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0" r:id="rId2"/>
  </p:sldMasterIdLst>
  <p:notesMasterIdLst>
    <p:notesMasterId r:id="rId37"/>
  </p:notesMasterIdLst>
  <p:sldIdLst>
    <p:sldId id="293" r:id="rId3"/>
    <p:sldId id="257" r:id="rId4"/>
    <p:sldId id="258" r:id="rId5"/>
    <p:sldId id="259" r:id="rId6"/>
    <p:sldId id="260" r:id="rId7"/>
    <p:sldId id="261" r:id="rId8"/>
    <p:sldId id="262" r:id="rId9"/>
    <p:sldId id="263" r:id="rId10"/>
    <p:sldId id="264" r:id="rId11"/>
    <p:sldId id="265" r:id="rId12"/>
    <p:sldId id="266" r:id="rId13"/>
    <p:sldId id="268" r:id="rId14"/>
    <p:sldId id="270" r:id="rId15"/>
    <p:sldId id="271" r:id="rId16"/>
    <p:sldId id="272" r:id="rId17"/>
    <p:sldId id="273" r:id="rId18"/>
    <p:sldId id="274" r:id="rId19"/>
    <p:sldId id="275" r:id="rId20"/>
    <p:sldId id="276"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1" r:id="rId34"/>
    <p:sldId id="294" r:id="rId35"/>
    <p:sldId id="295" r:id="rId36"/>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03">
          <p15:clr>
            <a:srgbClr val="A4A3A4"/>
          </p15:clr>
        </p15:guide>
        <p15:guide id="2" pos="286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7B8E"/>
    <a:srgbClr val="6A3779"/>
    <a:srgbClr val="E9786A"/>
    <a:srgbClr val="86B55E"/>
    <a:srgbClr val="1FAB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60"/>
  </p:normalViewPr>
  <p:slideViewPr>
    <p:cSldViewPr>
      <p:cViewPr varScale="1">
        <p:scale>
          <a:sx n="107" d="100"/>
          <a:sy n="107" d="100"/>
        </p:scale>
        <p:origin x="792" y="82"/>
      </p:cViewPr>
      <p:guideLst>
        <p:guide orient="horz" pos="1603"/>
        <p:guide pos="2861"/>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__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___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
          <c:y val="8.8007807086133899E-2"/>
          <c:w val="0.53865932578740205"/>
          <c:h val="0.80798893897705804"/>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dPt>
            <c:idx val="0"/>
            <c:bubble3D val="0"/>
            <c:spPr>
              <a:solidFill>
                <a:schemeClr val="bg1">
                  <a:lumMod val="85000"/>
                </a:schemeClr>
              </a:solidFill>
              <a:ln w="19050">
                <a:noFill/>
              </a:ln>
              <a:effectLst>
                <a:innerShdw blurRad="63500" dist="50800" dir="13500000">
                  <a:prstClr val="black">
                    <a:alpha val="50000"/>
                  </a:prstClr>
                </a:innerShdw>
              </a:effectLst>
            </c:spPr>
          </c:dPt>
          <c:dPt>
            <c:idx val="1"/>
            <c:bubble3D val="0"/>
            <c:spPr>
              <a:solidFill>
                <a:srgbClr val="01ACBE"/>
              </a:solidFill>
              <a:ln w="19050">
                <a:noFill/>
              </a:ln>
              <a:effectLst>
                <a:innerShdw blurRad="63500" dist="50800" dir="13500000">
                  <a:prstClr val="black">
                    <a:alpha val="50000"/>
                  </a:prstClr>
                </a:innerShdw>
              </a:effectLst>
            </c:spPr>
          </c:dPt>
          <c:dPt>
            <c:idx val="2"/>
            <c:bubble3D val="0"/>
            <c:spPr>
              <a:gradFill>
                <a:gsLst>
                  <a:gs pos="100000">
                    <a:schemeClr val="bg1">
                      <a:lumMod val="95000"/>
                    </a:schemeClr>
                  </a:gs>
                  <a:gs pos="0">
                    <a:schemeClr val="bg1">
                      <a:lumMod val="75000"/>
                    </a:schemeClr>
                  </a:gs>
                </a:gsLst>
                <a:lin ang="2700000" scaled="1"/>
              </a:gradFill>
              <a:ln w="19050">
                <a:noFill/>
              </a:ln>
              <a:effectLst/>
            </c:spPr>
          </c:dPt>
          <c:dPt>
            <c:idx val="3"/>
            <c:bubble3D val="0"/>
            <c:spPr>
              <a:gradFill>
                <a:gsLst>
                  <a:gs pos="100000">
                    <a:schemeClr val="bg1">
                      <a:lumMod val="95000"/>
                    </a:schemeClr>
                  </a:gs>
                  <a:gs pos="0">
                    <a:schemeClr val="bg1">
                      <a:lumMod val="75000"/>
                    </a:schemeClr>
                  </a:gs>
                </a:gsLst>
                <a:lin ang="2700000" scaled="1"/>
              </a:gradFill>
              <a:ln w="19050">
                <a:noFill/>
              </a:ln>
              <a:effectLst/>
            </c:spPr>
          </c:dPt>
          <c:cat>
            <c:strRef>
              <c:f>Sheet1!$A$2:$A$5</c:f>
              <c:strCache>
                <c:ptCount val="2"/>
                <c:pt idx="0">
                  <c:v>第一季度</c:v>
                </c:pt>
                <c:pt idx="1">
                  <c:v>第二季度</c:v>
                </c:pt>
              </c:strCache>
            </c:strRef>
          </c:cat>
          <c:val>
            <c:numRef>
              <c:f>Sheet1!$B$2:$B$5</c:f>
              <c:numCache>
                <c:formatCode>General</c:formatCode>
                <c:ptCount val="4"/>
                <c:pt idx="0">
                  <c:v>70</c:v>
                </c:pt>
                <c:pt idx="1">
                  <c:v>30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
          <c:y val="8.8007807086133899E-2"/>
          <c:w val="0.53865932578740205"/>
          <c:h val="0.80798893897705804"/>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dPt>
            <c:idx val="0"/>
            <c:bubble3D val="0"/>
            <c:spPr>
              <a:solidFill>
                <a:schemeClr val="bg1">
                  <a:lumMod val="85000"/>
                </a:schemeClr>
              </a:solidFill>
              <a:ln w="19050">
                <a:noFill/>
              </a:ln>
              <a:effectLst>
                <a:innerShdw blurRad="63500" dist="50800" dir="13500000">
                  <a:prstClr val="black">
                    <a:alpha val="50000"/>
                  </a:prstClr>
                </a:innerShdw>
              </a:effectLst>
            </c:spPr>
          </c:dPt>
          <c:dPt>
            <c:idx val="1"/>
            <c:bubble3D val="0"/>
            <c:spPr>
              <a:solidFill>
                <a:srgbClr val="FFB850"/>
              </a:solidFill>
              <a:ln w="19050">
                <a:noFill/>
              </a:ln>
              <a:effectLst>
                <a:innerShdw blurRad="63500" dist="50800" dir="13500000">
                  <a:prstClr val="black">
                    <a:alpha val="50000"/>
                  </a:prstClr>
                </a:innerShdw>
              </a:effectLst>
            </c:spPr>
          </c:dPt>
          <c:dPt>
            <c:idx val="2"/>
            <c:bubble3D val="0"/>
            <c:spPr>
              <a:gradFill>
                <a:gsLst>
                  <a:gs pos="100000">
                    <a:schemeClr val="bg1">
                      <a:lumMod val="95000"/>
                    </a:schemeClr>
                  </a:gs>
                  <a:gs pos="0">
                    <a:schemeClr val="bg1">
                      <a:lumMod val="75000"/>
                    </a:schemeClr>
                  </a:gs>
                </a:gsLst>
                <a:lin ang="2700000" scaled="1"/>
              </a:gradFill>
              <a:ln w="19050">
                <a:noFill/>
              </a:ln>
              <a:effectLst/>
            </c:spPr>
          </c:dPt>
          <c:dPt>
            <c:idx val="3"/>
            <c:bubble3D val="0"/>
            <c:spPr>
              <a:gradFill>
                <a:gsLst>
                  <a:gs pos="100000">
                    <a:schemeClr val="bg1">
                      <a:lumMod val="95000"/>
                    </a:schemeClr>
                  </a:gs>
                  <a:gs pos="0">
                    <a:schemeClr val="bg1">
                      <a:lumMod val="75000"/>
                    </a:schemeClr>
                  </a:gs>
                </a:gsLst>
                <a:lin ang="2700000" scaled="1"/>
              </a:gradFill>
              <a:ln w="19050">
                <a:noFill/>
              </a:ln>
              <a:effectLst/>
            </c:spPr>
          </c:dPt>
          <c:cat>
            <c:strRef>
              <c:f>Sheet1!$A$2:$A$5</c:f>
              <c:strCache>
                <c:ptCount val="2"/>
                <c:pt idx="0">
                  <c:v>第一季度</c:v>
                </c:pt>
                <c:pt idx="1">
                  <c:v>第二季度</c:v>
                </c:pt>
              </c:strCache>
            </c:strRef>
          </c:cat>
          <c:val>
            <c:numRef>
              <c:f>Sheet1!$B$2:$B$5</c:f>
              <c:numCache>
                <c:formatCode>General</c:formatCode>
                <c:ptCount val="4"/>
                <c:pt idx="0">
                  <c:v>50</c:v>
                </c:pt>
                <c:pt idx="1">
                  <c:v>50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
          <c:y val="8.8007807086133899E-2"/>
          <c:w val="0.53865932578740205"/>
          <c:h val="0.80798893897705804"/>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dPt>
            <c:idx val="0"/>
            <c:bubble3D val="0"/>
            <c:spPr>
              <a:solidFill>
                <a:schemeClr val="bg1">
                  <a:lumMod val="85000"/>
                </a:schemeClr>
              </a:solidFill>
              <a:ln w="19050">
                <a:noFill/>
              </a:ln>
              <a:effectLst>
                <a:innerShdw blurRad="63500" dist="50800" dir="13500000">
                  <a:prstClr val="black">
                    <a:alpha val="50000"/>
                  </a:prstClr>
                </a:innerShdw>
              </a:effectLst>
            </c:spPr>
          </c:dPt>
          <c:dPt>
            <c:idx val="1"/>
            <c:bubble3D val="0"/>
            <c:spPr>
              <a:solidFill>
                <a:srgbClr val="E87071"/>
              </a:solidFill>
              <a:ln w="19050">
                <a:noFill/>
              </a:ln>
              <a:effectLst>
                <a:innerShdw blurRad="63500" dist="50800" dir="13500000">
                  <a:prstClr val="black">
                    <a:alpha val="50000"/>
                  </a:prstClr>
                </a:innerShdw>
              </a:effectLst>
            </c:spPr>
          </c:dPt>
          <c:dPt>
            <c:idx val="2"/>
            <c:bubble3D val="0"/>
            <c:spPr>
              <a:gradFill>
                <a:gsLst>
                  <a:gs pos="100000">
                    <a:schemeClr val="bg1">
                      <a:lumMod val="95000"/>
                    </a:schemeClr>
                  </a:gs>
                  <a:gs pos="0">
                    <a:schemeClr val="bg1">
                      <a:lumMod val="75000"/>
                    </a:schemeClr>
                  </a:gs>
                </a:gsLst>
                <a:lin ang="2700000" scaled="1"/>
              </a:gradFill>
              <a:ln w="19050">
                <a:noFill/>
              </a:ln>
              <a:effectLst/>
            </c:spPr>
          </c:dPt>
          <c:dPt>
            <c:idx val="3"/>
            <c:bubble3D val="0"/>
            <c:spPr>
              <a:gradFill>
                <a:gsLst>
                  <a:gs pos="100000">
                    <a:schemeClr val="bg1">
                      <a:lumMod val="95000"/>
                    </a:schemeClr>
                  </a:gs>
                  <a:gs pos="0">
                    <a:schemeClr val="bg1">
                      <a:lumMod val="75000"/>
                    </a:schemeClr>
                  </a:gs>
                </a:gsLst>
                <a:lin ang="2700000" scaled="1"/>
              </a:gradFill>
              <a:ln w="19050">
                <a:noFill/>
              </a:ln>
              <a:effectLst/>
            </c:spPr>
          </c:dPt>
          <c:cat>
            <c:strRef>
              <c:f>Sheet1!$A$2:$A$5</c:f>
              <c:strCache>
                <c:ptCount val="2"/>
                <c:pt idx="0">
                  <c:v>第一季度</c:v>
                </c:pt>
                <c:pt idx="1">
                  <c:v>第二季度</c:v>
                </c:pt>
              </c:strCache>
            </c:strRef>
          </c:cat>
          <c:val>
            <c:numRef>
              <c:f>Sheet1!$B$2:$B$5</c:f>
              <c:numCache>
                <c:formatCode>General</c:formatCode>
                <c:ptCount val="4"/>
                <c:pt idx="0">
                  <c:v>20</c:v>
                </c:pt>
                <c:pt idx="1">
                  <c:v>80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
          <c:y val="8.8007807086133899E-2"/>
          <c:w val="0.53865932578740205"/>
          <c:h val="0.80798893897705804"/>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dPt>
            <c:idx val="0"/>
            <c:bubble3D val="0"/>
            <c:spPr>
              <a:solidFill>
                <a:schemeClr val="bg1">
                  <a:lumMod val="85000"/>
                </a:schemeClr>
              </a:solidFill>
              <a:ln w="19050">
                <a:noFill/>
              </a:ln>
              <a:effectLst>
                <a:innerShdw blurRad="63500" dist="50800" dir="13500000">
                  <a:prstClr val="black">
                    <a:alpha val="50000"/>
                  </a:prstClr>
                </a:innerShdw>
              </a:effectLst>
            </c:spPr>
          </c:dPt>
          <c:dPt>
            <c:idx val="1"/>
            <c:bubble3D val="0"/>
            <c:spPr>
              <a:solidFill>
                <a:srgbClr val="663A77"/>
              </a:solidFill>
              <a:ln w="19050">
                <a:noFill/>
              </a:ln>
              <a:effectLst>
                <a:innerShdw blurRad="63500" dist="50800" dir="13500000">
                  <a:prstClr val="black">
                    <a:alpha val="50000"/>
                  </a:prstClr>
                </a:innerShdw>
              </a:effectLst>
            </c:spPr>
          </c:dPt>
          <c:dPt>
            <c:idx val="2"/>
            <c:bubble3D val="0"/>
            <c:spPr>
              <a:gradFill>
                <a:gsLst>
                  <a:gs pos="100000">
                    <a:schemeClr val="bg1">
                      <a:lumMod val="95000"/>
                    </a:schemeClr>
                  </a:gs>
                  <a:gs pos="0">
                    <a:schemeClr val="bg1">
                      <a:lumMod val="75000"/>
                    </a:schemeClr>
                  </a:gs>
                </a:gsLst>
                <a:lin ang="2700000" scaled="1"/>
              </a:gradFill>
              <a:ln w="19050">
                <a:noFill/>
              </a:ln>
              <a:effectLst/>
            </c:spPr>
          </c:dPt>
          <c:dPt>
            <c:idx val="3"/>
            <c:bubble3D val="0"/>
            <c:spPr>
              <a:gradFill>
                <a:gsLst>
                  <a:gs pos="100000">
                    <a:schemeClr val="bg1">
                      <a:lumMod val="95000"/>
                    </a:schemeClr>
                  </a:gs>
                  <a:gs pos="0">
                    <a:schemeClr val="bg1">
                      <a:lumMod val="75000"/>
                    </a:schemeClr>
                  </a:gs>
                </a:gsLst>
                <a:lin ang="2700000" scaled="1"/>
              </a:gradFill>
              <a:ln w="19050">
                <a:noFill/>
              </a:ln>
              <a:effectLst/>
            </c:spPr>
          </c:dPt>
          <c:cat>
            <c:strRef>
              <c:f>Sheet1!$A$2:$A$5</c:f>
              <c:strCache>
                <c:ptCount val="2"/>
                <c:pt idx="0">
                  <c:v>第一季度</c:v>
                </c:pt>
                <c:pt idx="1">
                  <c:v>第二季度</c:v>
                </c:pt>
              </c:strCache>
            </c:strRef>
          </c:cat>
          <c:val>
            <c:numRef>
              <c:f>Sheet1!$B$2:$B$5</c:f>
              <c:numCache>
                <c:formatCode>General</c:formatCode>
                <c:ptCount val="4"/>
                <c:pt idx="0">
                  <c:v>0</c:v>
                </c:pt>
                <c:pt idx="1">
                  <c:v>100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E77D6C-5C2F-42E7-B336-ED186CE6D226}" type="datetimeFigureOut">
              <a:rPr lang="zh-CN" altLang="en-US" smtClean="0"/>
              <a:t>2016/11/6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F0F3D0-02C6-456D-A13A-6773F91FE949}" type="slidenum">
              <a:rPr lang="zh-CN" altLang="en-US" smtClean="0"/>
              <a:t>‹#›</a:t>
            </a:fld>
            <a:endParaRPr lang="zh-CN" altLang="en-US"/>
          </a:p>
        </p:txBody>
      </p:sp>
    </p:spTree>
    <p:extLst>
      <p:ext uri="{BB962C8B-B14F-4D97-AF65-F5344CB8AC3E}">
        <p14:creationId xmlns:p14="http://schemas.microsoft.com/office/powerpoint/2010/main" val="3357717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r>
              <a:rPr lang="zh-CN" altLang="en-US" dirty="0" smtClean="0">
                <a:solidFill>
                  <a:srgbClr val="807E93"/>
                </a:solidFill>
                <a:latin typeface="微软雅黑" panose="020B0503020204020204" pitchFamily="34" charset="-122"/>
                <a:ea typeface="微软雅黑" panose="020B0503020204020204" pitchFamily="34" charset="-122"/>
              </a:rPr>
              <a:t> 版权声明：</a:t>
            </a:r>
            <a:r>
              <a:rPr lang="en-US" altLang="zh-CN" dirty="0" smtClean="0">
                <a:solidFill>
                  <a:srgbClr val="807E93"/>
                </a:solidFill>
                <a:latin typeface="微软雅黑" panose="020B0503020204020204" pitchFamily="34" charset="-122"/>
                <a:ea typeface="微软雅黑" panose="020B0503020204020204" pitchFamily="34" charset="-122"/>
              </a:rPr>
              <a:t>300</a:t>
            </a:r>
            <a:r>
              <a:rPr lang="zh-CN" altLang="en-US" dirty="0" smtClean="0">
                <a:solidFill>
                  <a:srgbClr val="807E93"/>
                </a:solidFill>
                <a:latin typeface="微软雅黑" panose="020B0503020204020204" pitchFamily="34" charset="-122"/>
                <a:ea typeface="微软雅黑" panose="020B0503020204020204" pitchFamily="34" charset="-122"/>
              </a:rPr>
              <a:t>套精品模板商业授权，请联系</a:t>
            </a:r>
            <a:r>
              <a:rPr lang="en-US" altLang="zh-CN" dirty="0" smtClean="0">
                <a:solidFill>
                  <a:srgbClr val="807E93"/>
                </a:solidFill>
                <a:latin typeface="微软雅黑" panose="020B0503020204020204" pitchFamily="34" charset="-122"/>
                <a:ea typeface="微软雅黑" panose="020B0503020204020204" pitchFamily="34" charset="-122"/>
              </a:rPr>
              <a:t>【</a:t>
            </a:r>
            <a:r>
              <a:rPr lang="zh-CN" altLang="en-US" dirty="0" smtClean="0">
                <a:solidFill>
                  <a:srgbClr val="807E93"/>
                </a:solidFill>
                <a:latin typeface="微软雅黑" panose="020B0503020204020204" pitchFamily="34" charset="-122"/>
                <a:ea typeface="微软雅黑" panose="020B0503020204020204" pitchFamily="34" charset="-122"/>
              </a:rPr>
              <a:t>锐旗设计</a:t>
            </a:r>
            <a:r>
              <a:rPr lang="en-US" altLang="zh-CN" dirty="0" smtClean="0">
                <a:solidFill>
                  <a:srgbClr val="807E93"/>
                </a:solidFill>
                <a:latin typeface="微软雅黑" panose="020B0503020204020204" pitchFamily="34" charset="-122"/>
                <a:ea typeface="微软雅黑" panose="020B0503020204020204" pitchFamily="34" charset="-122"/>
              </a:rPr>
              <a:t>】:https://9ppt.taobao.com</a:t>
            </a:r>
            <a:r>
              <a:rPr lang="zh-CN" altLang="en-US" dirty="0" smtClean="0">
                <a:solidFill>
                  <a:srgbClr val="807E93"/>
                </a:solidFill>
                <a:latin typeface="微软雅黑" panose="020B0503020204020204" pitchFamily="34" charset="-122"/>
                <a:ea typeface="微软雅黑" panose="020B0503020204020204" pitchFamily="34" charset="-122"/>
              </a:rPr>
              <a:t>，专业</a:t>
            </a:r>
            <a:r>
              <a:rPr lang="en-US" altLang="zh-CN" dirty="0" smtClean="0">
                <a:solidFill>
                  <a:srgbClr val="807E93"/>
                </a:solidFill>
                <a:latin typeface="微软雅黑" panose="020B0503020204020204" pitchFamily="34" charset="-122"/>
                <a:ea typeface="微软雅黑" panose="020B0503020204020204" pitchFamily="34" charset="-122"/>
              </a:rPr>
              <a:t>PPT</a:t>
            </a:r>
            <a:r>
              <a:rPr lang="zh-CN" altLang="en-US" dirty="0" smtClean="0">
                <a:solidFill>
                  <a:srgbClr val="807E93"/>
                </a:solidFill>
                <a:latin typeface="微软雅黑" panose="020B0503020204020204" pitchFamily="34" charset="-122"/>
                <a:ea typeface="微软雅黑" panose="020B0503020204020204" pitchFamily="34" charset="-122"/>
              </a:rPr>
              <a:t>老师为你解决所有</a:t>
            </a:r>
            <a:r>
              <a:rPr lang="en-US" altLang="zh-CN" dirty="0" smtClean="0">
                <a:solidFill>
                  <a:srgbClr val="807E93"/>
                </a:solidFill>
                <a:latin typeface="微软雅黑" panose="020B0503020204020204" pitchFamily="34" charset="-122"/>
                <a:ea typeface="微软雅黑" panose="020B0503020204020204" pitchFamily="34" charset="-122"/>
              </a:rPr>
              <a:t>PPT</a:t>
            </a:r>
            <a:r>
              <a:rPr lang="zh-CN" altLang="en-US" dirty="0" smtClean="0">
                <a:solidFill>
                  <a:srgbClr val="807E93"/>
                </a:solidFill>
                <a:latin typeface="微软雅黑" panose="020B0503020204020204" pitchFamily="34" charset="-122"/>
                <a:ea typeface="微软雅黑" panose="020B0503020204020204" pitchFamily="34" charset="-122"/>
              </a:rPr>
              <a:t>问题！</a:t>
            </a:r>
            <a:endParaRPr lang="en-US" altLang="zh-CN" dirty="0" smtClean="0">
              <a:solidFill>
                <a:srgbClr val="807E93"/>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A6DEA35D-850B-4413-9CCD-DDAD586B80C5}" type="slidenum">
              <a:rPr lang="zh-CN" altLang="en-US" smtClean="0"/>
              <a:t>1</a:t>
            </a:fld>
            <a:endParaRPr lang="zh-CN" altLang="en-US"/>
          </a:p>
        </p:txBody>
      </p:sp>
    </p:spTree>
    <p:extLst>
      <p:ext uri="{BB962C8B-B14F-4D97-AF65-F5344CB8AC3E}">
        <p14:creationId xmlns:p14="http://schemas.microsoft.com/office/powerpoint/2010/main" val="2184807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FF0F3D0-02C6-456D-A13A-6773F91FE949}" type="slidenum">
              <a:rPr lang="zh-CN" altLang="en-US" smtClean="0"/>
              <a:t>4</a:t>
            </a:fld>
            <a:endParaRPr lang="zh-CN" altLang="en-US"/>
          </a:p>
        </p:txBody>
      </p:sp>
    </p:spTree>
    <p:extLst>
      <p:ext uri="{BB962C8B-B14F-4D97-AF65-F5344CB8AC3E}">
        <p14:creationId xmlns:p14="http://schemas.microsoft.com/office/powerpoint/2010/main" val="3571345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F0F3D0-02C6-456D-A13A-6773F91FE949}" type="slidenum">
              <a:rPr lang="zh-CN" altLang="en-US" smtClean="0"/>
              <a:t>8</a:t>
            </a:fld>
            <a:endParaRPr lang="zh-CN" altLang="en-US"/>
          </a:p>
        </p:txBody>
      </p:sp>
    </p:spTree>
    <p:extLst>
      <p:ext uri="{BB962C8B-B14F-4D97-AF65-F5344CB8AC3E}">
        <p14:creationId xmlns:p14="http://schemas.microsoft.com/office/powerpoint/2010/main" val="2879195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FF0F3D0-02C6-456D-A13A-6773F91FE949}" type="slidenum">
              <a:rPr lang="zh-CN" altLang="en-US" smtClean="0"/>
              <a:t>17</a:t>
            </a:fld>
            <a:endParaRPr lang="zh-CN" altLang="en-US"/>
          </a:p>
        </p:txBody>
      </p:sp>
    </p:spTree>
    <p:extLst>
      <p:ext uri="{BB962C8B-B14F-4D97-AF65-F5344CB8AC3E}">
        <p14:creationId xmlns:p14="http://schemas.microsoft.com/office/powerpoint/2010/main" val="3261130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FF0F3D0-02C6-456D-A13A-6773F91FE949}" type="slidenum">
              <a:rPr lang="zh-CN" altLang="en-US" smtClean="0"/>
              <a:t>23</a:t>
            </a:fld>
            <a:endParaRPr lang="zh-CN" altLang="en-US"/>
          </a:p>
        </p:txBody>
      </p:sp>
    </p:spTree>
    <p:extLst>
      <p:ext uri="{BB962C8B-B14F-4D97-AF65-F5344CB8AC3E}">
        <p14:creationId xmlns:p14="http://schemas.microsoft.com/office/powerpoint/2010/main" val="909070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t>24</a:t>
            </a:fld>
            <a:endParaRPr lang="zh-CN" altLang="en-US">
              <a:solidFill>
                <a:prstClr val="black"/>
              </a:solidFill>
            </a:endParaRPr>
          </a:p>
        </p:txBody>
      </p:sp>
    </p:spTree>
    <p:extLst>
      <p:ext uri="{BB962C8B-B14F-4D97-AF65-F5344CB8AC3E}">
        <p14:creationId xmlns:p14="http://schemas.microsoft.com/office/powerpoint/2010/main" val="819132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FF0F3D0-02C6-456D-A13A-6773F91FE949}" type="slidenum">
              <a:rPr lang="zh-CN" altLang="en-US" smtClean="0"/>
              <a:t>31</a:t>
            </a:fld>
            <a:endParaRPr lang="zh-CN" altLang="en-US"/>
          </a:p>
        </p:txBody>
      </p:sp>
    </p:spTree>
    <p:extLst>
      <p:ext uri="{BB962C8B-B14F-4D97-AF65-F5344CB8AC3E}">
        <p14:creationId xmlns:p14="http://schemas.microsoft.com/office/powerpoint/2010/main" val="2889890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r>
              <a:rPr lang="zh-CN" altLang="en-US" dirty="0" smtClean="0">
                <a:solidFill>
                  <a:srgbClr val="807E93"/>
                </a:solidFill>
                <a:latin typeface="微软雅黑" panose="020B0503020204020204" pitchFamily="34" charset="-122"/>
                <a:ea typeface="微软雅黑" panose="020B0503020204020204" pitchFamily="34" charset="-122"/>
              </a:rPr>
              <a:t> 版权声明：</a:t>
            </a:r>
            <a:r>
              <a:rPr lang="en-US" altLang="zh-CN" dirty="0" smtClean="0">
                <a:solidFill>
                  <a:srgbClr val="807E93"/>
                </a:solidFill>
                <a:latin typeface="微软雅黑" panose="020B0503020204020204" pitchFamily="34" charset="-122"/>
                <a:ea typeface="微软雅黑" panose="020B0503020204020204" pitchFamily="34" charset="-122"/>
              </a:rPr>
              <a:t>300</a:t>
            </a:r>
            <a:r>
              <a:rPr lang="zh-CN" altLang="en-US" dirty="0" smtClean="0">
                <a:solidFill>
                  <a:srgbClr val="807E93"/>
                </a:solidFill>
                <a:latin typeface="微软雅黑" panose="020B0503020204020204" pitchFamily="34" charset="-122"/>
                <a:ea typeface="微软雅黑" panose="020B0503020204020204" pitchFamily="34" charset="-122"/>
              </a:rPr>
              <a:t>套精品模板商业授权，请联系</a:t>
            </a:r>
            <a:r>
              <a:rPr lang="en-US" altLang="zh-CN" dirty="0" smtClean="0">
                <a:solidFill>
                  <a:srgbClr val="807E93"/>
                </a:solidFill>
                <a:latin typeface="微软雅黑" panose="020B0503020204020204" pitchFamily="34" charset="-122"/>
                <a:ea typeface="微软雅黑" panose="020B0503020204020204" pitchFamily="34" charset="-122"/>
              </a:rPr>
              <a:t>【</a:t>
            </a:r>
            <a:r>
              <a:rPr lang="zh-CN" altLang="en-US" dirty="0" smtClean="0">
                <a:solidFill>
                  <a:srgbClr val="807E93"/>
                </a:solidFill>
                <a:latin typeface="微软雅黑" panose="020B0503020204020204" pitchFamily="34" charset="-122"/>
                <a:ea typeface="微软雅黑" panose="020B0503020204020204" pitchFamily="34" charset="-122"/>
              </a:rPr>
              <a:t>锐旗设计</a:t>
            </a:r>
            <a:r>
              <a:rPr lang="en-US" altLang="zh-CN" dirty="0" smtClean="0">
                <a:solidFill>
                  <a:srgbClr val="807E93"/>
                </a:solidFill>
                <a:latin typeface="微软雅黑" panose="020B0503020204020204" pitchFamily="34" charset="-122"/>
                <a:ea typeface="微软雅黑" panose="020B0503020204020204" pitchFamily="34" charset="-122"/>
              </a:rPr>
              <a:t>】:https://9ppt.taobao.com</a:t>
            </a:r>
            <a:r>
              <a:rPr lang="zh-CN" altLang="en-US" dirty="0" smtClean="0">
                <a:solidFill>
                  <a:srgbClr val="807E93"/>
                </a:solidFill>
                <a:latin typeface="微软雅黑" panose="020B0503020204020204" pitchFamily="34" charset="-122"/>
                <a:ea typeface="微软雅黑" panose="020B0503020204020204" pitchFamily="34" charset="-122"/>
              </a:rPr>
              <a:t>，专业</a:t>
            </a:r>
            <a:r>
              <a:rPr lang="en-US" altLang="zh-CN" dirty="0" smtClean="0">
                <a:solidFill>
                  <a:srgbClr val="807E93"/>
                </a:solidFill>
                <a:latin typeface="微软雅黑" panose="020B0503020204020204" pitchFamily="34" charset="-122"/>
                <a:ea typeface="微软雅黑" panose="020B0503020204020204" pitchFamily="34" charset="-122"/>
              </a:rPr>
              <a:t>PPT</a:t>
            </a:r>
            <a:r>
              <a:rPr lang="zh-CN" altLang="en-US" dirty="0" smtClean="0">
                <a:solidFill>
                  <a:srgbClr val="807E93"/>
                </a:solidFill>
                <a:latin typeface="微软雅黑" panose="020B0503020204020204" pitchFamily="34" charset="-122"/>
                <a:ea typeface="微软雅黑" panose="020B0503020204020204" pitchFamily="34" charset="-122"/>
              </a:rPr>
              <a:t>老师为你解决所有</a:t>
            </a:r>
            <a:r>
              <a:rPr lang="en-US" altLang="zh-CN" dirty="0" smtClean="0">
                <a:solidFill>
                  <a:srgbClr val="807E93"/>
                </a:solidFill>
                <a:latin typeface="微软雅黑" panose="020B0503020204020204" pitchFamily="34" charset="-122"/>
                <a:ea typeface="微软雅黑" panose="020B0503020204020204" pitchFamily="34" charset="-122"/>
              </a:rPr>
              <a:t>PPT</a:t>
            </a:r>
            <a:r>
              <a:rPr lang="zh-CN" altLang="en-US" dirty="0" smtClean="0">
                <a:solidFill>
                  <a:srgbClr val="807E93"/>
                </a:solidFill>
                <a:latin typeface="微软雅黑" panose="020B0503020204020204" pitchFamily="34" charset="-122"/>
                <a:ea typeface="微软雅黑" panose="020B0503020204020204" pitchFamily="34" charset="-122"/>
              </a:rPr>
              <a:t>问题！</a:t>
            </a:r>
            <a:endParaRPr lang="en-US" altLang="zh-CN" dirty="0" smtClean="0">
              <a:solidFill>
                <a:srgbClr val="807E93"/>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A6DEA35D-850B-4413-9CCD-DDAD586B80C5}" type="slidenum">
              <a:rPr lang="zh-CN" altLang="en-US" smtClean="0"/>
              <a:t>32</a:t>
            </a:fld>
            <a:endParaRPr lang="zh-CN" altLang="en-US"/>
          </a:p>
        </p:txBody>
      </p:sp>
    </p:spTree>
    <p:extLst>
      <p:ext uri="{BB962C8B-B14F-4D97-AF65-F5344CB8AC3E}">
        <p14:creationId xmlns:p14="http://schemas.microsoft.com/office/powerpoint/2010/main" val="3388682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2F9BD67-5843-443D-A8AC-FA983CB795F6}"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64A71F3-8257-443E-B0A9-7FD0F38C10F7}"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2F9BD67-5843-443D-A8AC-FA983CB795F6}"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64A71F3-8257-443E-B0A9-7FD0F38C10F7}"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2F9BD67-5843-443D-A8AC-FA983CB795F6}"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64A71F3-8257-443E-B0A9-7FD0F38C10F7}"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cxnSp>
        <p:nvCxnSpPr>
          <p:cNvPr id="24" name="直接连接符 23"/>
          <p:cNvCxnSpPr/>
          <p:nvPr userDrawn="1"/>
        </p:nvCxnSpPr>
        <p:spPr>
          <a:xfrm flipV="1">
            <a:off x="2268973" y="359867"/>
            <a:ext cx="6274952"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日期占位符 1"/>
          <p:cNvSpPr>
            <a:spLocks noGrp="1"/>
          </p:cNvSpPr>
          <p:nvPr>
            <p:ph type="dt" sz="half" idx="10"/>
          </p:nvPr>
        </p:nvSpPr>
        <p:spPr/>
        <p:txBody>
          <a:bodyPr/>
          <a:lstStyle/>
          <a:p>
            <a:fld id="{8188B4EC-7CCE-4981-BEAD-3D2B29EC2B99}" type="datetimeFigureOut">
              <a:rPr lang="zh-CN" altLang="en-US" smtClean="0">
                <a:solidFill>
                  <a:prstClr val="black">
                    <a:tint val="75000"/>
                  </a:prstClr>
                </a:solidFill>
              </a:rPr>
              <a:t>2016/11/6</a:t>
            </a:fld>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15CA7E42-5C45-401B-9CF6-FFDBF3682BD8}" type="slidenum">
              <a:rPr lang="zh-CN" altLang="en-US" smtClean="0">
                <a:solidFill>
                  <a:prstClr val="black">
                    <a:tint val="75000"/>
                  </a:prstClr>
                </a:solidFill>
              </a:rPr>
              <a:t>‹#›</a:t>
            </a:fld>
            <a:endParaRPr lang="zh-CN" altLang="en-US">
              <a:solidFill>
                <a:prstClr val="black">
                  <a:tint val="75000"/>
                </a:prstClr>
              </a:solidFill>
            </a:endParaRPr>
          </a:p>
        </p:txBody>
      </p:sp>
      <p:grpSp>
        <p:nvGrpSpPr>
          <p:cNvPr id="6" name="组合 5"/>
          <p:cNvGrpSpPr/>
          <p:nvPr userDrawn="1"/>
        </p:nvGrpSpPr>
        <p:grpSpPr>
          <a:xfrm>
            <a:off x="1" y="146329"/>
            <a:ext cx="2344634" cy="427075"/>
            <a:chOff x="0" y="194743"/>
            <a:chExt cx="3126179" cy="569433"/>
          </a:xfrm>
        </p:grpSpPr>
        <p:sp>
          <p:nvSpPr>
            <p:cNvPr id="7" name="圆角矩形 6"/>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0" y="290669"/>
              <a:ext cx="424561" cy="355906"/>
              <a:chOff x="469900" y="728859"/>
              <a:chExt cx="424561" cy="355906"/>
            </a:xfrm>
          </p:grpSpPr>
          <p:sp>
            <p:nvSpPr>
              <p:cNvPr id="10" name="椭圆 9"/>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椭圆 10"/>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椭圆 11"/>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椭圆 12"/>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圆角矩形 13"/>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圆角矩形 14"/>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圆角矩形 15"/>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圆角矩形 16"/>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25" name="标题占位符 1"/>
          <p:cNvSpPr>
            <a:spLocks noGrp="1"/>
          </p:cNvSpPr>
          <p:nvPr>
            <p:ph type="title"/>
          </p:nvPr>
        </p:nvSpPr>
        <p:spPr>
          <a:xfrm>
            <a:off x="201275" y="154750"/>
            <a:ext cx="2288091" cy="410231"/>
          </a:xfrm>
          <a:prstGeom prst="rect">
            <a:avLst/>
          </a:prstGeom>
        </p:spPr>
        <p:txBody>
          <a:bodyPr vert="horz" lIns="68580" tIns="34290" rIns="68580" bIns="34290" rtlCol="0" anchor="ctr">
            <a:normAutofit/>
          </a:bodyPr>
          <a:lstStyle>
            <a:lvl1pPr>
              <a:defRPr sz="12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smtClean="0"/>
              <a:t>单击此处编辑母版标题样式</a:t>
            </a:r>
            <a:endParaRPr lang="zh-CN" altLang="en-US" dirty="0"/>
          </a:p>
        </p:txBody>
      </p:sp>
      <p:sp>
        <p:nvSpPr>
          <p:cNvPr id="3" name="TextBox 2"/>
          <p:cNvSpPr txBox="1"/>
          <p:nvPr userDrawn="1"/>
        </p:nvSpPr>
        <p:spPr>
          <a:xfrm>
            <a:off x="8474906" y="175129"/>
            <a:ext cx="669094" cy="338554"/>
          </a:xfrm>
          <a:prstGeom prst="rect">
            <a:avLst/>
          </a:prstGeom>
          <a:noFill/>
        </p:spPr>
        <p:txBody>
          <a:bodyPr wrap="none" rtlCol="0">
            <a:spAutoFit/>
          </a:bodyPr>
          <a:lstStyle/>
          <a:p>
            <a:r>
              <a:rPr lang="en-US" altLang="zh-CN" sz="1600" dirty="0" smtClean="0"/>
              <a:t>LOGO</a:t>
            </a:r>
            <a:endParaRPr lang="zh-CN" alt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cxnSp>
        <p:nvCxnSpPr>
          <p:cNvPr id="24" name="直接连接符 23"/>
          <p:cNvCxnSpPr/>
          <p:nvPr userDrawn="1"/>
        </p:nvCxnSpPr>
        <p:spPr>
          <a:xfrm flipV="1">
            <a:off x="2268973" y="359867"/>
            <a:ext cx="6274952"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6" name="组合 5"/>
          <p:cNvGrpSpPr/>
          <p:nvPr userDrawn="1"/>
        </p:nvGrpSpPr>
        <p:grpSpPr>
          <a:xfrm>
            <a:off x="1" y="146329"/>
            <a:ext cx="2344634" cy="427075"/>
            <a:chOff x="0" y="194743"/>
            <a:chExt cx="3126179" cy="569433"/>
          </a:xfrm>
        </p:grpSpPr>
        <p:sp>
          <p:nvSpPr>
            <p:cNvPr id="7" name="圆角矩形 6"/>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0" y="290669"/>
              <a:ext cx="424561" cy="355906"/>
              <a:chOff x="469900" y="728859"/>
              <a:chExt cx="424561" cy="355906"/>
            </a:xfrm>
          </p:grpSpPr>
          <p:sp>
            <p:nvSpPr>
              <p:cNvPr id="10" name="椭圆 9"/>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椭圆 10"/>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椭圆 11"/>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椭圆 12"/>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圆角矩形 13"/>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圆角矩形 14"/>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圆角矩形 15"/>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圆角矩形 16"/>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25" name="标题占位符 1"/>
          <p:cNvSpPr>
            <a:spLocks noGrp="1"/>
          </p:cNvSpPr>
          <p:nvPr>
            <p:ph type="title"/>
          </p:nvPr>
        </p:nvSpPr>
        <p:spPr>
          <a:xfrm>
            <a:off x="312234" y="154750"/>
            <a:ext cx="2288091" cy="410231"/>
          </a:xfrm>
          <a:prstGeom prst="rect">
            <a:avLst/>
          </a:prstGeom>
        </p:spPr>
        <p:txBody>
          <a:bodyPr vert="horz" lIns="68580" tIns="34290" rIns="68580" bIns="34290" rtlCol="0" anchor="ctr">
            <a:normAutofit/>
          </a:bodyPr>
          <a:lstStyle>
            <a:lvl1pPr>
              <a:defRPr sz="1200">
                <a:solidFill>
                  <a:schemeClr val="bg1"/>
                </a:solidFill>
                <a:latin typeface="迷你简汉真广标" panose="02010609000101010101" pitchFamily="49" charset="-122"/>
                <a:ea typeface="迷你简汉真广标" panose="02010609000101010101" pitchFamily="49" charset="-122"/>
              </a:defRPr>
            </a:lvl1pPr>
          </a:lstStyle>
          <a:p>
            <a:r>
              <a:rPr lang="zh-CN" altLang="en-US" smtClean="0"/>
              <a:t>单击此处编辑母版标题样式</a:t>
            </a:r>
            <a:endParaRPr lang="zh-CN" altLang="en-US"/>
          </a:p>
        </p:txBody>
      </p:sp>
      <p:sp>
        <p:nvSpPr>
          <p:cNvPr id="23" name="TextBox 22"/>
          <p:cNvSpPr txBox="1"/>
          <p:nvPr userDrawn="1"/>
        </p:nvSpPr>
        <p:spPr>
          <a:xfrm>
            <a:off x="8474906" y="175129"/>
            <a:ext cx="669094" cy="338554"/>
          </a:xfrm>
          <a:prstGeom prst="rect">
            <a:avLst/>
          </a:prstGeom>
          <a:noFill/>
        </p:spPr>
        <p:txBody>
          <a:bodyPr wrap="none" rtlCol="0">
            <a:spAutoFit/>
          </a:bodyPr>
          <a:lstStyle/>
          <a:p>
            <a:r>
              <a:rPr lang="en-US" altLang="zh-CN" sz="1600" dirty="0" smtClean="0"/>
              <a:t>LOGO</a:t>
            </a:r>
            <a:endParaRPr lang="zh-CN" alt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cxnSp>
        <p:nvCxnSpPr>
          <p:cNvPr id="24" name="直接连接符 23"/>
          <p:cNvCxnSpPr/>
          <p:nvPr userDrawn="1"/>
        </p:nvCxnSpPr>
        <p:spPr>
          <a:xfrm flipV="1">
            <a:off x="2268973" y="359867"/>
            <a:ext cx="6274952"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日期占位符 1"/>
          <p:cNvSpPr>
            <a:spLocks noGrp="1"/>
          </p:cNvSpPr>
          <p:nvPr>
            <p:ph type="dt" sz="half" idx="10"/>
          </p:nvPr>
        </p:nvSpPr>
        <p:spPr/>
        <p:txBody>
          <a:bodyPr/>
          <a:lstStyle/>
          <a:p>
            <a:fld id="{8188B4EC-7CCE-4981-BEAD-3D2B29EC2B99}" type="datetimeFigureOut">
              <a:rPr lang="zh-CN" altLang="en-US" smtClean="0">
                <a:solidFill>
                  <a:prstClr val="black">
                    <a:tint val="75000"/>
                  </a:prstClr>
                </a:solidFill>
              </a:rPr>
              <a:t>2016/11/6</a:t>
            </a:fld>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15CA7E42-5C45-401B-9CF6-FFDBF3682BD8}" type="slidenum">
              <a:rPr lang="zh-CN" altLang="en-US" smtClean="0">
                <a:solidFill>
                  <a:prstClr val="black">
                    <a:tint val="75000"/>
                  </a:prstClr>
                </a:solidFill>
              </a:rPr>
              <a:t>‹#›</a:t>
            </a:fld>
            <a:endParaRPr lang="zh-CN" altLang="en-US">
              <a:solidFill>
                <a:prstClr val="black">
                  <a:tint val="75000"/>
                </a:prstClr>
              </a:solidFill>
            </a:endParaRPr>
          </a:p>
        </p:txBody>
      </p:sp>
      <p:grpSp>
        <p:nvGrpSpPr>
          <p:cNvPr id="6" name="组合 5"/>
          <p:cNvGrpSpPr/>
          <p:nvPr userDrawn="1"/>
        </p:nvGrpSpPr>
        <p:grpSpPr>
          <a:xfrm>
            <a:off x="1" y="146329"/>
            <a:ext cx="2344634" cy="427075"/>
            <a:chOff x="0" y="194743"/>
            <a:chExt cx="3126179" cy="569433"/>
          </a:xfrm>
        </p:grpSpPr>
        <p:sp>
          <p:nvSpPr>
            <p:cNvPr id="7" name="圆角矩形 6"/>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0" y="290669"/>
              <a:ext cx="424561" cy="355906"/>
              <a:chOff x="469900" y="728859"/>
              <a:chExt cx="424561" cy="355906"/>
            </a:xfrm>
          </p:grpSpPr>
          <p:sp>
            <p:nvSpPr>
              <p:cNvPr id="10" name="椭圆 9"/>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椭圆 10"/>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椭圆 11"/>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椭圆 12"/>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圆角矩形 13"/>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圆角矩形 14"/>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圆角矩形 15"/>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圆角矩形 16"/>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25" name="标题占位符 1"/>
          <p:cNvSpPr>
            <a:spLocks noGrp="1"/>
          </p:cNvSpPr>
          <p:nvPr>
            <p:ph type="title"/>
          </p:nvPr>
        </p:nvSpPr>
        <p:spPr>
          <a:xfrm>
            <a:off x="312234" y="154750"/>
            <a:ext cx="2288091" cy="410231"/>
          </a:xfrm>
          <a:prstGeom prst="rect">
            <a:avLst/>
          </a:prstGeom>
        </p:spPr>
        <p:txBody>
          <a:bodyPr vert="horz" lIns="68580" tIns="34290" rIns="68580" bIns="34290" rtlCol="0" anchor="ctr">
            <a:normAutofit/>
          </a:bodyPr>
          <a:lstStyle>
            <a:lvl1pPr>
              <a:defRPr sz="1200">
                <a:solidFill>
                  <a:schemeClr val="bg1"/>
                </a:solidFill>
                <a:latin typeface="迷你简汉真广标" panose="02010609000101010101" pitchFamily="49" charset="-122"/>
                <a:ea typeface="迷你简汉真广标" panose="02010609000101010101" pitchFamily="49" charset="-122"/>
              </a:defRPr>
            </a:lvl1pPr>
          </a:lstStyle>
          <a:p>
            <a:r>
              <a:rPr lang="zh-CN" altLang="en-US" smtClean="0"/>
              <a:t>单击此处编辑母版标题样式</a:t>
            </a:r>
            <a:endParaRPr lang="zh-CN" altLang="en-US"/>
          </a:p>
        </p:txBody>
      </p:sp>
      <p:sp>
        <p:nvSpPr>
          <p:cNvPr id="23" name="TextBox 22"/>
          <p:cNvSpPr txBox="1"/>
          <p:nvPr userDrawn="1"/>
        </p:nvSpPr>
        <p:spPr>
          <a:xfrm>
            <a:off x="8474906" y="175129"/>
            <a:ext cx="669094" cy="338554"/>
          </a:xfrm>
          <a:prstGeom prst="rect">
            <a:avLst/>
          </a:prstGeom>
          <a:noFill/>
        </p:spPr>
        <p:txBody>
          <a:bodyPr wrap="none" rtlCol="0">
            <a:spAutoFit/>
          </a:bodyPr>
          <a:lstStyle/>
          <a:p>
            <a:r>
              <a:rPr lang="en-US" altLang="zh-CN" sz="1600" dirty="0" smtClean="0"/>
              <a:t>LOGO</a:t>
            </a:r>
            <a:endParaRPr lang="zh-CN" alt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3"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cxnSp>
        <p:nvCxnSpPr>
          <p:cNvPr id="24" name="直接连接符 23"/>
          <p:cNvCxnSpPr/>
          <p:nvPr userDrawn="1"/>
        </p:nvCxnSpPr>
        <p:spPr>
          <a:xfrm flipV="1">
            <a:off x="2268973" y="359867"/>
            <a:ext cx="6274952"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日期占位符 1"/>
          <p:cNvSpPr>
            <a:spLocks noGrp="1"/>
          </p:cNvSpPr>
          <p:nvPr>
            <p:ph type="dt" sz="half" idx="10"/>
          </p:nvPr>
        </p:nvSpPr>
        <p:spPr/>
        <p:txBody>
          <a:bodyPr/>
          <a:lstStyle/>
          <a:p>
            <a:fld id="{8188B4EC-7CCE-4981-BEAD-3D2B29EC2B99}" type="datetimeFigureOut">
              <a:rPr lang="zh-CN" altLang="en-US" smtClean="0">
                <a:solidFill>
                  <a:prstClr val="black">
                    <a:tint val="75000"/>
                  </a:prstClr>
                </a:solidFill>
              </a:rPr>
              <a:t>2016/11/6</a:t>
            </a:fld>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15CA7E42-5C45-401B-9CF6-FFDBF3682BD8}" type="slidenum">
              <a:rPr lang="zh-CN" altLang="en-US" smtClean="0">
                <a:solidFill>
                  <a:prstClr val="black">
                    <a:tint val="75000"/>
                  </a:prstClr>
                </a:solidFill>
              </a:rPr>
              <a:t>‹#›</a:t>
            </a:fld>
            <a:endParaRPr lang="zh-CN" altLang="en-US">
              <a:solidFill>
                <a:prstClr val="black">
                  <a:tint val="75000"/>
                </a:prstClr>
              </a:solidFill>
            </a:endParaRPr>
          </a:p>
        </p:txBody>
      </p:sp>
      <p:grpSp>
        <p:nvGrpSpPr>
          <p:cNvPr id="6" name="组合 5"/>
          <p:cNvGrpSpPr/>
          <p:nvPr userDrawn="1"/>
        </p:nvGrpSpPr>
        <p:grpSpPr>
          <a:xfrm>
            <a:off x="1" y="146329"/>
            <a:ext cx="2344634" cy="427075"/>
            <a:chOff x="0" y="194743"/>
            <a:chExt cx="3126179" cy="569433"/>
          </a:xfrm>
        </p:grpSpPr>
        <p:sp>
          <p:nvSpPr>
            <p:cNvPr id="7" name="圆角矩形 6"/>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0" y="290669"/>
              <a:ext cx="424561" cy="355906"/>
              <a:chOff x="469900" y="728859"/>
              <a:chExt cx="424561" cy="355906"/>
            </a:xfrm>
          </p:grpSpPr>
          <p:sp>
            <p:nvSpPr>
              <p:cNvPr id="10" name="椭圆 9"/>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椭圆 10"/>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椭圆 11"/>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椭圆 12"/>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圆角矩形 13"/>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圆角矩形 14"/>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圆角矩形 15"/>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圆角矩形 16"/>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25" name="标题占位符 1"/>
          <p:cNvSpPr>
            <a:spLocks noGrp="1"/>
          </p:cNvSpPr>
          <p:nvPr>
            <p:ph type="title"/>
          </p:nvPr>
        </p:nvSpPr>
        <p:spPr>
          <a:xfrm>
            <a:off x="312234" y="154750"/>
            <a:ext cx="2288091" cy="410231"/>
          </a:xfrm>
          <a:prstGeom prst="rect">
            <a:avLst/>
          </a:prstGeom>
        </p:spPr>
        <p:txBody>
          <a:bodyPr vert="horz" lIns="68580" tIns="34290" rIns="68580" bIns="34290" rtlCol="0" anchor="ctr">
            <a:normAutofit/>
          </a:bodyPr>
          <a:lstStyle>
            <a:lvl1pPr>
              <a:defRPr sz="1200">
                <a:solidFill>
                  <a:schemeClr val="bg1"/>
                </a:solidFill>
                <a:latin typeface="迷你简汉真广标" panose="02010609000101010101" pitchFamily="49" charset="-122"/>
                <a:ea typeface="迷你简汉真广标" panose="02010609000101010101" pitchFamily="49" charset="-122"/>
              </a:defRPr>
            </a:lvl1pPr>
          </a:lstStyle>
          <a:p>
            <a:r>
              <a:rPr lang="zh-CN" altLang="en-US" smtClean="0"/>
              <a:t>单击此处编辑母版标题样式</a:t>
            </a:r>
            <a:endParaRPr lang="zh-CN" altLang="en-US"/>
          </a:p>
        </p:txBody>
      </p:sp>
      <p:sp>
        <p:nvSpPr>
          <p:cNvPr id="23" name="TextBox 22"/>
          <p:cNvSpPr txBox="1"/>
          <p:nvPr userDrawn="1"/>
        </p:nvSpPr>
        <p:spPr>
          <a:xfrm>
            <a:off x="8474906" y="175129"/>
            <a:ext cx="669094" cy="338554"/>
          </a:xfrm>
          <a:prstGeom prst="rect">
            <a:avLst/>
          </a:prstGeom>
          <a:noFill/>
        </p:spPr>
        <p:txBody>
          <a:bodyPr wrap="none" rtlCol="0">
            <a:spAutoFit/>
          </a:bodyPr>
          <a:lstStyle/>
          <a:p>
            <a:r>
              <a:rPr lang="en-US" altLang="zh-CN" sz="1600" dirty="0" smtClean="0"/>
              <a:t>LOGO</a:t>
            </a:r>
            <a:endParaRPr lang="zh-CN" alt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cxnSp>
        <p:nvCxnSpPr>
          <p:cNvPr id="24" name="直接连接符 23"/>
          <p:cNvCxnSpPr/>
          <p:nvPr userDrawn="1"/>
        </p:nvCxnSpPr>
        <p:spPr>
          <a:xfrm flipV="1">
            <a:off x="2268973" y="359867"/>
            <a:ext cx="6274952"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日期占位符 1"/>
          <p:cNvSpPr>
            <a:spLocks noGrp="1"/>
          </p:cNvSpPr>
          <p:nvPr>
            <p:ph type="dt" sz="half" idx="10"/>
          </p:nvPr>
        </p:nvSpPr>
        <p:spPr/>
        <p:txBody>
          <a:bodyPr/>
          <a:lstStyle/>
          <a:p>
            <a:fld id="{8188B4EC-7CCE-4981-BEAD-3D2B29EC2B99}" type="datetimeFigureOut">
              <a:rPr lang="zh-CN" altLang="en-US" smtClean="0">
                <a:solidFill>
                  <a:prstClr val="black">
                    <a:tint val="75000"/>
                  </a:prstClr>
                </a:solidFill>
              </a:rPr>
              <a:t>2016/11/6</a:t>
            </a:fld>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15CA7E42-5C45-401B-9CF6-FFDBF3682BD8}" type="slidenum">
              <a:rPr lang="zh-CN" altLang="en-US" smtClean="0">
                <a:solidFill>
                  <a:prstClr val="black">
                    <a:tint val="75000"/>
                  </a:prstClr>
                </a:solidFill>
              </a:rPr>
              <a:t>‹#›</a:t>
            </a:fld>
            <a:endParaRPr lang="zh-CN" altLang="en-US">
              <a:solidFill>
                <a:prstClr val="black">
                  <a:tint val="75000"/>
                </a:prstClr>
              </a:solidFill>
            </a:endParaRPr>
          </a:p>
        </p:txBody>
      </p:sp>
      <p:grpSp>
        <p:nvGrpSpPr>
          <p:cNvPr id="6" name="组合 5"/>
          <p:cNvGrpSpPr/>
          <p:nvPr userDrawn="1"/>
        </p:nvGrpSpPr>
        <p:grpSpPr>
          <a:xfrm>
            <a:off x="1" y="146329"/>
            <a:ext cx="2344634" cy="427075"/>
            <a:chOff x="0" y="194743"/>
            <a:chExt cx="3126179" cy="569433"/>
          </a:xfrm>
        </p:grpSpPr>
        <p:sp>
          <p:nvSpPr>
            <p:cNvPr id="7" name="圆角矩形 6"/>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0" y="290669"/>
              <a:ext cx="424561" cy="355906"/>
              <a:chOff x="469900" y="728859"/>
              <a:chExt cx="424561" cy="355906"/>
            </a:xfrm>
          </p:grpSpPr>
          <p:sp>
            <p:nvSpPr>
              <p:cNvPr id="10" name="椭圆 9"/>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椭圆 10"/>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椭圆 11"/>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椭圆 12"/>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圆角矩形 13"/>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圆角矩形 14"/>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圆角矩形 15"/>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圆角矩形 16"/>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25" name="标题占位符 1"/>
          <p:cNvSpPr>
            <a:spLocks noGrp="1"/>
          </p:cNvSpPr>
          <p:nvPr>
            <p:ph type="title"/>
          </p:nvPr>
        </p:nvSpPr>
        <p:spPr>
          <a:xfrm>
            <a:off x="312234" y="154750"/>
            <a:ext cx="2288091" cy="410231"/>
          </a:xfrm>
          <a:prstGeom prst="rect">
            <a:avLst/>
          </a:prstGeom>
        </p:spPr>
        <p:txBody>
          <a:bodyPr vert="horz" lIns="68580" tIns="34290" rIns="68580" bIns="34290" rtlCol="0" anchor="ctr">
            <a:normAutofit/>
          </a:bodyPr>
          <a:lstStyle>
            <a:lvl1pPr>
              <a:defRPr sz="1200">
                <a:solidFill>
                  <a:schemeClr val="bg1"/>
                </a:solidFill>
                <a:latin typeface="迷你简汉真广标" panose="02010609000101010101" pitchFamily="49" charset="-122"/>
                <a:ea typeface="迷你简汉真广标" panose="02010609000101010101" pitchFamily="49" charset="-122"/>
              </a:defRPr>
            </a:lvl1pPr>
          </a:lstStyle>
          <a:p>
            <a:r>
              <a:rPr lang="zh-CN" altLang="en-US" smtClean="0"/>
              <a:t>单击此处编辑母版标题样式</a:t>
            </a:r>
            <a:endParaRPr lang="zh-CN" altLang="en-US"/>
          </a:p>
        </p:txBody>
      </p:sp>
      <p:sp>
        <p:nvSpPr>
          <p:cNvPr id="23" name="TextBox 22"/>
          <p:cNvSpPr txBox="1"/>
          <p:nvPr userDrawn="1"/>
        </p:nvSpPr>
        <p:spPr>
          <a:xfrm>
            <a:off x="8474906" y="175129"/>
            <a:ext cx="669094" cy="338554"/>
          </a:xfrm>
          <a:prstGeom prst="rect">
            <a:avLst/>
          </a:prstGeom>
          <a:noFill/>
        </p:spPr>
        <p:txBody>
          <a:bodyPr wrap="none" rtlCol="0">
            <a:spAutoFit/>
          </a:bodyPr>
          <a:lstStyle/>
          <a:p>
            <a:r>
              <a:rPr lang="en-US" altLang="zh-CN" sz="1600" dirty="0" smtClean="0"/>
              <a:t>LOGO</a:t>
            </a:r>
            <a:endParaRPr lang="zh-CN" alt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cxnSp>
        <p:nvCxnSpPr>
          <p:cNvPr id="24" name="直接连接符 23"/>
          <p:cNvCxnSpPr/>
          <p:nvPr userDrawn="1"/>
        </p:nvCxnSpPr>
        <p:spPr>
          <a:xfrm flipV="1">
            <a:off x="2268973" y="359867"/>
            <a:ext cx="6274952"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日期占位符 1"/>
          <p:cNvSpPr>
            <a:spLocks noGrp="1"/>
          </p:cNvSpPr>
          <p:nvPr>
            <p:ph type="dt" sz="half" idx="10"/>
          </p:nvPr>
        </p:nvSpPr>
        <p:spPr/>
        <p:txBody>
          <a:bodyPr/>
          <a:lstStyle/>
          <a:p>
            <a:fld id="{8188B4EC-7CCE-4981-BEAD-3D2B29EC2B99}" type="datetimeFigureOut">
              <a:rPr lang="zh-CN" altLang="en-US" smtClean="0">
                <a:solidFill>
                  <a:prstClr val="black">
                    <a:tint val="75000"/>
                  </a:prstClr>
                </a:solidFill>
              </a:rPr>
              <a:t>2016/11/6</a:t>
            </a:fld>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15CA7E42-5C45-401B-9CF6-FFDBF3682BD8}" type="slidenum">
              <a:rPr lang="zh-CN" altLang="en-US" smtClean="0">
                <a:solidFill>
                  <a:prstClr val="black">
                    <a:tint val="75000"/>
                  </a:prstClr>
                </a:solidFill>
              </a:rPr>
              <a:t>‹#›</a:t>
            </a:fld>
            <a:endParaRPr lang="zh-CN" altLang="en-US">
              <a:solidFill>
                <a:prstClr val="black">
                  <a:tint val="75000"/>
                </a:prstClr>
              </a:solidFill>
            </a:endParaRPr>
          </a:p>
        </p:txBody>
      </p:sp>
      <p:grpSp>
        <p:nvGrpSpPr>
          <p:cNvPr id="6" name="组合 5"/>
          <p:cNvGrpSpPr/>
          <p:nvPr userDrawn="1"/>
        </p:nvGrpSpPr>
        <p:grpSpPr>
          <a:xfrm>
            <a:off x="1" y="146329"/>
            <a:ext cx="2344634" cy="427075"/>
            <a:chOff x="0" y="194743"/>
            <a:chExt cx="3126179" cy="569433"/>
          </a:xfrm>
        </p:grpSpPr>
        <p:sp>
          <p:nvSpPr>
            <p:cNvPr id="7" name="圆角矩形 6"/>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0" y="290669"/>
              <a:ext cx="424561" cy="355906"/>
              <a:chOff x="469900" y="728859"/>
              <a:chExt cx="424561" cy="355906"/>
            </a:xfrm>
          </p:grpSpPr>
          <p:sp>
            <p:nvSpPr>
              <p:cNvPr id="10" name="椭圆 9"/>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椭圆 10"/>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椭圆 11"/>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椭圆 12"/>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圆角矩形 13"/>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圆角矩形 14"/>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圆角矩形 15"/>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圆角矩形 16"/>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25" name="标题占位符 1"/>
          <p:cNvSpPr>
            <a:spLocks noGrp="1"/>
          </p:cNvSpPr>
          <p:nvPr>
            <p:ph type="title"/>
          </p:nvPr>
        </p:nvSpPr>
        <p:spPr>
          <a:xfrm>
            <a:off x="312234" y="154750"/>
            <a:ext cx="2288091" cy="410231"/>
          </a:xfrm>
          <a:prstGeom prst="rect">
            <a:avLst/>
          </a:prstGeom>
        </p:spPr>
        <p:txBody>
          <a:bodyPr vert="horz" lIns="68580" tIns="34290" rIns="68580" bIns="34290" rtlCol="0" anchor="ctr">
            <a:normAutofit/>
          </a:bodyPr>
          <a:lstStyle>
            <a:lvl1pPr>
              <a:defRPr sz="1200">
                <a:solidFill>
                  <a:schemeClr val="bg1"/>
                </a:solidFill>
                <a:latin typeface="迷你简汉真广标" panose="02010609000101010101" pitchFamily="49" charset="-122"/>
                <a:ea typeface="迷你简汉真广标" panose="02010609000101010101" pitchFamily="49" charset="-122"/>
              </a:defRPr>
            </a:lvl1pPr>
          </a:lstStyle>
          <a:p>
            <a:r>
              <a:rPr lang="zh-CN" altLang="en-US" smtClean="0"/>
              <a:t>单击此处编辑母版标题样式</a:t>
            </a:r>
            <a:endParaRPr lang="zh-CN" altLang="en-US"/>
          </a:p>
        </p:txBody>
      </p:sp>
      <p:sp>
        <p:nvSpPr>
          <p:cNvPr id="23" name="TextBox 22"/>
          <p:cNvSpPr txBox="1"/>
          <p:nvPr userDrawn="1"/>
        </p:nvSpPr>
        <p:spPr>
          <a:xfrm>
            <a:off x="8474906" y="175129"/>
            <a:ext cx="669094" cy="338554"/>
          </a:xfrm>
          <a:prstGeom prst="rect">
            <a:avLst/>
          </a:prstGeom>
          <a:noFill/>
        </p:spPr>
        <p:txBody>
          <a:bodyPr wrap="none" rtlCol="0">
            <a:spAutoFit/>
          </a:bodyPr>
          <a:lstStyle/>
          <a:p>
            <a:r>
              <a:rPr lang="en-US" altLang="zh-CN" sz="1600" dirty="0" smtClean="0"/>
              <a:t>LOGO</a:t>
            </a:r>
            <a:endParaRPr lang="zh-CN" alt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空白">
    <p:spTree>
      <p:nvGrpSpPr>
        <p:cNvPr id="1" name=""/>
        <p:cNvGrpSpPr/>
        <p:nvPr/>
      </p:nvGrpSpPr>
      <p:grpSpPr>
        <a:xfrm>
          <a:off x="0" y="0"/>
          <a:ext cx="0" cy="0"/>
          <a:chOff x="0" y="0"/>
          <a:chExt cx="0" cy="0"/>
        </a:xfrm>
      </p:grpSpPr>
      <p:cxnSp>
        <p:nvCxnSpPr>
          <p:cNvPr id="24" name="直接连接符 23"/>
          <p:cNvCxnSpPr/>
          <p:nvPr userDrawn="1"/>
        </p:nvCxnSpPr>
        <p:spPr>
          <a:xfrm flipV="1">
            <a:off x="2268973" y="359867"/>
            <a:ext cx="6274952"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日期占位符 1"/>
          <p:cNvSpPr>
            <a:spLocks noGrp="1"/>
          </p:cNvSpPr>
          <p:nvPr>
            <p:ph type="dt" sz="half" idx="10"/>
          </p:nvPr>
        </p:nvSpPr>
        <p:spPr/>
        <p:txBody>
          <a:bodyPr/>
          <a:lstStyle/>
          <a:p>
            <a:fld id="{8188B4EC-7CCE-4981-BEAD-3D2B29EC2B99}" type="datetimeFigureOut">
              <a:rPr lang="zh-CN" altLang="en-US" smtClean="0">
                <a:solidFill>
                  <a:prstClr val="black">
                    <a:tint val="75000"/>
                  </a:prstClr>
                </a:solidFill>
              </a:rPr>
              <a:t>2016/11/6</a:t>
            </a:fld>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15CA7E42-5C45-401B-9CF6-FFDBF3682BD8}" type="slidenum">
              <a:rPr lang="zh-CN" altLang="en-US" smtClean="0">
                <a:solidFill>
                  <a:prstClr val="black">
                    <a:tint val="75000"/>
                  </a:prstClr>
                </a:solidFill>
              </a:rPr>
              <a:t>‹#›</a:t>
            </a:fld>
            <a:endParaRPr lang="zh-CN" altLang="en-US">
              <a:solidFill>
                <a:prstClr val="black">
                  <a:tint val="75000"/>
                </a:prstClr>
              </a:solidFill>
            </a:endParaRPr>
          </a:p>
        </p:txBody>
      </p:sp>
      <p:grpSp>
        <p:nvGrpSpPr>
          <p:cNvPr id="6" name="组合 5"/>
          <p:cNvGrpSpPr/>
          <p:nvPr userDrawn="1"/>
        </p:nvGrpSpPr>
        <p:grpSpPr>
          <a:xfrm>
            <a:off x="1" y="146329"/>
            <a:ext cx="2344634" cy="427075"/>
            <a:chOff x="0" y="194743"/>
            <a:chExt cx="3126179" cy="569433"/>
          </a:xfrm>
        </p:grpSpPr>
        <p:sp>
          <p:nvSpPr>
            <p:cNvPr id="7" name="圆角矩形 6"/>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0" y="290669"/>
              <a:ext cx="424561" cy="355906"/>
              <a:chOff x="469900" y="728859"/>
              <a:chExt cx="424561" cy="355906"/>
            </a:xfrm>
          </p:grpSpPr>
          <p:sp>
            <p:nvSpPr>
              <p:cNvPr id="10" name="椭圆 9"/>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椭圆 10"/>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椭圆 11"/>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椭圆 12"/>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圆角矩形 13"/>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圆角矩形 14"/>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圆角矩形 15"/>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圆角矩形 16"/>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25" name="标题占位符 1"/>
          <p:cNvSpPr>
            <a:spLocks noGrp="1"/>
          </p:cNvSpPr>
          <p:nvPr>
            <p:ph type="title"/>
          </p:nvPr>
        </p:nvSpPr>
        <p:spPr>
          <a:xfrm>
            <a:off x="312234" y="154750"/>
            <a:ext cx="2288091" cy="410231"/>
          </a:xfrm>
          <a:prstGeom prst="rect">
            <a:avLst/>
          </a:prstGeom>
        </p:spPr>
        <p:txBody>
          <a:bodyPr vert="horz" lIns="68580" tIns="34290" rIns="68580" bIns="34290" rtlCol="0" anchor="ctr">
            <a:normAutofit/>
          </a:bodyPr>
          <a:lstStyle>
            <a:lvl1pPr>
              <a:defRPr sz="1200">
                <a:solidFill>
                  <a:schemeClr val="bg1"/>
                </a:solidFill>
                <a:latin typeface="迷你简汉真广标" panose="02010609000101010101" pitchFamily="49" charset="-122"/>
                <a:ea typeface="迷你简汉真广标" panose="02010609000101010101" pitchFamily="49" charset="-122"/>
              </a:defRPr>
            </a:lvl1pPr>
          </a:lstStyle>
          <a:p>
            <a:r>
              <a:rPr lang="zh-CN" altLang="en-US" smtClean="0"/>
              <a:t>单击此处编辑母版标题样式</a:t>
            </a:r>
            <a:endParaRPr lang="zh-CN" altLang="en-US"/>
          </a:p>
        </p:txBody>
      </p:sp>
      <p:sp>
        <p:nvSpPr>
          <p:cNvPr id="23" name="TextBox 22"/>
          <p:cNvSpPr txBox="1"/>
          <p:nvPr userDrawn="1"/>
        </p:nvSpPr>
        <p:spPr>
          <a:xfrm>
            <a:off x="8474906" y="175129"/>
            <a:ext cx="669094" cy="338554"/>
          </a:xfrm>
          <a:prstGeom prst="rect">
            <a:avLst/>
          </a:prstGeom>
          <a:noFill/>
        </p:spPr>
        <p:txBody>
          <a:bodyPr wrap="none" rtlCol="0">
            <a:spAutoFit/>
          </a:bodyPr>
          <a:lstStyle/>
          <a:p>
            <a:r>
              <a:rPr lang="en-US" altLang="zh-CN" sz="1600" dirty="0" smtClean="0"/>
              <a:t>LOGO</a:t>
            </a:r>
            <a:endParaRPr lang="zh-CN" alt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空白">
    <p:spTree>
      <p:nvGrpSpPr>
        <p:cNvPr id="1" name=""/>
        <p:cNvGrpSpPr/>
        <p:nvPr/>
      </p:nvGrpSpPr>
      <p:grpSpPr>
        <a:xfrm>
          <a:off x="0" y="0"/>
          <a:ext cx="0" cy="0"/>
          <a:chOff x="0" y="0"/>
          <a:chExt cx="0" cy="0"/>
        </a:xfrm>
      </p:grpSpPr>
      <p:cxnSp>
        <p:nvCxnSpPr>
          <p:cNvPr id="24" name="直接连接符 23"/>
          <p:cNvCxnSpPr/>
          <p:nvPr userDrawn="1"/>
        </p:nvCxnSpPr>
        <p:spPr>
          <a:xfrm flipV="1">
            <a:off x="2268973" y="359867"/>
            <a:ext cx="6274952"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日期占位符 1"/>
          <p:cNvSpPr>
            <a:spLocks noGrp="1"/>
          </p:cNvSpPr>
          <p:nvPr>
            <p:ph type="dt" sz="half" idx="10"/>
          </p:nvPr>
        </p:nvSpPr>
        <p:spPr/>
        <p:txBody>
          <a:bodyPr/>
          <a:lstStyle/>
          <a:p>
            <a:fld id="{8188B4EC-7CCE-4981-BEAD-3D2B29EC2B99}" type="datetimeFigureOut">
              <a:rPr lang="zh-CN" altLang="en-US" smtClean="0">
                <a:solidFill>
                  <a:prstClr val="black">
                    <a:tint val="75000"/>
                  </a:prstClr>
                </a:solidFill>
              </a:rPr>
              <a:t>2016/11/6</a:t>
            </a:fld>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15CA7E42-5C45-401B-9CF6-FFDBF3682BD8}" type="slidenum">
              <a:rPr lang="zh-CN" altLang="en-US" smtClean="0">
                <a:solidFill>
                  <a:prstClr val="black">
                    <a:tint val="75000"/>
                  </a:prstClr>
                </a:solidFill>
              </a:rPr>
              <a:t>‹#›</a:t>
            </a:fld>
            <a:endParaRPr lang="zh-CN" altLang="en-US">
              <a:solidFill>
                <a:prstClr val="black">
                  <a:tint val="75000"/>
                </a:prstClr>
              </a:solidFill>
            </a:endParaRPr>
          </a:p>
        </p:txBody>
      </p:sp>
      <p:grpSp>
        <p:nvGrpSpPr>
          <p:cNvPr id="6" name="组合 5"/>
          <p:cNvGrpSpPr/>
          <p:nvPr userDrawn="1"/>
        </p:nvGrpSpPr>
        <p:grpSpPr>
          <a:xfrm>
            <a:off x="1" y="146329"/>
            <a:ext cx="2344634" cy="427075"/>
            <a:chOff x="0" y="194743"/>
            <a:chExt cx="3126179" cy="569433"/>
          </a:xfrm>
        </p:grpSpPr>
        <p:sp>
          <p:nvSpPr>
            <p:cNvPr id="7" name="圆角矩形 6"/>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0" y="290669"/>
              <a:ext cx="424561" cy="355906"/>
              <a:chOff x="469900" y="728859"/>
              <a:chExt cx="424561" cy="355906"/>
            </a:xfrm>
          </p:grpSpPr>
          <p:sp>
            <p:nvSpPr>
              <p:cNvPr id="10" name="椭圆 9"/>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椭圆 10"/>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椭圆 11"/>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椭圆 12"/>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圆角矩形 13"/>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圆角矩形 14"/>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圆角矩形 15"/>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圆角矩形 16"/>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25" name="标题占位符 1"/>
          <p:cNvSpPr>
            <a:spLocks noGrp="1"/>
          </p:cNvSpPr>
          <p:nvPr>
            <p:ph type="title"/>
          </p:nvPr>
        </p:nvSpPr>
        <p:spPr>
          <a:xfrm>
            <a:off x="312234" y="154750"/>
            <a:ext cx="2288091" cy="410231"/>
          </a:xfrm>
          <a:prstGeom prst="rect">
            <a:avLst/>
          </a:prstGeom>
        </p:spPr>
        <p:txBody>
          <a:bodyPr vert="horz" lIns="68580" tIns="34290" rIns="68580" bIns="34290" rtlCol="0" anchor="ctr">
            <a:normAutofit/>
          </a:bodyPr>
          <a:lstStyle>
            <a:lvl1pPr>
              <a:defRPr sz="1200">
                <a:solidFill>
                  <a:schemeClr val="bg1"/>
                </a:solidFill>
                <a:latin typeface="迷你简汉真广标" panose="02010609000101010101" pitchFamily="49" charset="-122"/>
                <a:ea typeface="迷你简汉真广标" panose="02010609000101010101" pitchFamily="49" charset="-122"/>
              </a:defRPr>
            </a:lvl1pPr>
          </a:lstStyle>
          <a:p>
            <a:r>
              <a:rPr lang="zh-CN" altLang="en-US" smtClean="0"/>
              <a:t>单击此处编辑母版标题样式</a:t>
            </a:r>
            <a:endParaRPr lang="zh-CN" altLang="en-US"/>
          </a:p>
        </p:txBody>
      </p:sp>
      <p:sp>
        <p:nvSpPr>
          <p:cNvPr id="23" name="TextBox 22"/>
          <p:cNvSpPr txBox="1"/>
          <p:nvPr userDrawn="1"/>
        </p:nvSpPr>
        <p:spPr>
          <a:xfrm>
            <a:off x="8474906" y="175129"/>
            <a:ext cx="669094" cy="338554"/>
          </a:xfrm>
          <a:prstGeom prst="rect">
            <a:avLst/>
          </a:prstGeom>
          <a:noFill/>
        </p:spPr>
        <p:txBody>
          <a:bodyPr wrap="none" rtlCol="0">
            <a:spAutoFit/>
          </a:bodyPr>
          <a:lstStyle/>
          <a:p>
            <a:r>
              <a:rPr lang="en-US" altLang="zh-CN" sz="1600" dirty="0" smtClean="0"/>
              <a:t>LOGO</a:t>
            </a:r>
            <a:endParaRPr lang="zh-CN" alt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2F9BD67-5843-443D-A8AC-FA983CB795F6}"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64A71F3-8257-443E-B0A9-7FD0F38C10F7}"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grpSp>
        <p:nvGrpSpPr>
          <p:cNvPr id="2" name="组合 1"/>
          <p:cNvGrpSpPr/>
          <p:nvPr userDrawn="1"/>
        </p:nvGrpSpPr>
        <p:grpSpPr>
          <a:xfrm>
            <a:off x="540068" y="666274"/>
            <a:ext cx="8148638" cy="4057650"/>
            <a:chOff x="1009650" y="720725"/>
            <a:chExt cx="10864851" cy="5410200"/>
          </a:xfrm>
          <a:solidFill>
            <a:srgbClr val="DEDEDE"/>
          </a:solidFill>
        </p:grpSpPr>
        <p:sp>
          <p:nvSpPr>
            <p:cNvPr id="3" name="Freeform 5"/>
            <p:cNvSpPr/>
            <p:nvPr/>
          </p:nvSpPr>
          <p:spPr bwMode="auto">
            <a:xfrm>
              <a:off x="7404100" y="4586288"/>
              <a:ext cx="220663" cy="423863"/>
            </a:xfrm>
            <a:custGeom>
              <a:avLst/>
              <a:gdLst>
                <a:gd name="T0" fmla="*/ 47 w 59"/>
                <a:gd name="T1" fmla="*/ 0 h 113"/>
                <a:gd name="T2" fmla="*/ 46 w 59"/>
                <a:gd name="T3" fmla="*/ 9 h 113"/>
                <a:gd name="T4" fmla="*/ 26 w 59"/>
                <a:gd name="T5" fmla="*/ 28 h 113"/>
                <a:gd name="T6" fmla="*/ 7 w 59"/>
                <a:gd name="T7" fmla="*/ 46 h 113"/>
                <a:gd name="T8" fmla="*/ 12 w 59"/>
                <a:gd name="T9" fmla="*/ 61 h 113"/>
                <a:gd name="T10" fmla="*/ 6 w 59"/>
                <a:gd name="T11" fmla="*/ 73 h 113"/>
                <a:gd name="T12" fmla="*/ 0 w 59"/>
                <a:gd name="T13" fmla="*/ 79 h 113"/>
                <a:gd name="T14" fmla="*/ 4 w 59"/>
                <a:gd name="T15" fmla="*/ 91 h 113"/>
                <a:gd name="T16" fmla="*/ 3 w 59"/>
                <a:gd name="T17" fmla="*/ 98 h 113"/>
                <a:gd name="T18" fmla="*/ 16 w 59"/>
                <a:gd name="T19" fmla="*/ 113 h 113"/>
                <a:gd name="T20" fmla="*/ 41 w 59"/>
                <a:gd name="T21" fmla="*/ 81 h 113"/>
                <a:gd name="T22" fmla="*/ 54 w 59"/>
                <a:gd name="T23" fmla="*/ 30 h 113"/>
                <a:gd name="T24" fmla="*/ 59 w 59"/>
                <a:gd name="T25" fmla="*/ 32 h 113"/>
                <a:gd name="T26" fmla="*/ 59 w 59"/>
                <a:gd name="T27" fmla="*/ 27 h 113"/>
                <a:gd name="T28" fmla="*/ 47 w 59"/>
                <a:gd name="T2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113">
                  <a:moveTo>
                    <a:pt x="47" y="0"/>
                  </a:moveTo>
                  <a:cubicBezTo>
                    <a:pt x="46" y="3"/>
                    <a:pt x="47" y="7"/>
                    <a:pt x="46" y="9"/>
                  </a:cubicBezTo>
                  <a:cubicBezTo>
                    <a:pt x="41" y="13"/>
                    <a:pt x="32" y="24"/>
                    <a:pt x="26" y="28"/>
                  </a:cubicBezTo>
                  <a:cubicBezTo>
                    <a:pt x="18" y="33"/>
                    <a:pt x="7" y="32"/>
                    <a:pt x="7" y="46"/>
                  </a:cubicBezTo>
                  <a:cubicBezTo>
                    <a:pt x="7" y="50"/>
                    <a:pt x="12" y="58"/>
                    <a:pt x="12" y="61"/>
                  </a:cubicBezTo>
                  <a:cubicBezTo>
                    <a:pt x="12" y="61"/>
                    <a:pt x="6" y="73"/>
                    <a:pt x="6" y="73"/>
                  </a:cubicBezTo>
                  <a:cubicBezTo>
                    <a:pt x="5" y="73"/>
                    <a:pt x="0" y="78"/>
                    <a:pt x="0" y="79"/>
                  </a:cubicBezTo>
                  <a:cubicBezTo>
                    <a:pt x="0" y="83"/>
                    <a:pt x="0" y="88"/>
                    <a:pt x="4" y="91"/>
                  </a:cubicBezTo>
                  <a:cubicBezTo>
                    <a:pt x="4" y="92"/>
                    <a:pt x="3" y="94"/>
                    <a:pt x="3" y="98"/>
                  </a:cubicBezTo>
                  <a:cubicBezTo>
                    <a:pt x="3" y="105"/>
                    <a:pt x="9" y="113"/>
                    <a:pt x="16" y="113"/>
                  </a:cubicBezTo>
                  <a:cubicBezTo>
                    <a:pt x="34" y="113"/>
                    <a:pt x="36" y="94"/>
                    <a:pt x="41" y="81"/>
                  </a:cubicBezTo>
                  <a:cubicBezTo>
                    <a:pt x="48" y="65"/>
                    <a:pt x="54" y="51"/>
                    <a:pt x="54" y="30"/>
                  </a:cubicBezTo>
                  <a:cubicBezTo>
                    <a:pt x="55" y="30"/>
                    <a:pt x="58" y="31"/>
                    <a:pt x="59" y="32"/>
                  </a:cubicBezTo>
                  <a:cubicBezTo>
                    <a:pt x="59" y="27"/>
                    <a:pt x="59" y="27"/>
                    <a:pt x="59" y="27"/>
                  </a:cubicBezTo>
                  <a:cubicBezTo>
                    <a:pt x="56" y="20"/>
                    <a:pt x="57" y="1"/>
                    <a:pt x="4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 name="Freeform 6"/>
            <p:cNvSpPr/>
            <p:nvPr/>
          </p:nvSpPr>
          <p:spPr bwMode="auto">
            <a:xfrm>
              <a:off x="5578475" y="3008313"/>
              <a:ext cx="2073275" cy="2317750"/>
            </a:xfrm>
            <a:custGeom>
              <a:avLst/>
              <a:gdLst>
                <a:gd name="T0" fmla="*/ 207 w 552"/>
                <a:gd name="T1" fmla="*/ 4 h 617"/>
                <a:gd name="T2" fmla="*/ 186 w 552"/>
                <a:gd name="T3" fmla="*/ 7 h 617"/>
                <a:gd name="T4" fmla="*/ 131 w 552"/>
                <a:gd name="T5" fmla="*/ 17 h 617"/>
                <a:gd name="T6" fmla="*/ 97 w 552"/>
                <a:gd name="T7" fmla="*/ 15 h 617"/>
                <a:gd name="T8" fmla="*/ 91 w 552"/>
                <a:gd name="T9" fmla="*/ 23 h 617"/>
                <a:gd name="T10" fmla="*/ 62 w 552"/>
                <a:gd name="T11" fmla="*/ 72 h 617"/>
                <a:gd name="T12" fmla="*/ 33 w 552"/>
                <a:gd name="T13" fmla="*/ 92 h 617"/>
                <a:gd name="T14" fmla="*/ 6 w 552"/>
                <a:gd name="T15" fmla="*/ 142 h 617"/>
                <a:gd name="T16" fmla="*/ 0 w 552"/>
                <a:gd name="T17" fmla="*/ 199 h 617"/>
                <a:gd name="T18" fmla="*/ 5 w 552"/>
                <a:gd name="T19" fmla="*/ 218 h 617"/>
                <a:gd name="T20" fmla="*/ 8 w 552"/>
                <a:gd name="T21" fmla="*/ 222 h 617"/>
                <a:gd name="T22" fmla="*/ 40 w 552"/>
                <a:gd name="T23" fmla="*/ 258 h 617"/>
                <a:gd name="T24" fmla="*/ 79 w 552"/>
                <a:gd name="T25" fmla="*/ 285 h 617"/>
                <a:gd name="T26" fmla="*/ 123 w 552"/>
                <a:gd name="T27" fmla="*/ 284 h 617"/>
                <a:gd name="T28" fmla="*/ 168 w 552"/>
                <a:gd name="T29" fmla="*/ 269 h 617"/>
                <a:gd name="T30" fmla="*/ 202 w 552"/>
                <a:gd name="T31" fmla="*/ 285 h 617"/>
                <a:gd name="T32" fmla="*/ 217 w 552"/>
                <a:gd name="T33" fmla="*/ 311 h 617"/>
                <a:gd name="T34" fmla="*/ 211 w 552"/>
                <a:gd name="T35" fmla="*/ 327 h 617"/>
                <a:gd name="T36" fmla="*/ 239 w 552"/>
                <a:gd name="T37" fmla="*/ 377 h 617"/>
                <a:gd name="T38" fmla="*/ 250 w 552"/>
                <a:gd name="T39" fmla="*/ 417 h 617"/>
                <a:gd name="T40" fmla="*/ 249 w 552"/>
                <a:gd name="T41" fmla="*/ 499 h 617"/>
                <a:gd name="T42" fmla="*/ 254 w 552"/>
                <a:gd name="T43" fmla="*/ 516 h 617"/>
                <a:gd name="T44" fmla="*/ 287 w 552"/>
                <a:gd name="T45" fmla="*/ 591 h 617"/>
                <a:gd name="T46" fmla="*/ 288 w 552"/>
                <a:gd name="T47" fmla="*/ 613 h 617"/>
                <a:gd name="T48" fmla="*/ 300 w 552"/>
                <a:gd name="T49" fmla="*/ 617 h 617"/>
                <a:gd name="T50" fmla="*/ 338 w 552"/>
                <a:gd name="T51" fmla="*/ 611 h 617"/>
                <a:gd name="T52" fmla="*/ 360 w 552"/>
                <a:gd name="T53" fmla="*/ 604 h 617"/>
                <a:gd name="T54" fmla="*/ 393 w 552"/>
                <a:gd name="T55" fmla="*/ 563 h 617"/>
                <a:gd name="T56" fmla="*/ 400 w 552"/>
                <a:gd name="T57" fmla="*/ 540 h 617"/>
                <a:gd name="T58" fmla="*/ 423 w 552"/>
                <a:gd name="T59" fmla="*/ 524 h 617"/>
                <a:gd name="T60" fmla="*/ 417 w 552"/>
                <a:gd name="T61" fmla="*/ 489 h 617"/>
                <a:gd name="T62" fmla="*/ 466 w 552"/>
                <a:gd name="T63" fmla="*/ 442 h 617"/>
                <a:gd name="T64" fmla="*/ 465 w 552"/>
                <a:gd name="T65" fmla="*/ 418 h 617"/>
                <a:gd name="T66" fmla="*/ 467 w 552"/>
                <a:gd name="T67" fmla="*/ 407 h 617"/>
                <a:gd name="T68" fmla="*/ 454 w 552"/>
                <a:gd name="T69" fmla="*/ 365 h 617"/>
                <a:gd name="T70" fmla="*/ 509 w 552"/>
                <a:gd name="T71" fmla="*/ 304 h 617"/>
                <a:gd name="T72" fmla="*/ 552 w 552"/>
                <a:gd name="T73" fmla="*/ 227 h 617"/>
                <a:gd name="T74" fmla="*/ 519 w 552"/>
                <a:gd name="T75" fmla="*/ 231 h 617"/>
                <a:gd name="T76" fmla="*/ 514 w 552"/>
                <a:gd name="T77" fmla="*/ 231 h 617"/>
                <a:gd name="T78" fmla="*/ 507 w 552"/>
                <a:gd name="T79" fmla="*/ 231 h 617"/>
                <a:gd name="T80" fmla="*/ 487 w 552"/>
                <a:gd name="T81" fmla="*/ 224 h 617"/>
                <a:gd name="T82" fmla="*/ 471 w 552"/>
                <a:gd name="T83" fmla="*/ 200 h 617"/>
                <a:gd name="T84" fmla="*/ 451 w 552"/>
                <a:gd name="T85" fmla="*/ 172 h 617"/>
                <a:gd name="T86" fmla="*/ 438 w 552"/>
                <a:gd name="T87" fmla="*/ 144 h 617"/>
                <a:gd name="T88" fmla="*/ 399 w 552"/>
                <a:gd name="T89" fmla="*/ 74 h 617"/>
                <a:gd name="T90" fmla="*/ 415 w 552"/>
                <a:gd name="T91" fmla="*/ 88 h 617"/>
                <a:gd name="T92" fmla="*/ 421 w 552"/>
                <a:gd name="T93" fmla="*/ 70 h 617"/>
                <a:gd name="T94" fmla="*/ 415 w 552"/>
                <a:gd name="T95" fmla="*/ 57 h 617"/>
                <a:gd name="T96" fmla="*/ 392 w 552"/>
                <a:gd name="T97" fmla="*/ 55 h 617"/>
                <a:gd name="T98" fmla="*/ 340 w 552"/>
                <a:gd name="T99" fmla="*/ 52 h 617"/>
                <a:gd name="T100" fmla="*/ 322 w 552"/>
                <a:gd name="T101" fmla="*/ 43 h 617"/>
                <a:gd name="T102" fmla="*/ 315 w 552"/>
                <a:gd name="T103" fmla="*/ 42 h 617"/>
                <a:gd name="T104" fmla="*/ 299 w 552"/>
                <a:gd name="T105" fmla="*/ 60 h 617"/>
                <a:gd name="T106" fmla="*/ 247 w 552"/>
                <a:gd name="T107" fmla="*/ 41 h 617"/>
                <a:gd name="T108" fmla="*/ 226 w 552"/>
                <a:gd name="T109" fmla="*/ 28 h 617"/>
                <a:gd name="T110" fmla="*/ 226 w 552"/>
                <a:gd name="T111" fmla="*/ 11 h 617"/>
                <a:gd name="T112" fmla="*/ 226 w 552"/>
                <a:gd name="T113" fmla="*/ 5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2" h="617">
                  <a:moveTo>
                    <a:pt x="218" y="0"/>
                  </a:moveTo>
                  <a:cubicBezTo>
                    <a:pt x="213" y="0"/>
                    <a:pt x="212" y="4"/>
                    <a:pt x="207" y="4"/>
                  </a:cubicBezTo>
                  <a:cubicBezTo>
                    <a:pt x="203" y="4"/>
                    <a:pt x="202" y="2"/>
                    <a:pt x="198" y="2"/>
                  </a:cubicBezTo>
                  <a:cubicBezTo>
                    <a:pt x="194" y="2"/>
                    <a:pt x="189" y="7"/>
                    <a:pt x="186" y="7"/>
                  </a:cubicBezTo>
                  <a:cubicBezTo>
                    <a:pt x="184" y="7"/>
                    <a:pt x="180" y="4"/>
                    <a:pt x="176" y="4"/>
                  </a:cubicBezTo>
                  <a:cubicBezTo>
                    <a:pt x="163" y="4"/>
                    <a:pt x="142" y="12"/>
                    <a:pt x="131" y="17"/>
                  </a:cubicBezTo>
                  <a:cubicBezTo>
                    <a:pt x="128" y="19"/>
                    <a:pt x="127" y="22"/>
                    <a:pt x="121" y="22"/>
                  </a:cubicBezTo>
                  <a:cubicBezTo>
                    <a:pt x="111" y="22"/>
                    <a:pt x="104" y="20"/>
                    <a:pt x="97" y="15"/>
                  </a:cubicBezTo>
                  <a:cubicBezTo>
                    <a:pt x="94" y="17"/>
                    <a:pt x="93" y="20"/>
                    <a:pt x="91" y="23"/>
                  </a:cubicBezTo>
                  <a:cubicBezTo>
                    <a:pt x="91" y="23"/>
                    <a:pt x="91" y="23"/>
                    <a:pt x="91" y="23"/>
                  </a:cubicBezTo>
                  <a:cubicBezTo>
                    <a:pt x="84" y="32"/>
                    <a:pt x="75" y="40"/>
                    <a:pt x="67" y="50"/>
                  </a:cubicBezTo>
                  <a:cubicBezTo>
                    <a:pt x="62" y="57"/>
                    <a:pt x="66" y="61"/>
                    <a:pt x="62" y="72"/>
                  </a:cubicBezTo>
                  <a:cubicBezTo>
                    <a:pt x="61" y="76"/>
                    <a:pt x="54" y="82"/>
                    <a:pt x="50" y="85"/>
                  </a:cubicBezTo>
                  <a:cubicBezTo>
                    <a:pt x="44" y="88"/>
                    <a:pt x="37" y="87"/>
                    <a:pt x="33" y="92"/>
                  </a:cubicBezTo>
                  <a:cubicBezTo>
                    <a:pt x="26" y="102"/>
                    <a:pt x="18" y="117"/>
                    <a:pt x="14" y="128"/>
                  </a:cubicBezTo>
                  <a:cubicBezTo>
                    <a:pt x="13" y="133"/>
                    <a:pt x="6" y="136"/>
                    <a:pt x="6" y="142"/>
                  </a:cubicBezTo>
                  <a:cubicBezTo>
                    <a:pt x="6" y="153"/>
                    <a:pt x="12" y="161"/>
                    <a:pt x="12" y="173"/>
                  </a:cubicBezTo>
                  <a:cubicBezTo>
                    <a:pt x="12" y="181"/>
                    <a:pt x="6" y="196"/>
                    <a:pt x="0" y="199"/>
                  </a:cubicBezTo>
                  <a:cubicBezTo>
                    <a:pt x="2" y="203"/>
                    <a:pt x="4" y="204"/>
                    <a:pt x="4" y="208"/>
                  </a:cubicBezTo>
                  <a:cubicBezTo>
                    <a:pt x="4" y="211"/>
                    <a:pt x="5" y="213"/>
                    <a:pt x="5" y="218"/>
                  </a:cubicBezTo>
                  <a:cubicBezTo>
                    <a:pt x="5" y="218"/>
                    <a:pt x="5" y="218"/>
                    <a:pt x="5" y="218"/>
                  </a:cubicBezTo>
                  <a:cubicBezTo>
                    <a:pt x="6" y="219"/>
                    <a:pt x="7" y="220"/>
                    <a:pt x="8" y="222"/>
                  </a:cubicBezTo>
                  <a:cubicBezTo>
                    <a:pt x="8" y="223"/>
                    <a:pt x="23" y="236"/>
                    <a:pt x="25" y="237"/>
                  </a:cubicBezTo>
                  <a:cubicBezTo>
                    <a:pt x="33" y="243"/>
                    <a:pt x="34" y="250"/>
                    <a:pt x="40" y="258"/>
                  </a:cubicBezTo>
                  <a:cubicBezTo>
                    <a:pt x="46" y="267"/>
                    <a:pt x="62" y="277"/>
                    <a:pt x="70" y="283"/>
                  </a:cubicBezTo>
                  <a:cubicBezTo>
                    <a:pt x="71" y="284"/>
                    <a:pt x="75" y="285"/>
                    <a:pt x="79" y="285"/>
                  </a:cubicBezTo>
                  <a:cubicBezTo>
                    <a:pt x="90" y="285"/>
                    <a:pt x="95" y="280"/>
                    <a:pt x="106" y="280"/>
                  </a:cubicBezTo>
                  <a:cubicBezTo>
                    <a:pt x="111" y="280"/>
                    <a:pt x="118" y="284"/>
                    <a:pt x="123" y="284"/>
                  </a:cubicBezTo>
                  <a:cubicBezTo>
                    <a:pt x="127" y="284"/>
                    <a:pt x="128" y="280"/>
                    <a:pt x="133" y="279"/>
                  </a:cubicBezTo>
                  <a:cubicBezTo>
                    <a:pt x="143" y="275"/>
                    <a:pt x="154" y="269"/>
                    <a:pt x="168" y="269"/>
                  </a:cubicBezTo>
                  <a:cubicBezTo>
                    <a:pt x="180" y="269"/>
                    <a:pt x="182" y="285"/>
                    <a:pt x="190" y="285"/>
                  </a:cubicBezTo>
                  <a:cubicBezTo>
                    <a:pt x="193" y="285"/>
                    <a:pt x="197" y="285"/>
                    <a:pt x="202" y="285"/>
                  </a:cubicBezTo>
                  <a:cubicBezTo>
                    <a:pt x="212" y="285"/>
                    <a:pt x="217" y="291"/>
                    <a:pt x="220" y="297"/>
                  </a:cubicBezTo>
                  <a:cubicBezTo>
                    <a:pt x="217" y="299"/>
                    <a:pt x="217" y="308"/>
                    <a:pt x="217" y="311"/>
                  </a:cubicBezTo>
                  <a:cubicBezTo>
                    <a:pt x="217" y="313"/>
                    <a:pt x="216" y="313"/>
                    <a:pt x="217" y="316"/>
                  </a:cubicBezTo>
                  <a:cubicBezTo>
                    <a:pt x="215" y="317"/>
                    <a:pt x="211" y="324"/>
                    <a:pt x="211" y="327"/>
                  </a:cubicBezTo>
                  <a:cubicBezTo>
                    <a:pt x="211" y="340"/>
                    <a:pt x="227" y="350"/>
                    <a:pt x="234" y="360"/>
                  </a:cubicBezTo>
                  <a:cubicBezTo>
                    <a:pt x="238" y="365"/>
                    <a:pt x="237" y="371"/>
                    <a:pt x="239" y="377"/>
                  </a:cubicBezTo>
                  <a:cubicBezTo>
                    <a:pt x="242" y="384"/>
                    <a:pt x="244" y="388"/>
                    <a:pt x="246" y="400"/>
                  </a:cubicBezTo>
                  <a:cubicBezTo>
                    <a:pt x="247" y="407"/>
                    <a:pt x="250" y="410"/>
                    <a:pt x="250" y="417"/>
                  </a:cubicBezTo>
                  <a:cubicBezTo>
                    <a:pt x="250" y="432"/>
                    <a:pt x="232" y="437"/>
                    <a:pt x="232" y="456"/>
                  </a:cubicBezTo>
                  <a:cubicBezTo>
                    <a:pt x="232" y="475"/>
                    <a:pt x="241" y="486"/>
                    <a:pt x="249" y="499"/>
                  </a:cubicBezTo>
                  <a:cubicBezTo>
                    <a:pt x="251" y="503"/>
                    <a:pt x="254" y="505"/>
                    <a:pt x="254" y="509"/>
                  </a:cubicBezTo>
                  <a:cubicBezTo>
                    <a:pt x="254" y="511"/>
                    <a:pt x="254" y="512"/>
                    <a:pt x="254" y="516"/>
                  </a:cubicBezTo>
                  <a:cubicBezTo>
                    <a:pt x="254" y="541"/>
                    <a:pt x="267" y="558"/>
                    <a:pt x="278" y="575"/>
                  </a:cubicBezTo>
                  <a:cubicBezTo>
                    <a:pt x="279" y="578"/>
                    <a:pt x="287" y="586"/>
                    <a:pt x="287" y="591"/>
                  </a:cubicBezTo>
                  <a:cubicBezTo>
                    <a:pt x="287" y="594"/>
                    <a:pt x="286" y="596"/>
                    <a:pt x="283" y="599"/>
                  </a:cubicBezTo>
                  <a:cubicBezTo>
                    <a:pt x="286" y="601"/>
                    <a:pt x="288" y="607"/>
                    <a:pt x="288" y="613"/>
                  </a:cubicBezTo>
                  <a:cubicBezTo>
                    <a:pt x="289" y="613"/>
                    <a:pt x="290" y="612"/>
                    <a:pt x="291" y="611"/>
                  </a:cubicBezTo>
                  <a:cubicBezTo>
                    <a:pt x="293" y="615"/>
                    <a:pt x="296" y="617"/>
                    <a:pt x="300" y="617"/>
                  </a:cubicBezTo>
                  <a:cubicBezTo>
                    <a:pt x="311" y="617"/>
                    <a:pt x="318" y="609"/>
                    <a:pt x="330" y="609"/>
                  </a:cubicBezTo>
                  <a:cubicBezTo>
                    <a:pt x="333" y="609"/>
                    <a:pt x="335" y="611"/>
                    <a:pt x="338" y="611"/>
                  </a:cubicBezTo>
                  <a:cubicBezTo>
                    <a:pt x="341" y="611"/>
                    <a:pt x="343" y="610"/>
                    <a:pt x="347" y="610"/>
                  </a:cubicBezTo>
                  <a:cubicBezTo>
                    <a:pt x="348" y="604"/>
                    <a:pt x="355" y="607"/>
                    <a:pt x="360" y="604"/>
                  </a:cubicBezTo>
                  <a:cubicBezTo>
                    <a:pt x="371" y="599"/>
                    <a:pt x="374" y="591"/>
                    <a:pt x="381" y="582"/>
                  </a:cubicBezTo>
                  <a:cubicBezTo>
                    <a:pt x="386" y="576"/>
                    <a:pt x="387" y="569"/>
                    <a:pt x="393" y="563"/>
                  </a:cubicBezTo>
                  <a:cubicBezTo>
                    <a:pt x="396" y="560"/>
                    <a:pt x="404" y="553"/>
                    <a:pt x="404" y="546"/>
                  </a:cubicBezTo>
                  <a:cubicBezTo>
                    <a:pt x="404" y="543"/>
                    <a:pt x="403" y="541"/>
                    <a:pt x="400" y="540"/>
                  </a:cubicBezTo>
                  <a:cubicBezTo>
                    <a:pt x="403" y="532"/>
                    <a:pt x="407" y="530"/>
                    <a:pt x="414" y="526"/>
                  </a:cubicBezTo>
                  <a:cubicBezTo>
                    <a:pt x="416" y="525"/>
                    <a:pt x="421" y="526"/>
                    <a:pt x="423" y="524"/>
                  </a:cubicBezTo>
                  <a:cubicBezTo>
                    <a:pt x="424" y="522"/>
                    <a:pt x="425" y="512"/>
                    <a:pt x="425" y="508"/>
                  </a:cubicBezTo>
                  <a:cubicBezTo>
                    <a:pt x="425" y="499"/>
                    <a:pt x="417" y="495"/>
                    <a:pt x="417" y="489"/>
                  </a:cubicBezTo>
                  <a:cubicBezTo>
                    <a:pt x="417" y="485"/>
                    <a:pt x="422" y="481"/>
                    <a:pt x="426" y="480"/>
                  </a:cubicBezTo>
                  <a:cubicBezTo>
                    <a:pt x="429" y="461"/>
                    <a:pt x="466" y="464"/>
                    <a:pt x="466" y="442"/>
                  </a:cubicBezTo>
                  <a:cubicBezTo>
                    <a:pt x="466" y="439"/>
                    <a:pt x="466" y="438"/>
                    <a:pt x="464" y="436"/>
                  </a:cubicBezTo>
                  <a:cubicBezTo>
                    <a:pt x="464" y="428"/>
                    <a:pt x="465" y="423"/>
                    <a:pt x="465" y="418"/>
                  </a:cubicBezTo>
                  <a:cubicBezTo>
                    <a:pt x="465" y="411"/>
                    <a:pt x="465" y="411"/>
                    <a:pt x="465" y="411"/>
                  </a:cubicBezTo>
                  <a:cubicBezTo>
                    <a:pt x="465" y="410"/>
                    <a:pt x="467" y="408"/>
                    <a:pt x="467" y="407"/>
                  </a:cubicBezTo>
                  <a:cubicBezTo>
                    <a:pt x="467" y="401"/>
                    <a:pt x="456" y="396"/>
                    <a:pt x="456" y="387"/>
                  </a:cubicBezTo>
                  <a:cubicBezTo>
                    <a:pt x="456" y="378"/>
                    <a:pt x="454" y="374"/>
                    <a:pt x="454" y="365"/>
                  </a:cubicBezTo>
                  <a:cubicBezTo>
                    <a:pt x="454" y="357"/>
                    <a:pt x="461" y="355"/>
                    <a:pt x="463" y="348"/>
                  </a:cubicBezTo>
                  <a:cubicBezTo>
                    <a:pt x="471" y="323"/>
                    <a:pt x="491" y="319"/>
                    <a:pt x="509" y="304"/>
                  </a:cubicBezTo>
                  <a:cubicBezTo>
                    <a:pt x="520" y="295"/>
                    <a:pt x="524" y="285"/>
                    <a:pt x="532" y="274"/>
                  </a:cubicBezTo>
                  <a:cubicBezTo>
                    <a:pt x="539" y="264"/>
                    <a:pt x="552" y="243"/>
                    <a:pt x="552" y="227"/>
                  </a:cubicBezTo>
                  <a:cubicBezTo>
                    <a:pt x="552" y="225"/>
                    <a:pt x="551" y="224"/>
                    <a:pt x="550" y="223"/>
                  </a:cubicBezTo>
                  <a:cubicBezTo>
                    <a:pt x="540" y="225"/>
                    <a:pt x="530" y="229"/>
                    <a:pt x="519" y="231"/>
                  </a:cubicBezTo>
                  <a:cubicBezTo>
                    <a:pt x="518" y="231"/>
                    <a:pt x="518" y="231"/>
                    <a:pt x="517" y="231"/>
                  </a:cubicBezTo>
                  <a:cubicBezTo>
                    <a:pt x="516" y="231"/>
                    <a:pt x="515" y="231"/>
                    <a:pt x="514" y="231"/>
                  </a:cubicBezTo>
                  <a:cubicBezTo>
                    <a:pt x="513" y="231"/>
                    <a:pt x="512" y="231"/>
                    <a:pt x="511" y="231"/>
                  </a:cubicBezTo>
                  <a:cubicBezTo>
                    <a:pt x="510" y="231"/>
                    <a:pt x="509" y="231"/>
                    <a:pt x="507" y="231"/>
                  </a:cubicBezTo>
                  <a:cubicBezTo>
                    <a:pt x="504" y="232"/>
                    <a:pt x="504" y="236"/>
                    <a:pt x="499" y="236"/>
                  </a:cubicBezTo>
                  <a:cubicBezTo>
                    <a:pt x="494" y="236"/>
                    <a:pt x="490" y="227"/>
                    <a:pt x="487" y="224"/>
                  </a:cubicBezTo>
                  <a:cubicBezTo>
                    <a:pt x="490" y="221"/>
                    <a:pt x="487" y="220"/>
                    <a:pt x="487" y="215"/>
                  </a:cubicBezTo>
                  <a:cubicBezTo>
                    <a:pt x="478" y="215"/>
                    <a:pt x="475" y="203"/>
                    <a:pt x="471" y="200"/>
                  </a:cubicBezTo>
                  <a:cubicBezTo>
                    <a:pt x="465" y="196"/>
                    <a:pt x="462" y="196"/>
                    <a:pt x="458" y="191"/>
                  </a:cubicBezTo>
                  <a:cubicBezTo>
                    <a:pt x="453" y="186"/>
                    <a:pt x="456" y="179"/>
                    <a:pt x="451" y="172"/>
                  </a:cubicBezTo>
                  <a:cubicBezTo>
                    <a:pt x="446" y="166"/>
                    <a:pt x="441" y="166"/>
                    <a:pt x="438" y="159"/>
                  </a:cubicBezTo>
                  <a:cubicBezTo>
                    <a:pt x="438" y="144"/>
                    <a:pt x="438" y="144"/>
                    <a:pt x="438" y="144"/>
                  </a:cubicBezTo>
                  <a:cubicBezTo>
                    <a:pt x="434" y="140"/>
                    <a:pt x="425" y="128"/>
                    <a:pt x="426" y="122"/>
                  </a:cubicBezTo>
                  <a:cubicBezTo>
                    <a:pt x="399" y="74"/>
                    <a:pt x="399" y="74"/>
                    <a:pt x="399" y="74"/>
                  </a:cubicBezTo>
                  <a:cubicBezTo>
                    <a:pt x="399" y="69"/>
                    <a:pt x="399" y="69"/>
                    <a:pt x="399" y="69"/>
                  </a:cubicBezTo>
                  <a:cubicBezTo>
                    <a:pt x="404" y="74"/>
                    <a:pt x="409" y="87"/>
                    <a:pt x="415" y="88"/>
                  </a:cubicBezTo>
                  <a:cubicBezTo>
                    <a:pt x="416" y="85"/>
                    <a:pt x="419" y="78"/>
                    <a:pt x="420" y="73"/>
                  </a:cubicBezTo>
                  <a:cubicBezTo>
                    <a:pt x="420" y="72"/>
                    <a:pt x="421" y="71"/>
                    <a:pt x="421" y="70"/>
                  </a:cubicBezTo>
                  <a:cubicBezTo>
                    <a:pt x="416" y="60"/>
                    <a:pt x="416" y="60"/>
                    <a:pt x="416" y="60"/>
                  </a:cubicBezTo>
                  <a:cubicBezTo>
                    <a:pt x="416" y="59"/>
                    <a:pt x="415" y="58"/>
                    <a:pt x="415" y="57"/>
                  </a:cubicBezTo>
                  <a:cubicBezTo>
                    <a:pt x="411" y="58"/>
                    <a:pt x="411" y="59"/>
                    <a:pt x="407" y="59"/>
                  </a:cubicBezTo>
                  <a:cubicBezTo>
                    <a:pt x="401" y="59"/>
                    <a:pt x="398" y="55"/>
                    <a:pt x="392" y="55"/>
                  </a:cubicBezTo>
                  <a:cubicBezTo>
                    <a:pt x="383" y="55"/>
                    <a:pt x="381" y="60"/>
                    <a:pt x="372" y="60"/>
                  </a:cubicBezTo>
                  <a:cubicBezTo>
                    <a:pt x="362" y="60"/>
                    <a:pt x="349" y="55"/>
                    <a:pt x="340" y="52"/>
                  </a:cubicBezTo>
                  <a:cubicBezTo>
                    <a:pt x="335" y="50"/>
                    <a:pt x="329" y="53"/>
                    <a:pt x="326" y="49"/>
                  </a:cubicBezTo>
                  <a:cubicBezTo>
                    <a:pt x="325" y="47"/>
                    <a:pt x="322" y="47"/>
                    <a:pt x="322" y="43"/>
                  </a:cubicBezTo>
                  <a:cubicBezTo>
                    <a:pt x="316" y="43"/>
                    <a:pt x="316" y="43"/>
                    <a:pt x="316" y="43"/>
                  </a:cubicBezTo>
                  <a:cubicBezTo>
                    <a:pt x="315" y="42"/>
                    <a:pt x="315" y="42"/>
                    <a:pt x="315" y="42"/>
                  </a:cubicBezTo>
                  <a:cubicBezTo>
                    <a:pt x="306" y="45"/>
                    <a:pt x="299" y="45"/>
                    <a:pt x="299" y="54"/>
                  </a:cubicBezTo>
                  <a:cubicBezTo>
                    <a:pt x="299" y="56"/>
                    <a:pt x="299" y="58"/>
                    <a:pt x="299" y="60"/>
                  </a:cubicBezTo>
                  <a:cubicBezTo>
                    <a:pt x="299" y="61"/>
                    <a:pt x="296" y="64"/>
                    <a:pt x="293" y="64"/>
                  </a:cubicBezTo>
                  <a:cubicBezTo>
                    <a:pt x="272" y="64"/>
                    <a:pt x="266" y="41"/>
                    <a:pt x="247" y="41"/>
                  </a:cubicBezTo>
                  <a:cubicBezTo>
                    <a:pt x="245" y="41"/>
                    <a:pt x="243" y="41"/>
                    <a:pt x="239" y="41"/>
                  </a:cubicBezTo>
                  <a:cubicBezTo>
                    <a:pt x="234" y="41"/>
                    <a:pt x="226" y="35"/>
                    <a:pt x="226" y="28"/>
                  </a:cubicBezTo>
                  <a:cubicBezTo>
                    <a:pt x="226" y="24"/>
                    <a:pt x="230" y="21"/>
                    <a:pt x="230" y="17"/>
                  </a:cubicBezTo>
                  <a:cubicBezTo>
                    <a:pt x="230" y="14"/>
                    <a:pt x="226" y="13"/>
                    <a:pt x="226" y="11"/>
                  </a:cubicBezTo>
                  <a:cubicBezTo>
                    <a:pt x="226" y="7"/>
                    <a:pt x="230" y="8"/>
                    <a:pt x="231" y="3"/>
                  </a:cubicBezTo>
                  <a:cubicBezTo>
                    <a:pt x="229" y="4"/>
                    <a:pt x="228" y="5"/>
                    <a:pt x="226" y="5"/>
                  </a:cubicBezTo>
                  <a:cubicBezTo>
                    <a:pt x="222" y="5"/>
                    <a:pt x="223" y="0"/>
                    <a:pt x="21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 name="Freeform 7"/>
            <p:cNvSpPr/>
            <p:nvPr/>
          </p:nvSpPr>
          <p:spPr bwMode="auto">
            <a:xfrm>
              <a:off x="6889750" y="2843213"/>
              <a:ext cx="1128713" cy="979488"/>
            </a:xfrm>
            <a:custGeom>
              <a:avLst/>
              <a:gdLst>
                <a:gd name="T0" fmla="*/ 40 w 301"/>
                <a:gd name="T1" fmla="*/ 8 h 261"/>
                <a:gd name="T2" fmla="*/ 24 w 301"/>
                <a:gd name="T3" fmla="*/ 10 h 261"/>
                <a:gd name="T4" fmla="*/ 4 w 301"/>
                <a:gd name="T5" fmla="*/ 24 h 261"/>
                <a:gd name="T6" fmla="*/ 0 w 301"/>
                <a:gd name="T7" fmla="*/ 35 h 261"/>
                <a:gd name="T8" fmla="*/ 14 w 301"/>
                <a:gd name="T9" fmla="*/ 51 h 261"/>
                <a:gd name="T10" fmla="*/ 31 w 301"/>
                <a:gd name="T11" fmla="*/ 56 h 261"/>
                <a:gd name="T12" fmla="*/ 69 w 301"/>
                <a:gd name="T13" fmla="*/ 50 h 261"/>
                <a:gd name="T14" fmla="*/ 80 w 301"/>
                <a:gd name="T15" fmla="*/ 52 h 261"/>
                <a:gd name="T16" fmla="*/ 72 w 301"/>
                <a:gd name="T17" fmla="*/ 81 h 261"/>
                <a:gd name="T18" fmla="*/ 67 w 301"/>
                <a:gd name="T19" fmla="*/ 104 h 261"/>
                <a:gd name="T20" fmla="*/ 70 w 301"/>
                <a:gd name="T21" fmla="*/ 126 h 261"/>
                <a:gd name="T22" fmla="*/ 88 w 301"/>
                <a:gd name="T23" fmla="*/ 154 h 261"/>
                <a:gd name="T24" fmla="*/ 99 w 301"/>
                <a:gd name="T25" fmla="*/ 167 h 261"/>
                <a:gd name="T26" fmla="*/ 127 w 301"/>
                <a:gd name="T27" fmla="*/ 219 h 261"/>
                <a:gd name="T28" fmla="*/ 139 w 301"/>
                <a:gd name="T29" fmla="*/ 254 h 261"/>
                <a:gd name="T30" fmla="*/ 150 w 301"/>
                <a:gd name="T31" fmla="*/ 260 h 261"/>
                <a:gd name="T32" fmla="*/ 189 w 301"/>
                <a:gd name="T33" fmla="*/ 244 h 261"/>
                <a:gd name="T34" fmla="*/ 235 w 301"/>
                <a:gd name="T35" fmla="*/ 224 h 261"/>
                <a:gd name="T36" fmla="*/ 256 w 301"/>
                <a:gd name="T37" fmla="*/ 199 h 261"/>
                <a:gd name="T38" fmla="*/ 267 w 301"/>
                <a:gd name="T39" fmla="*/ 174 h 261"/>
                <a:gd name="T40" fmla="*/ 244 w 301"/>
                <a:gd name="T41" fmla="*/ 155 h 261"/>
                <a:gd name="T42" fmla="*/ 201 w 301"/>
                <a:gd name="T43" fmla="*/ 158 h 261"/>
                <a:gd name="T44" fmla="*/ 197 w 301"/>
                <a:gd name="T45" fmla="*/ 151 h 261"/>
                <a:gd name="T46" fmla="*/ 179 w 301"/>
                <a:gd name="T47" fmla="*/ 118 h 261"/>
                <a:gd name="T48" fmla="*/ 203 w 301"/>
                <a:gd name="T49" fmla="*/ 129 h 261"/>
                <a:gd name="T50" fmla="*/ 238 w 301"/>
                <a:gd name="T51" fmla="*/ 142 h 261"/>
                <a:gd name="T52" fmla="*/ 263 w 301"/>
                <a:gd name="T53" fmla="*/ 151 h 261"/>
                <a:gd name="T54" fmla="*/ 289 w 301"/>
                <a:gd name="T55" fmla="*/ 150 h 261"/>
                <a:gd name="T56" fmla="*/ 301 w 301"/>
                <a:gd name="T57" fmla="*/ 139 h 261"/>
                <a:gd name="T58" fmla="*/ 283 w 301"/>
                <a:gd name="T59" fmla="*/ 111 h 261"/>
                <a:gd name="T60" fmla="*/ 283 w 301"/>
                <a:gd name="T61" fmla="*/ 96 h 261"/>
                <a:gd name="T62" fmla="*/ 280 w 301"/>
                <a:gd name="T63" fmla="*/ 77 h 261"/>
                <a:gd name="T64" fmla="*/ 280 w 301"/>
                <a:gd name="T65" fmla="*/ 76 h 261"/>
                <a:gd name="T66" fmla="*/ 280 w 301"/>
                <a:gd name="T67" fmla="*/ 74 h 261"/>
                <a:gd name="T68" fmla="*/ 285 w 301"/>
                <a:gd name="T69" fmla="*/ 51 h 261"/>
                <a:gd name="T70" fmla="*/ 265 w 301"/>
                <a:gd name="T71" fmla="*/ 39 h 261"/>
                <a:gd name="T72" fmla="*/ 231 w 301"/>
                <a:gd name="T73" fmla="*/ 40 h 261"/>
                <a:gd name="T74" fmla="*/ 212 w 301"/>
                <a:gd name="T75" fmla="*/ 51 h 261"/>
                <a:gd name="T76" fmla="*/ 194 w 301"/>
                <a:gd name="T77" fmla="*/ 44 h 261"/>
                <a:gd name="T78" fmla="*/ 190 w 301"/>
                <a:gd name="T79" fmla="*/ 44 h 261"/>
                <a:gd name="T80" fmla="*/ 181 w 301"/>
                <a:gd name="T81" fmla="*/ 28 h 261"/>
                <a:gd name="T82" fmla="*/ 179 w 301"/>
                <a:gd name="T83" fmla="*/ 21 h 261"/>
                <a:gd name="T84" fmla="*/ 150 w 301"/>
                <a:gd name="T85" fmla="*/ 18 h 261"/>
                <a:gd name="T86" fmla="*/ 132 w 301"/>
                <a:gd name="T87" fmla="*/ 2 h 261"/>
                <a:gd name="T88" fmla="*/ 132 w 301"/>
                <a:gd name="T89" fmla="*/ 2 h 261"/>
                <a:gd name="T90" fmla="*/ 132 w 301"/>
                <a:gd name="T91" fmla="*/ 2 h 261"/>
                <a:gd name="T92" fmla="*/ 132 w 301"/>
                <a:gd name="T93" fmla="*/ 2 h 261"/>
                <a:gd name="T94" fmla="*/ 131 w 301"/>
                <a:gd name="T95" fmla="*/ 2 h 261"/>
                <a:gd name="T96" fmla="*/ 130 w 301"/>
                <a:gd name="T97" fmla="*/ 2 h 261"/>
                <a:gd name="T98" fmla="*/ 130 w 301"/>
                <a:gd name="T99" fmla="*/ 2 h 261"/>
                <a:gd name="T100" fmla="*/ 130 w 301"/>
                <a:gd name="T101" fmla="*/ 2 h 261"/>
                <a:gd name="T102" fmla="*/ 130 w 301"/>
                <a:gd name="T103" fmla="*/ 2 h 261"/>
                <a:gd name="T104" fmla="*/ 96 w 301"/>
                <a:gd name="T105" fmla="*/ 1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1" h="261">
                  <a:moveTo>
                    <a:pt x="68" y="0"/>
                  </a:moveTo>
                  <a:cubicBezTo>
                    <a:pt x="63" y="0"/>
                    <a:pt x="55" y="0"/>
                    <a:pt x="51" y="2"/>
                  </a:cubicBezTo>
                  <a:cubicBezTo>
                    <a:pt x="48" y="4"/>
                    <a:pt x="43" y="8"/>
                    <a:pt x="40" y="8"/>
                  </a:cubicBezTo>
                  <a:cubicBezTo>
                    <a:pt x="40" y="8"/>
                    <a:pt x="34" y="8"/>
                    <a:pt x="31" y="8"/>
                  </a:cubicBezTo>
                  <a:cubicBezTo>
                    <a:pt x="30" y="8"/>
                    <a:pt x="29" y="8"/>
                    <a:pt x="27" y="8"/>
                  </a:cubicBezTo>
                  <a:cubicBezTo>
                    <a:pt x="25" y="8"/>
                    <a:pt x="24" y="8"/>
                    <a:pt x="24" y="10"/>
                  </a:cubicBezTo>
                  <a:cubicBezTo>
                    <a:pt x="24" y="12"/>
                    <a:pt x="26" y="11"/>
                    <a:pt x="26" y="13"/>
                  </a:cubicBezTo>
                  <a:cubicBezTo>
                    <a:pt x="21" y="16"/>
                    <a:pt x="1" y="14"/>
                    <a:pt x="1" y="23"/>
                  </a:cubicBezTo>
                  <a:cubicBezTo>
                    <a:pt x="1" y="24"/>
                    <a:pt x="2" y="24"/>
                    <a:pt x="4" y="24"/>
                  </a:cubicBezTo>
                  <a:cubicBezTo>
                    <a:pt x="4" y="24"/>
                    <a:pt x="5" y="24"/>
                    <a:pt x="5" y="24"/>
                  </a:cubicBezTo>
                  <a:cubicBezTo>
                    <a:pt x="5" y="25"/>
                    <a:pt x="5" y="25"/>
                    <a:pt x="5" y="27"/>
                  </a:cubicBezTo>
                  <a:cubicBezTo>
                    <a:pt x="5" y="33"/>
                    <a:pt x="2" y="32"/>
                    <a:pt x="0" y="35"/>
                  </a:cubicBezTo>
                  <a:cubicBezTo>
                    <a:pt x="3" y="37"/>
                    <a:pt x="7" y="37"/>
                    <a:pt x="9" y="41"/>
                  </a:cubicBezTo>
                  <a:cubicBezTo>
                    <a:pt x="6" y="43"/>
                    <a:pt x="15" y="48"/>
                    <a:pt x="16" y="49"/>
                  </a:cubicBezTo>
                  <a:cubicBezTo>
                    <a:pt x="16" y="50"/>
                    <a:pt x="15" y="51"/>
                    <a:pt x="14" y="51"/>
                  </a:cubicBezTo>
                  <a:cubicBezTo>
                    <a:pt x="17" y="51"/>
                    <a:pt x="17" y="51"/>
                    <a:pt x="17" y="51"/>
                  </a:cubicBezTo>
                  <a:cubicBezTo>
                    <a:pt x="18" y="51"/>
                    <a:pt x="19" y="51"/>
                    <a:pt x="19" y="51"/>
                  </a:cubicBezTo>
                  <a:cubicBezTo>
                    <a:pt x="23" y="51"/>
                    <a:pt x="26" y="56"/>
                    <a:pt x="31" y="56"/>
                  </a:cubicBezTo>
                  <a:cubicBezTo>
                    <a:pt x="36" y="56"/>
                    <a:pt x="35" y="50"/>
                    <a:pt x="41" y="50"/>
                  </a:cubicBezTo>
                  <a:cubicBezTo>
                    <a:pt x="47" y="50"/>
                    <a:pt x="49" y="57"/>
                    <a:pt x="55" y="57"/>
                  </a:cubicBezTo>
                  <a:cubicBezTo>
                    <a:pt x="63" y="57"/>
                    <a:pt x="65" y="53"/>
                    <a:pt x="69" y="50"/>
                  </a:cubicBezTo>
                  <a:cubicBezTo>
                    <a:pt x="70" y="51"/>
                    <a:pt x="72" y="52"/>
                    <a:pt x="75" y="52"/>
                  </a:cubicBezTo>
                  <a:cubicBezTo>
                    <a:pt x="77" y="52"/>
                    <a:pt x="78" y="50"/>
                    <a:pt x="80" y="49"/>
                  </a:cubicBezTo>
                  <a:cubicBezTo>
                    <a:pt x="80" y="52"/>
                    <a:pt x="80" y="52"/>
                    <a:pt x="80" y="52"/>
                  </a:cubicBezTo>
                  <a:cubicBezTo>
                    <a:pt x="80" y="53"/>
                    <a:pt x="78" y="53"/>
                    <a:pt x="78" y="55"/>
                  </a:cubicBezTo>
                  <a:cubicBezTo>
                    <a:pt x="78" y="58"/>
                    <a:pt x="80" y="62"/>
                    <a:pt x="80" y="67"/>
                  </a:cubicBezTo>
                  <a:cubicBezTo>
                    <a:pt x="80" y="74"/>
                    <a:pt x="74" y="75"/>
                    <a:pt x="72" y="81"/>
                  </a:cubicBezTo>
                  <a:cubicBezTo>
                    <a:pt x="71" y="87"/>
                    <a:pt x="70" y="90"/>
                    <a:pt x="68" y="96"/>
                  </a:cubicBezTo>
                  <a:cubicBezTo>
                    <a:pt x="67" y="97"/>
                    <a:pt x="65" y="97"/>
                    <a:pt x="65" y="99"/>
                  </a:cubicBezTo>
                  <a:cubicBezTo>
                    <a:pt x="67" y="104"/>
                    <a:pt x="67" y="104"/>
                    <a:pt x="67" y="104"/>
                  </a:cubicBezTo>
                  <a:cubicBezTo>
                    <a:pt x="72" y="114"/>
                    <a:pt x="72" y="114"/>
                    <a:pt x="72" y="114"/>
                  </a:cubicBezTo>
                  <a:cubicBezTo>
                    <a:pt x="72" y="115"/>
                    <a:pt x="71" y="116"/>
                    <a:pt x="71" y="117"/>
                  </a:cubicBezTo>
                  <a:cubicBezTo>
                    <a:pt x="71" y="121"/>
                    <a:pt x="70" y="125"/>
                    <a:pt x="70" y="126"/>
                  </a:cubicBezTo>
                  <a:cubicBezTo>
                    <a:pt x="70" y="127"/>
                    <a:pt x="74" y="132"/>
                    <a:pt x="75" y="133"/>
                  </a:cubicBezTo>
                  <a:cubicBezTo>
                    <a:pt x="78" y="138"/>
                    <a:pt x="81" y="142"/>
                    <a:pt x="84" y="148"/>
                  </a:cubicBezTo>
                  <a:cubicBezTo>
                    <a:pt x="85" y="149"/>
                    <a:pt x="87" y="151"/>
                    <a:pt x="88" y="154"/>
                  </a:cubicBezTo>
                  <a:cubicBezTo>
                    <a:pt x="89" y="156"/>
                    <a:pt x="88" y="160"/>
                    <a:pt x="90" y="162"/>
                  </a:cubicBezTo>
                  <a:cubicBezTo>
                    <a:pt x="91" y="163"/>
                    <a:pt x="94" y="162"/>
                    <a:pt x="95" y="163"/>
                  </a:cubicBezTo>
                  <a:cubicBezTo>
                    <a:pt x="96" y="164"/>
                    <a:pt x="98" y="166"/>
                    <a:pt x="99" y="167"/>
                  </a:cubicBezTo>
                  <a:cubicBezTo>
                    <a:pt x="100" y="173"/>
                    <a:pt x="104" y="174"/>
                    <a:pt x="104" y="180"/>
                  </a:cubicBezTo>
                  <a:cubicBezTo>
                    <a:pt x="104" y="191"/>
                    <a:pt x="106" y="197"/>
                    <a:pt x="116" y="199"/>
                  </a:cubicBezTo>
                  <a:cubicBezTo>
                    <a:pt x="116" y="206"/>
                    <a:pt x="124" y="216"/>
                    <a:pt x="127" y="219"/>
                  </a:cubicBezTo>
                  <a:cubicBezTo>
                    <a:pt x="131" y="223"/>
                    <a:pt x="135" y="225"/>
                    <a:pt x="134" y="231"/>
                  </a:cubicBezTo>
                  <a:cubicBezTo>
                    <a:pt x="133" y="234"/>
                    <a:pt x="131" y="239"/>
                    <a:pt x="134" y="240"/>
                  </a:cubicBezTo>
                  <a:cubicBezTo>
                    <a:pt x="134" y="245"/>
                    <a:pt x="136" y="250"/>
                    <a:pt x="139" y="254"/>
                  </a:cubicBezTo>
                  <a:cubicBezTo>
                    <a:pt x="141" y="257"/>
                    <a:pt x="139" y="257"/>
                    <a:pt x="140" y="257"/>
                  </a:cubicBezTo>
                  <a:cubicBezTo>
                    <a:pt x="140" y="258"/>
                    <a:pt x="148" y="261"/>
                    <a:pt x="149" y="261"/>
                  </a:cubicBezTo>
                  <a:cubicBezTo>
                    <a:pt x="150" y="260"/>
                    <a:pt x="150" y="260"/>
                    <a:pt x="150" y="260"/>
                  </a:cubicBezTo>
                  <a:cubicBezTo>
                    <a:pt x="156" y="260"/>
                    <a:pt x="157" y="258"/>
                    <a:pt x="162" y="254"/>
                  </a:cubicBezTo>
                  <a:cubicBezTo>
                    <a:pt x="171" y="254"/>
                    <a:pt x="171" y="254"/>
                    <a:pt x="171" y="254"/>
                  </a:cubicBezTo>
                  <a:cubicBezTo>
                    <a:pt x="174" y="253"/>
                    <a:pt x="186" y="245"/>
                    <a:pt x="189" y="244"/>
                  </a:cubicBezTo>
                  <a:cubicBezTo>
                    <a:pt x="196" y="242"/>
                    <a:pt x="205" y="240"/>
                    <a:pt x="211" y="237"/>
                  </a:cubicBezTo>
                  <a:cubicBezTo>
                    <a:pt x="211" y="237"/>
                    <a:pt x="210" y="235"/>
                    <a:pt x="210" y="235"/>
                  </a:cubicBezTo>
                  <a:cubicBezTo>
                    <a:pt x="210" y="228"/>
                    <a:pt x="228" y="225"/>
                    <a:pt x="235" y="224"/>
                  </a:cubicBezTo>
                  <a:cubicBezTo>
                    <a:pt x="235" y="220"/>
                    <a:pt x="241" y="215"/>
                    <a:pt x="243" y="215"/>
                  </a:cubicBezTo>
                  <a:cubicBezTo>
                    <a:pt x="248" y="215"/>
                    <a:pt x="247" y="207"/>
                    <a:pt x="251" y="207"/>
                  </a:cubicBezTo>
                  <a:cubicBezTo>
                    <a:pt x="255" y="207"/>
                    <a:pt x="255" y="202"/>
                    <a:pt x="256" y="199"/>
                  </a:cubicBezTo>
                  <a:cubicBezTo>
                    <a:pt x="257" y="196"/>
                    <a:pt x="260" y="194"/>
                    <a:pt x="264" y="194"/>
                  </a:cubicBezTo>
                  <a:cubicBezTo>
                    <a:pt x="264" y="188"/>
                    <a:pt x="272" y="185"/>
                    <a:pt x="272" y="179"/>
                  </a:cubicBezTo>
                  <a:cubicBezTo>
                    <a:pt x="272" y="176"/>
                    <a:pt x="268" y="177"/>
                    <a:pt x="267" y="174"/>
                  </a:cubicBezTo>
                  <a:cubicBezTo>
                    <a:pt x="267" y="175"/>
                    <a:pt x="267" y="175"/>
                    <a:pt x="267" y="175"/>
                  </a:cubicBezTo>
                  <a:cubicBezTo>
                    <a:pt x="265" y="173"/>
                    <a:pt x="265" y="169"/>
                    <a:pt x="261" y="168"/>
                  </a:cubicBezTo>
                  <a:cubicBezTo>
                    <a:pt x="253" y="165"/>
                    <a:pt x="248" y="164"/>
                    <a:pt x="244" y="155"/>
                  </a:cubicBezTo>
                  <a:cubicBezTo>
                    <a:pt x="244" y="145"/>
                    <a:pt x="244" y="145"/>
                    <a:pt x="244" y="145"/>
                  </a:cubicBezTo>
                  <a:cubicBezTo>
                    <a:pt x="234" y="153"/>
                    <a:pt x="232" y="164"/>
                    <a:pt x="213" y="164"/>
                  </a:cubicBezTo>
                  <a:cubicBezTo>
                    <a:pt x="209" y="164"/>
                    <a:pt x="201" y="162"/>
                    <a:pt x="201" y="158"/>
                  </a:cubicBezTo>
                  <a:cubicBezTo>
                    <a:pt x="201" y="155"/>
                    <a:pt x="203" y="153"/>
                    <a:pt x="203" y="149"/>
                  </a:cubicBezTo>
                  <a:cubicBezTo>
                    <a:pt x="203" y="148"/>
                    <a:pt x="203" y="147"/>
                    <a:pt x="203" y="146"/>
                  </a:cubicBezTo>
                  <a:cubicBezTo>
                    <a:pt x="200" y="147"/>
                    <a:pt x="201" y="150"/>
                    <a:pt x="197" y="151"/>
                  </a:cubicBezTo>
                  <a:cubicBezTo>
                    <a:pt x="197" y="149"/>
                    <a:pt x="195" y="148"/>
                    <a:pt x="195" y="145"/>
                  </a:cubicBezTo>
                  <a:cubicBezTo>
                    <a:pt x="189" y="143"/>
                    <a:pt x="181" y="131"/>
                    <a:pt x="179" y="124"/>
                  </a:cubicBezTo>
                  <a:cubicBezTo>
                    <a:pt x="179" y="122"/>
                    <a:pt x="179" y="120"/>
                    <a:pt x="179" y="118"/>
                  </a:cubicBezTo>
                  <a:cubicBezTo>
                    <a:pt x="179" y="114"/>
                    <a:pt x="180" y="109"/>
                    <a:pt x="184" y="109"/>
                  </a:cubicBezTo>
                  <a:cubicBezTo>
                    <a:pt x="192" y="109"/>
                    <a:pt x="199" y="117"/>
                    <a:pt x="202" y="124"/>
                  </a:cubicBezTo>
                  <a:cubicBezTo>
                    <a:pt x="202" y="125"/>
                    <a:pt x="201" y="127"/>
                    <a:pt x="203" y="129"/>
                  </a:cubicBezTo>
                  <a:cubicBezTo>
                    <a:pt x="206" y="132"/>
                    <a:pt x="211" y="130"/>
                    <a:pt x="214" y="134"/>
                  </a:cubicBezTo>
                  <a:cubicBezTo>
                    <a:pt x="217" y="136"/>
                    <a:pt x="219" y="140"/>
                    <a:pt x="224" y="142"/>
                  </a:cubicBezTo>
                  <a:cubicBezTo>
                    <a:pt x="238" y="142"/>
                    <a:pt x="238" y="142"/>
                    <a:pt x="238" y="142"/>
                  </a:cubicBezTo>
                  <a:cubicBezTo>
                    <a:pt x="240" y="140"/>
                    <a:pt x="241" y="137"/>
                    <a:pt x="244" y="137"/>
                  </a:cubicBezTo>
                  <a:cubicBezTo>
                    <a:pt x="250" y="137"/>
                    <a:pt x="250" y="146"/>
                    <a:pt x="253" y="149"/>
                  </a:cubicBezTo>
                  <a:cubicBezTo>
                    <a:pt x="253" y="149"/>
                    <a:pt x="261" y="151"/>
                    <a:pt x="263" y="151"/>
                  </a:cubicBezTo>
                  <a:cubicBezTo>
                    <a:pt x="271" y="151"/>
                    <a:pt x="283" y="155"/>
                    <a:pt x="288" y="155"/>
                  </a:cubicBezTo>
                  <a:cubicBezTo>
                    <a:pt x="290" y="155"/>
                    <a:pt x="290" y="155"/>
                    <a:pt x="290" y="155"/>
                  </a:cubicBezTo>
                  <a:cubicBezTo>
                    <a:pt x="290" y="153"/>
                    <a:pt x="289" y="152"/>
                    <a:pt x="289" y="150"/>
                  </a:cubicBezTo>
                  <a:cubicBezTo>
                    <a:pt x="289" y="150"/>
                    <a:pt x="289" y="150"/>
                    <a:pt x="289" y="150"/>
                  </a:cubicBezTo>
                  <a:cubicBezTo>
                    <a:pt x="289" y="150"/>
                    <a:pt x="289" y="150"/>
                    <a:pt x="289" y="150"/>
                  </a:cubicBezTo>
                  <a:cubicBezTo>
                    <a:pt x="289" y="142"/>
                    <a:pt x="294" y="140"/>
                    <a:pt x="301" y="139"/>
                  </a:cubicBezTo>
                  <a:cubicBezTo>
                    <a:pt x="301" y="126"/>
                    <a:pt x="291" y="125"/>
                    <a:pt x="286" y="116"/>
                  </a:cubicBezTo>
                  <a:cubicBezTo>
                    <a:pt x="286" y="114"/>
                    <a:pt x="283" y="114"/>
                    <a:pt x="283" y="111"/>
                  </a:cubicBezTo>
                  <a:cubicBezTo>
                    <a:pt x="283" y="111"/>
                    <a:pt x="283" y="111"/>
                    <a:pt x="283" y="111"/>
                  </a:cubicBezTo>
                  <a:cubicBezTo>
                    <a:pt x="283" y="111"/>
                    <a:pt x="283" y="111"/>
                    <a:pt x="283" y="111"/>
                  </a:cubicBezTo>
                  <a:cubicBezTo>
                    <a:pt x="283" y="105"/>
                    <a:pt x="289" y="107"/>
                    <a:pt x="289" y="101"/>
                  </a:cubicBezTo>
                  <a:cubicBezTo>
                    <a:pt x="289" y="96"/>
                    <a:pt x="284" y="98"/>
                    <a:pt x="283" y="96"/>
                  </a:cubicBezTo>
                  <a:cubicBezTo>
                    <a:pt x="281" y="93"/>
                    <a:pt x="282" y="91"/>
                    <a:pt x="281" y="89"/>
                  </a:cubicBezTo>
                  <a:cubicBezTo>
                    <a:pt x="281" y="80"/>
                    <a:pt x="281" y="80"/>
                    <a:pt x="281" y="80"/>
                  </a:cubicBezTo>
                  <a:cubicBezTo>
                    <a:pt x="281" y="79"/>
                    <a:pt x="281" y="78"/>
                    <a:pt x="280" y="77"/>
                  </a:cubicBezTo>
                  <a:cubicBezTo>
                    <a:pt x="280" y="77"/>
                    <a:pt x="280" y="77"/>
                    <a:pt x="280" y="77"/>
                  </a:cubicBezTo>
                  <a:cubicBezTo>
                    <a:pt x="280" y="77"/>
                    <a:pt x="280" y="77"/>
                    <a:pt x="280" y="77"/>
                  </a:cubicBezTo>
                  <a:cubicBezTo>
                    <a:pt x="280" y="76"/>
                    <a:pt x="280" y="76"/>
                    <a:pt x="280" y="76"/>
                  </a:cubicBezTo>
                  <a:cubicBezTo>
                    <a:pt x="280" y="75"/>
                    <a:pt x="280" y="74"/>
                    <a:pt x="280" y="74"/>
                  </a:cubicBezTo>
                  <a:cubicBezTo>
                    <a:pt x="280" y="74"/>
                    <a:pt x="280" y="74"/>
                    <a:pt x="280" y="74"/>
                  </a:cubicBezTo>
                  <a:cubicBezTo>
                    <a:pt x="280" y="74"/>
                    <a:pt x="280" y="74"/>
                    <a:pt x="280" y="74"/>
                  </a:cubicBezTo>
                  <a:cubicBezTo>
                    <a:pt x="280" y="73"/>
                    <a:pt x="284" y="63"/>
                    <a:pt x="286" y="62"/>
                  </a:cubicBezTo>
                  <a:cubicBezTo>
                    <a:pt x="286" y="60"/>
                    <a:pt x="286" y="59"/>
                    <a:pt x="286" y="57"/>
                  </a:cubicBezTo>
                  <a:cubicBezTo>
                    <a:pt x="286" y="55"/>
                    <a:pt x="286" y="53"/>
                    <a:pt x="285" y="51"/>
                  </a:cubicBezTo>
                  <a:cubicBezTo>
                    <a:pt x="285" y="51"/>
                    <a:pt x="285" y="51"/>
                    <a:pt x="285" y="51"/>
                  </a:cubicBezTo>
                  <a:cubicBezTo>
                    <a:pt x="285" y="50"/>
                    <a:pt x="283" y="49"/>
                    <a:pt x="283" y="47"/>
                  </a:cubicBezTo>
                  <a:cubicBezTo>
                    <a:pt x="275" y="47"/>
                    <a:pt x="272" y="41"/>
                    <a:pt x="265" y="39"/>
                  </a:cubicBezTo>
                  <a:cubicBezTo>
                    <a:pt x="259" y="37"/>
                    <a:pt x="256" y="37"/>
                    <a:pt x="250" y="33"/>
                  </a:cubicBezTo>
                  <a:cubicBezTo>
                    <a:pt x="245" y="36"/>
                    <a:pt x="242" y="35"/>
                    <a:pt x="237" y="37"/>
                  </a:cubicBezTo>
                  <a:cubicBezTo>
                    <a:pt x="234" y="38"/>
                    <a:pt x="235" y="39"/>
                    <a:pt x="231" y="40"/>
                  </a:cubicBezTo>
                  <a:cubicBezTo>
                    <a:pt x="229" y="41"/>
                    <a:pt x="225" y="41"/>
                    <a:pt x="225" y="44"/>
                  </a:cubicBezTo>
                  <a:cubicBezTo>
                    <a:pt x="225" y="46"/>
                    <a:pt x="225" y="46"/>
                    <a:pt x="225" y="49"/>
                  </a:cubicBezTo>
                  <a:cubicBezTo>
                    <a:pt x="222" y="50"/>
                    <a:pt x="217" y="51"/>
                    <a:pt x="212" y="51"/>
                  </a:cubicBezTo>
                  <a:cubicBezTo>
                    <a:pt x="211" y="51"/>
                    <a:pt x="209" y="51"/>
                    <a:pt x="207" y="51"/>
                  </a:cubicBezTo>
                  <a:cubicBezTo>
                    <a:pt x="204" y="51"/>
                    <a:pt x="200" y="50"/>
                    <a:pt x="199" y="49"/>
                  </a:cubicBezTo>
                  <a:cubicBezTo>
                    <a:pt x="197" y="47"/>
                    <a:pt x="197" y="44"/>
                    <a:pt x="194" y="44"/>
                  </a:cubicBezTo>
                  <a:cubicBezTo>
                    <a:pt x="193" y="44"/>
                    <a:pt x="193" y="44"/>
                    <a:pt x="192" y="44"/>
                  </a:cubicBezTo>
                  <a:cubicBezTo>
                    <a:pt x="192" y="44"/>
                    <a:pt x="191" y="44"/>
                    <a:pt x="191" y="44"/>
                  </a:cubicBezTo>
                  <a:cubicBezTo>
                    <a:pt x="190" y="44"/>
                    <a:pt x="190" y="44"/>
                    <a:pt x="190" y="44"/>
                  </a:cubicBezTo>
                  <a:cubicBezTo>
                    <a:pt x="188" y="44"/>
                    <a:pt x="187" y="43"/>
                    <a:pt x="186" y="42"/>
                  </a:cubicBezTo>
                  <a:cubicBezTo>
                    <a:pt x="184" y="38"/>
                    <a:pt x="187" y="36"/>
                    <a:pt x="184" y="33"/>
                  </a:cubicBezTo>
                  <a:cubicBezTo>
                    <a:pt x="183" y="30"/>
                    <a:pt x="181" y="31"/>
                    <a:pt x="181" y="28"/>
                  </a:cubicBezTo>
                  <a:cubicBezTo>
                    <a:pt x="181" y="27"/>
                    <a:pt x="181" y="27"/>
                    <a:pt x="181" y="27"/>
                  </a:cubicBezTo>
                  <a:cubicBezTo>
                    <a:pt x="181" y="26"/>
                    <a:pt x="181" y="26"/>
                    <a:pt x="181" y="26"/>
                  </a:cubicBezTo>
                  <a:cubicBezTo>
                    <a:pt x="180" y="25"/>
                    <a:pt x="180" y="23"/>
                    <a:pt x="179" y="21"/>
                  </a:cubicBezTo>
                  <a:cubicBezTo>
                    <a:pt x="177" y="21"/>
                    <a:pt x="177" y="21"/>
                    <a:pt x="175" y="22"/>
                  </a:cubicBezTo>
                  <a:cubicBezTo>
                    <a:pt x="170" y="23"/>
                    <a:pt x="171" y="28"/>
                    <a:pt x="164" y="28"/>
                  </a:cubicBezTo>
                  <a:cubicBezTo>
                    <a:pt x="157" y="28"/>
                    <a:pt x="155" y="20"/>
                    <a:pt x="150" y="18"/>
                  </a:cubicBezTo>
                  <a:cubicBezTo>
                    <a:pt x="150" y="18"/>
                    <a:pt x="144" y="15"/>
                    <a:pt x="143" y="14"/>
                  </a:cubicBezTo>
                  <a:cubicBezTo>
                    <a:pt x="141" y="8"/>
                    <a:pt x="141" y="2"/>
                    <a:pt x="132" y="2"/>
                  </a:cubicBezTo>
                  <a:cubicBezTo>
                    <a:pt x="132" y="2"/>
                    <a:pt x="132" y="2"/>
                    <a:pt x="132" y="2"/>
                  </a:cubicBezTo>
                  <a:cubicBezTo>
                    <a:pt x="132" y="2"/>
                    <a:pt x="132" y="2"/>
                    <a:pt x="132" y="2"/>
                  </a:cubicBezTo>
                  <a:cubicBezTo>
                    <a:pt x="132" y="2"/>
                    <a:pt x="132" y="2"/>
                    <a:pt x="132" y="2"/>
                  </a:cubicBezTo>
                  <a:cubicBezTo>
                    <a:pt x="132" y="2"/>
                    <a:pt x="132" y="2"/>
                    <a:pt x="132" y="2"/>
                  </a:cubicBezTo>
                  <a:cubicBezTo>
                    <a:pt x="132" y="2"/>
                    <a:pt x="132" y="2"/>
                    <a:pt x="132" y="2"/>
                  </a:cubicBezTo>
                  <a:cubicBezTo>
                    <a:pt x="132" y="2"/>
                    <a:pt x="132" y="2"/>
                    <a:pt x="132" y="2"/>
                  </a:cubicBezTo>
                  <a:cubicBezTo>
                    <a:pt x="132" y="2"/>
                    <a:pt x="132" y="2"/>
                    <a:pt x="132" y="2"/>
                  </a:cubicBezTo>
                  <a:cubicBezTo>
                    <a:pt x="132" y="2"/>
                    <a:pt x="132" y="2"/>
                    <a:pt x="132" y="2"/>
                  </a:cubicBezTo>
                  <a:cubicBezTo>
                    <a:pt x="132" y="2"/>
                    <a:pt x="132" y="2"/>
                    <a:pt x="132" y="2"/>
                  </a:cubicBezTo>
                  <a:cubicBezTo>
                    <a:pt x="132" y="2"/>
                    <a:pt x="132" y="2"/>
                    <a:pt x="132" y="2"/>
                  </a:cubicBezTo>
                  <a:cubicBezTo>
                    <a:pt x="132" y="2"/>
                    <a:pt x="131" y="2"/>
                    <a:pt x="131" y="2"/>
                  </a:cubicBezTo>
                  <a:cubicBezTo>
                    <a:pt x="131" y="2"/>
                    <a:pt x="131" y="2"/>
                    <a:pt x="131" y="2"/>
                  </a:cubicBezTo>
                  <a:cubicBezTo>
                    <a:pt x="131" y="2"/>
                    <a:pt x="131" y="2"/>
                    <a:pt x="131" y="2"/>
                  </a:cubicBezTo>
                  <a:cubicBezTo>
                    <a:pt x="131" y="2"/>
                    <a:pt x="131" y="2"/>
                    <a:pt x="131" y="2"/>
                  </a:cubicBezTo>
                  <a:cubicBezTo>
                    <a:pt x="131" y="2"/>
                    <a:pt x="131" y="2"/>
                    <a:pt x="131" y="2"/>
                  </a:cubicBezTo>
                  <a:cubicBezTo>
                    <a:pt x="131" y="2"/>
                    <a:pt x="131" y="2"/>
                    <a:pt x="130" y="2"/>
                  </a:cubicBezTo>
                  <a:cubicBezTo>
                    <a:pt x="130" y="2"/>
                    <a:pt x="130" y="2"/>
                    <a:pt x="130" y="2"/>
                  </a:cubicBezTo>
                  <a:cubicBezTo>
                    <a:pt x="130" y="2"/>
                    <a:pt x="130" y="2"/>
                    <a:pt x="130" y="2"/>
                  </a:cubicBezTo>
                  <a:cubicBezTo>
                    <a:pt x="130" y="2"/>
                    <a:pt x="130" y="2"/>
                    <a:pt x="130" y="2"/>
                  </a:cubicBezTo>
                  <a:cubicBezTo>
                    <a:pt x="130" y="2"/>
                    <a:pt x="130" y="2"/>
                    <a:pt x="130" y="2"/>
                  </a:cubicBezTo>
                  <a:cubicBezTo>
                    <a:pt x="130" y="2"/>
                    <a:pt x="130" y="2"/>
                    <a:pt x="130" y="2"/>
                  </a:cubicBezTo>
                  <a:cubicBezTo>
                    <a:pt x="130" y="2"/>
                    <a:pt x="130" y="2"/>
                    <a:pt x="130" y="2"/>
                  </a:cubicBezTo>
                  <a:cubicBezTo>
                    <a:pt x="130" y="2"/>
                    <a:pt x="130" y="2"/>
                    <a:pt x="130" y="2"/>
                  </a:cubicBezTo>
                  <a:cubicBezTo>
                    <a:pt x="130" y="2"/>
                    <a:pt x="130" y="2"/>
                    <a:pt x="130" y="2"/>
                  </a:cubicBezTo>
                  <a:cubicBezTo>
                    <a:pt x="130" y="2"/>
                    <a:pt x="130" y="2"/>
                    <a:pt x="130" y="2"/>
                  </a:cubicBezTo>
                  <a:cubicBezTo>
                    <a:pt x="130" y="2"/>
                    <a:pt x="130" y="2"/>
                    <a:pt x="130" y="2"/>
                  </a:cubicBezTo>
                  <a:cubicBezTo>
                    <a:pt x="123" y="3"/>
                    <a:pt x="119" y="10"/>
                    <a:pt x="112" y="10"/>
                  </a:cubicBezTo>
                  <a:cubicBezTo>
                    <a:pt x="109" y="10"/>
                    <a:pt x="104" y="10"/>
                    <a:pt x="96" y="10"/>
                  </a:cubicBezTo>
                  <a:cubicBezTo>
                    <a:pt x="93" y="10"/>
                    <a:pt x="82" y="8"/>
                    <a:pt x="82" y="4"/>
                  </a:cubicBezTo>
                  <a:cubicBezTo>
                    <a:pt x="75" y="4"/>
                    <a:pt x="75" y="0"/>
                    <a:pt x="6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Freeform 8"/>
            <p:cNvSpPr/>
            <p:nvPr/>
          </p:nvSpPr>
          <p:spPr bwMode="auto">
            <a:xfrm>
              <a:off x="8515350" y="3910013"/>
              <a:ext cx="58738" cy="115888"/>
            </a:xfrm>
            <a:custGeom>
              <a:avLst/>
              <a:gdLst>
                <a:gd name="T0" fmla="*/ 4 w 16"/>
                <a:gd name="T1" fmla="*/ 0 h 31"/>
                <a:gd name="T2" fmla="*/ 0 w 16"/>
                <a:gd name="T3" fmla="*/ 23 h 31"/>
                <a:gd name="T4" fmla="*/ 7 w 16"/>
                <a:gd name="T5" fmla="*/ 31 h 31"/>
                <a:gd name="T6" fmla="*/ 16 w 16"/>
                <a:gd name="T7" fmla="*/ 19 h 31"/>
                <a:gd name="T8" fmla="*/ 4 w 16"/>
                <a:gd name="T9" fmla="*/ 0 h 31"/>
              </a:gdLst>
              <a:ahLst/>
              <a:cxnLst>
                <a:cxn ang="0">
                  <a:pos x="T0" y="T1"/>
                </a:cxn>
                <a:cxn ang="0">
                  <a:pos x="T2" y="T3"/>
                </a:cxn>
                <a:cxn ang="0">
                  <a:pos x="T4" y="T5"/>
                </a:cxn>
                <a:cxn ang="0">
                  <a:pos x="T6" y="T7"/>
                </a:cxn>
                <a:cxn ang="0">
                  <a:pos x="T8" y="T9"/>
                </a:cxn>
              </a:cxnLst>
              <a:rect l="0" t="0" r="r" b="b"/>
              <a:pathLst>
                <a:path w="16" h="31">
                  <a:moveTo>
                    <a:pt x="4" y="0"/>
                  </a:moveTo>
                  <a:cubicBezTo>
                    <a:pt x="4" y="9"/>
                    <a:pt x="0" y="15"/>
                    <a:pt x="0" y="23"/>
                  </a:cubicBezTo>
                  <a:cubicBezTo>
                    <a:pt x="0" y="27"/>
                    <a:pt x="3" y="31"/>
                    <a:pt x="7" y="31"/>
                  </a:cubicBezTo>
                  <a:cubicBezTo>
                    <a:pt x="13" y="31"/>
                    <a:pt x="16" y="24"/>
                    <a:pt x="16" y="19"/>
                  </a:cubicBezTo>
                  <a:cubicBezTo>
                    <a:pt x="16" y="10"/>
                    <a:pt x="8" y="7"/>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9"/>
            <p:cNvSpPr/>
            <p:nvPr/>
          </p:nvSpPr>
          <p:spPr bwMode="auto">
            <a:xfrm>
              <a:off x="7940675" y="2967038"/>
              <a:ext cx="1230313" cy="992188"/>
            </a:xfrm>
            <a:custGeom>
              <a:avLst/>
              <a:gdLst>
                <a:gd name="T0" fmla="*/ 74 w 328"/>
                <a:gd name="T1" fmla="*/ 7 h 264"/>
                <a:gd name="T2" fmla="*/ 74 w 328"/>
                <a:gd name="T3" fmla="*/ 7 h 264"/>
                <a:gd name="T4" fmla="*/ 73 w 328"/>
                <a:gd name="T5" fmla="*/ 6 h 264"/>
                <a:gd name="T6" fmla="*/ 54 w 328"/>
                <a:gd name="T7" fmla="*/ 11 h 264"/>
                <a:gd name="T8" fmla="*/ 50 w 328"/>
                <a:gd name="T9" fmla="*/ 11 h 264"/>
                <a:gd name="T10" fmla="*/ 47 w 328"/>
                <a:gd name="T11" fmla="*/ 9 h 264"/>
                <a:gd name="T12" fmla="*/ 15 w 328"/>
                <a:gd name="T13" fmla="*/ 29 h 264"/>
                <a:gd name="T14" fmla="*/ 0 w 328"/>
                <a:gd name="T15" fmla="*/ 41 h 264"/>
                <a:gd name="T16" fmla="*/ 0 w 328"/>
                <a:gd name="T17" fmla="*/ 44 h 264"/>
                <a:gd name="T18" fmla="*/ 9 w 328"/>
                <a:gd name="T19" fmla="*/ 68 h 264"/>
                <a:gd name="T20" fmla="*/ 6 w 328"/>
                <a:gd name="T21" fmla="*/ 83 h 264"/>
                <a:gd name="T22" fmla="*/ 9 w 328"/>
                <a:gd name="T23" fmla="*/ 117 h 264"/>
                <a:gd name="T24" fmla="*/ 30 w 328"/>
                <a:gd name="T25" fmla="*/ 121 h 264"/>
                <a:gd name="T26" fmla="*/ 53 w 328"/>
                <a:gd name="T27" fmla="*/ 130 h 264"/>
                <a:gd name="T28" fmla="*/ 70 w 328"/>
                <a:gd name="T29" fmla="*/ 146 h 264"/>
                <a:gd name="T30" fmla="*/ 82 w 328"/>
                <a:gd name="T31" fmla="*/ 159 h 264"/>
                <a:gd name="T32" fmla="*/ 97 w 328"/>
                <a:gd name="T33" fmla="*/ 162 h 264"/>
                <a:gd name="T34" fmla="*/ 100 w 328"/>
                <a:gd name="T35" fmla="*/ 190 h 264"/>
                <a:gd name="T36" fmla="*/ 122 w 328"/>
                <a:gd name="T37" fmla="*/ 240 h 264"/>
                <a:gd name="T38" fmla="*/ 136 w 328"/>
                <a:gd name="T39" fmla="*/ 264 h 264"/>
                <a:gd name="T40" fmla="*/ 153 w 328"/>
                <a:gd name="T41" fmla="*/ 244 h 264"/>
                <a:gd name="T42" fmla="*/ 155 w 328"/>
                <a:gd name="T43" fmla="*/ 207 h 264"/>
                <a:gd name="T44" fmla="*/ 207 w 328"/>
                <a:gd name="T45" fmla="*/ 164 h 264"/>
                <a:gd name="T46" fmla="*/ 242 w 328"/>
                <a:gd name="T47" fmla="*/ 140 h 264"/>
                <a:gd name="T48" fmla="*/ 272 w 328"/>
                <a:gd name="T49" fmla="*/ 182 h 264"/>
                <a:gd name="T50" fmla="*/ 292 w 328"/>
                <a:gd name="T51" fmla="*/ 188 h 264"/>
                <a:gd name="T52" fmla="*/ 307 w 328"/>
                <a:gd name="T53" fmla="*/ 236 h 264"/>
                <a:gd name="T54" fmla="*/ 315 w 328"/>
                <a:gd name="T55" fmla="*/ 231 h 264"/>
                <a:gd name="T56" fmla="*/ 304 w 328"/>
                <a:gd name="T57" fmla="*/ 206 h 264"/>
                <a:gd name="T58" fmla="*/ 305 w 328"/>
                <a:gd name="T59" fmla="*/ 186 h 264"/>
                <a:gd name="T60" fmla="*/ 304 w 328"/>
                <a:gd name="T61" fmla="*/ 166 h 264"/>
                <a:gd name="T62" fmla="*/ 314 w 328"/>
                <a:gd name="T63" fmla="*/ 137 h 264"/>
                <a:gd name="T64" fmla="*/ 301 w 328"/>
                <a:gd name="T65" fmla="*/ 127 h 264"/>
                <a:gd name="T66" fmla="*/ 287 w 328"/>
                <a:gd name="T67" fmla="*/ 81 h 264"/>
                <a:gd name="T68" fmla="*/ 283 w 328"/>
                <a:gd name="T69" fmla="*/ 83 h 264"/>
                <a:gd name="T70" fmla="*/ 281 w 328"/>
                <a:gd name="T71" fmla="*/ 83 h 264"/>
                <a:gd name="T72" fmla="*/ 278 w 328"/>
                <a:gd name="T73" fmla="*/ 83 h 264"/>
                <a:gd name="T74" fmla="*/ 276 w 328"/>
                <a:gd name="T75" fmla="*/ 83 h 264"/>
                <a:gd name="T76" fmla="*/ 273 w 328"/>
                <a:gd name="T77" fmla="*/ 84 h 264"/>
                <a:gd name="T78" fmla="*/ 228 w 328"/>
                <a:gd name="T79" fmla="*/ 100 h 264"/>
                <a:gd name="T80" fmla="*/ 195 w 328"/>
                <a:gd name="T81" fmla="*/ 88 h 264"/>
                <a:gd name="T82" fmla="*/ 193 w 328"/>
                <a:gd name="T83" fmla="*/ 88 h 264"/>
                <a:gd name="T84" fmla="*/ 193 w 328"/>
                <a:gd name="T85" fmla="*/ 88 h 264"/>
                <a:gd name="T86" fmla="*/ 192 w 328"/>
                <a:gd name="T87" fmla="*/ 88 h 264"/>
                <a:gd name="T88" fmla="*/ 191 w 328"/>
                <a:gd name="T89" fmla="*/ 87 h 264"/>
                <a:gd name="T90" fmla="*/ 190 w 328"/>
                <a:gd name="T91" fmla="*/ 87 h 264"/>
                <a:gd name="T92" fmla="*/ 152 w 328"/>
                <a:gd name="T93" fmla="*/ 68 h 264"/>
                <a:gd name="T94" fmla="*/ 146 w 328"/>
                <a:gd name="T95" fmla="*/ 54 h 264"/>
                <a:gd name="T96" fmla="*/ 148 w 328"/>
                <a:gd name="T97" fmla="*/ 55 h 264"/>
                <a:gd name="T98" fmla="*/ 148 w 328"/>
                <a:gd name="T99" fmla="*/ 44 h 264"/>
                <a:gd name="T100" fmla="*/ 125 w 328"/>
                <a:gd name="T101" fmla="*/ 21 h 264"/>
                <a:gd name="T102" fmla="*/ 91 w 328"/>
                <a:gd name="T103" fmla="*/ 1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8" h="264">
                  <a:moveTo>
                    <a:pt x="85" y="0"/>
                  </a:moveTo>
                  <a:cubicBezTo>
                    <a:pt x="79" y="0"/>
                    <a:pt x="78" y="6"/>
                    <a:pt x="75" y="6"/>
                  </a:cubicBezTo>
                  <a:cubicBezTo>
                    <a:pt x="75" y="6"/>
                    <a:pt x="75" y="6"/>
                    <a:pt x="74" y="6"/>
                  </a:cubicBezTo>
                  <a:cubicBezTo>
                    <a:pt x="74" y="7"/>
                    <a:pt x="74" y="7"/>
                    <a:pt x="74" y="7"/>
                  </a:cubicBezTo>
                  <a:cubicBezTo>
                    <a:pt x="74" y="7"/>
                    <a:pt x="74" y="7"/>
                    <a:pt x="74" y="7"/>
                  </a:cubicBezTo>
                  <a:cubicBezTo>
                    <a:pt x="74" y="7"/>
                    <a:pt x="74" y="7"/>
                    <a:pt x="74" y="7"/>
                  </a:cubicBezTo>
                  <a:cubicBezTo>
                    <a:pt x="74" y="7"/>
                    <a:pt x="74" y="7"/>
                    <a:pt x="74" y="7"/>
                  </a:cubicBezTo>
                  <a:cubicBezTo>
                    <a:pt x="74" y="7"/>
                    <a:pt x="74" y="7"/>
                    <a:pt x="74" y="7"/>
                  </a:cubicBezTo>
                  <a:cubicBezTo>
                    <a:pt x="74" y="7"/>
                    <a:pt x="74" y="7"/>
                    <a:pt x="73" y="6"/>
                  </a:cubicBezTo>
                  <a:cubicBezTo>
                    <a:pt x="73" y="6"/>
                    <a:pt x="73" y="6"/>
                    <a:pt x="73" y="6"/>
                  </a:cubicBezTo>
                  <a:cubicBezTo>
                    <a:pt x="73" y="6"/>
                    <a:pt x="73" y="6"/>
                    <a:pt x="73" y="6"/>
                  </a:cubicBezTo>
                  <a:cubicBezTo>
                    <a:pt x="73" y="6"/>
                    <a:pt x="73" y="6"/>
                    <a:pt x="73" y="6"/>
                  </a:cubicBezTo>
                  <a:cubicBezTo>
                    <a:pt x="73" y="6"/>
                    <a:pt x="73" y="6"/>
                    <a:pt x="73" y="6"/>
                  </a:cubicBezTo>
                  <a:cubicBezTo>
                    <a:pt x="71" y="10"/>
                    <a:pt x="66" y="14"/>
                    <a:pt x="61" y="14"/>
                  </a:cubicBezTo>
                  <a:cubicBezTo>
                    <a:pt x="59" y="14"/>
                    <a:pt x="58" y="10"/>
                    <a:pt x="56" y="10"/>
                  </a:cubicBezTo>
                  <a:cubicBezTo>
                    <a:pt x="55" y="10"/>
                    <a:pt x="55" y="11"/>
                    <a:pt x="54" y="11"/>
                  </a:cubicBezTo>
                  <a:cubicBezTo>
                    <a:pt x="53" y="11"/>
                    <a:pt x="51" y="11"/>
                    <a:pt x="50" y="11"/>
                  </a:cubicBezTo>
                  <a:cubicBezTo>
                    <a:pt x="50" y="11"/>
                    <a:pt x="50" y="11"/>
                    <a:pt x="50" y="11"/>
                  </a:cubicBezTo>
                  <a:cubicBezTo>
                    <a:pt x="50" y="11"/>
                    <a:pt x="50" y="11"/>
                    <a:pt x="50" y="11"/>
                  </a:cubicBezTo>
                  <a:cubicBezTo>
                    <a:pt x="50" y="11"/>
                    <a:pt x="50" y="11"/>
                    <a:pt x="50" y="11"/>
                  </a:cubicBezTo>
                  <a:cubicBezTo>
                    <a:pt x="50" y="11"/>
                    <a:pt x="50" y="11"/>
                    <a:pt x="50" y="11"/>
                  </a:cubicBezTo>
                  <a:cubicBezTo>
                    <a:pt x="48" y="11"/>
                    <a:pt x="47" y="11"/>
                    <a:pt x="47" y="9"/>
                  </a:cubicBezTo>
                  <a:cubicBezTo>
                    <a:pt x="47" y="9"/>
                    <a:pt x="47" y="9"/>
                    <a:pt x="47" y="9"/>
                  </a:cubicBezTo>
                  <a:cubicBezTo>
                    <a:pt x="47" y="9"/>
                    <a:pt x="47" y="9"/>
                    <a:pt x="47" y="9"/>
                  </a:cubicBezTo>
                  <a:cubicBezTo>
                    <a:pt x="44" y="9"/>
                    <a:pt x="45" y="8"/>
                    <a:pt x="42" y="8"/>
                  </a:cubicBezTo>
                  <a:cubicBezTo>
                    <a:pt x="35" y="8"/>
                    <a:pt x="34" y="16"/>
                    <a:pt x="30" y="20"/>
                  </a:cubicBezTo>
                  <a:cubicBezTo>
                    <a:pt x="27" y="23"/>
                    <a:pt x="24" y="23"/>
                    <a:pt x="22" y="25"/>
                  </a:cubicBezTo>
                  <a:cubicBezTo>
                    <a:pt x="20" y="27"/>
                    <a:pt x="18" y="29"/>
                    <a:pt x="15" y="29"/>
                  </a:cubicBezTo>
                  <a:cubicBezTo>
                    <a:pt x="12" y="29"/>
                    <a:pt x="11" y="27"/>
                    <a:pt x="8" y="27"/>
                  </a:cubicBezTo>
                  <a:cubicBezTo>
                    <a:pt x="7" y="27"/>
                    <a:pt x="7" y="29"/>
                    <a:pt x="6" y="29"/>
                  </a:cubicBezTo>
                  <a:cubicBezTo>
                    <a:pt x="6" y="29"/>
                    <a:pt x="6" y="29"/>
                    <a:pt x="6" y="29"/>
                  </a:cubicBezTo>
                  <a:cubicBezTo>
                    <a:pt x="4" y="30"/>
                    <a:pt x="0" y="40"/>
                    <a:pt x="0" y="41"/>
                  </a:cubicBezTo>
                  <a:cubicBezTo>
                    <a:pt x="0" y="41"/>
                    <a:pt x="0" y="41"/>
                    <a:pt x="0" y="41"/>
                  </a:cubicBezTo>
                  <a:cubicBezTo>
                    <a:pt x="0" y="41"/>
                    <a:pt x="0" y="42"/>
                    <a:pt x="0" y="43"/>
                  </a:cubicBezTo>
                  <a:cubicBezTo>
                    <a:pt x="0" y="43"/>
                    <a:pt x="0" y="43"/>
                    <a:pt x="0" y="44"/>
                  </a:cubicBezTo>
                  <a:cubicBezTo>
                    <a:pt x="0" y="44"/>
                    <a:pt x="0" y="44"/>
                    <a:pt x="0" y="44"/>
                  </a:cubicBezTo>
                  <a:cubicBezTo>
                    <a:pt x="1" y="45"/>
                    <a:pt x="1" y="46"/>
                    <a:pt x="1" y="47"/>
                  </a:cubicBezTo>
                  <a:cubicBezTo>
                    <a:pt x="1" y="56"/>
                    <a:pt x="1" y="56"/>
                    <a:pt x="1" y="56"/>
                  </a:cubicBezTo>
                  <a:cubicBezTo>
                    <a:pt x="2" y="58"/>
                    <a:pt x="1" y="60"/>
                    <a:pt x="3" y="63"/>
                  </a:cubicBezTo>
                  <a:cubicBezTo>
                    <a:pt x="4" y="65"/>
                    <a:pt x="9" y="63"/>
                    <a:pt x="9" y="68"/>
                  </a:cubicBezTo>
                  <a:cubicBezTo>
                    <a:pt x="9" y="68"/>
                    <a:pt x="9" y="68"/>
                    <a:pt x="9" y="68"/>
                  </a:cubicBezTo>
                  <a:cubicBezTo>
                    <a:pt x="9" y="74"/>
                    <a:pt x="3" y="72"/>
                    <a:pt x="3" y="78"/>
                  </a:cubicBezTo>
                  <a:cubicBezTo>
                    <a:pt x="3" y="78"/>
                    <a:pt x="3" y="78"/>
                    <a:pt x="3" y="78"/>
                  </a:cubicBezTo>
                  <a:cubicBezTo>
                    <a:pt x="3" y="81"/>
                    <a:pt x="6" y="81"/>
                    <a:pt x="6" y="83"/>
                  </a:cubicBezTo>
                  <a:cubicBezTo>
                    <a:pt x="11" y="92"/>
                    <a:pt x="21" y="93"/>
                    <a:pt x="21" y="106"/>
                  </a:cubicBezTo>
                  <a:cubicBezTo>
                    <a:pt x="21" y="106"/>
                    <a:pt x="21" y="106"/>
                    <a:pt x="21" y="106"/>
                  </a:cubicBezTo>
                  <a:cubicBezTo>
                    <a:pt x="14" y="107"/>
                    <a:pt x="9" y="109"/>
                    <a:pt x="9" y="117"/>
                  </a:cubicBezTo>
                  <a:cubicBezTo>
                    <a:pt x="9" y="117"/>
                    <a:pt x="9" y="117"/>
                    <a:pt x="9" y="117"/>
                  </a:cubicBezTo>
                  <a:cubicBezTo>
                    <a:pt x="9" y="119"/>
                    <a:pt x="10" y="120"/>
                    <a:pt x="10" y="122"/>
                  </a:cubicBezTo>
                  <a:cubicBezTo>
                    <a:pt x="20" y="121"/>
                    <a:pt x="20" y="121"/>
                    <a:pt x="20" y="121"/>
                  </a:cubicBezTo>
                  <a:cubicBezTo>
                    <a:pt x="20" y="120"/>
                    <a:pt x="21" y="120"/>
                    <a:pt x="22" y="119"/>
                  </a:cubicBezTo>
                  <a:cubicBezTo>
                    <a:pt x="30" y="121"/>
                    <a:pt x="30" y="121"/>
                    <a:pt x="30" y="121"/>
                  </a:cubicBezTo>
                  <a:cubicBezTo>
                    <a:pt x="33" y="121"/>
                    <a:pt x="33" y="119"/>
                    <a:pt x="37" y="119"/>
                  </a:cubicBezTo>
                  <a:cubicBezTo>
                    <a:pt x="39" y="119"/>
                    <a:pt x="40" y="119"/>
                    <a:pt x="42" y="119"/>
                  </a:cubicBezTo>
                  <a:cubicBezTo>
                    <a:pt x="43" y="119"/>
                    <a:pt x="44" y="119"/>
                    <a:pt x="45" y="119"/>
                  </a:cubicBezTo>
                  <a:cubicBezTo>
                    <a:pt x="49" y="120"/>
                    <a:pt x="51" y="127"/>
                    <a:pt x="53" y="130"/>
                  </a:cubicBezTo>
                  <a:cubicBezTo>
                    <a:pt x="56" y="135"/>
                    <a:pt x="64" y="140"/>
                    <a:pt x="70" y="140"/>
                  </a:cubicBezTo>
                  <a:cubicBezTo>
                    <a:pt x="72" y="140"/>
                    <a:pt x="74" y="140"/>
                    <a:pt x="76" y="141"/>
                  </a:cubicBezTo>
                  <a:cubicBezTo>
                    <a:pt x="75" y="142"/>
                    <a:pt x="75" y="145"/>
                    <a:pt x="72" y="145"/>
                  </a:cubicBezTo>
                  <a:cubicBezTo>
                    <a:pt x="72" y="145"/>
                    <a:pt x="71" y="146"/>
                    <a:pt x="70" y="146"/>
                  </a:cubicBezTo>
                  <a:cubicBezTo>
                    <a:pt x="70" y="146"/>
                    <a:pt x="70" y="146"/>
                    <a:pt x="69" y="145"/>
                  </a:cubicBezTo>
                  <a:cubicBezTo>
                    <a:pt x="69" y="145"/>
                    <a:pt x="69" y="145"/>
                    <a:pt x="68" y="145"/>
                  </a:cubicBezTo>
                  <a:cubicBezTo>
                    <a:pt x="67" y="145"/>
                    <a:pt x="66" y="146"/>
                    <a:pt x="65" y="146"/>
                  </a:cubicBezTo>
                  <a:cubicBezTo>
                    <a:pt x="70" y="151"/>
                    <a:pt x="73" y="159"/>
                    <a:pt x="82" y="159"/>
                  </a:cubicBezTo>
                  <a:cubicBezTo>
                    <a:pt x="89" y="159"/>
                    <a:pt x="90" y="150"/>
                    <a:pt x="93" y="146"/>
                  </a:cubicBezTo>
                  <a:cubicBezTo>
                    <a:pt x="95" y="146"/>
                    <a:pt x="95" y="146"/>
                    <a:pt x="95" y="146"/>
                  </a:cubicBezTo>
                  <a:cubicBezTo>
                    <a:pt x="95" y="147"/>
                    <a:pt x="94" y="149"/>
                    <a:pt x="94" y="150"/>
                  </a:cubicBezTo>
                  <a:cubicBezTo>
                    <a:pt x="94" y="154"/>
                    <a:pt x="97" y="157"/>
                    <a:pt x="97" y="162"/>
                  </a:cubicBezTo>
                  <a:cubicBezTo>
                    <a:pt x="97" y="165"/>
                    <a:pt x="95" y="166"/>
                    <a:pt x="95" y="170"/>
                  </a:cubicBezTo>
                  <a:cubicBezTo>
                    <a:pt x="95" y="170"/>
                    <a:pt x="95" y="170"/>
                    <a:pt x="95" y="170"/>
                  </a:cubicBezTo>
                  <a:cubicBezTo>
                    <a:pt x="95" y="170"/>
                    <a:pt x="95" y="173"/>
                    <a:pt x="95" y="174"/>
                  </a:cubicBezTo>
                  <a:cubicBezTo>
                    <a:pt x="95" y="179"/>
                    <a:pt x="99" y="184"/>
                    <a:pt x="100" y="190"/>
                  </a:cubicBezTo>
                  <a:cubicBezTo>
                    <a:pt x="102" y="196"/>
                    <a:pt x="107" y="206"/>
                    <a:pt x="109" y="210"/>
                  </a:cubicBezTo>
                  <a:cubicBezTo>
                    <a:pt x="110" y="214"/>
                    <a:pt x="110" y="215"/>
                    <a:pt x="112" y="219"/>
                  </a:cubicBezTo>
                  <a:cubicBezTo>
                    <a:pt x="115" y="223"/>
                    <a:pt x="113" y="226"/>
                    <a:pt x="115" y="231"/>
                  </a:cubicBezTo>
                  <a:cubicBezTo>
                    <a:pt x="117" y="233"/>
                    <a:pt x="121" y="236"/>
                    <a:pt x="122" y="240"/>
                  </a:cubicBezTo>
                  <a:cubicBezTo>
                    <a:pt x="124" y="246"/>
                    <a:pt x="127" y="252"/>
                    <a:pt x="129" y="258"/>
                  </a:cubicBezTo>
                  <a:cubicBezTo>
                    <a:pt x="129" y="259"/>
                    <a:pt x="130" y="261"/>
                    <a:pt x="132" y="261"/>
                  </a:cubicBezTo>
                  <a:cubicBezTo>
                    <a:pt x="132" y="263"/>
                    <a:pt x="133" y="264"/>
                    <a:pt x="135" y="264"/>
                  </a:cubicBezTo>
                  <a:cubicBezTo>
                    <a:pt x="135" y="264"/>
                    <a:pt x="136" y="264"/>
                    <a:pt x="136" y="264"/>
                  </a:cubicBezTo>
                  <a:cubicBezTo>
                    <a:pt x="138" y="264"/>
                    <a:pt x="138" y="261"/>
                    <a:pt x="140" y="258"/>
                  </a:cubicBezTo>
                  <a:cubicBezTo>
                    <a:pt x="141" y="256"/>
                    <a:pt x="142" y="257"/>
                    <a:pt x="145" y="255"/>
                  </a:cubicBezTo>
                  <a:cubicBezTo>
                    <a:pt x="147" y="254"/>
                    <a:pt x="146" y="246"/>
                    <a:pt x="150" y="245"/>
                  </a:cubicBezTo>
                  <a:cubicBezTo>
                    <a:pt x="151" y="245"/>
                    <a:pt x="153" y="245"/>
                    <a:pt x="153" y="244"/>
                  </a:cubicBezTo>
                  <a:cubicBezTo>
                    <a:pt x="155" y="244"/>
                    <a:pt x="155" y="244"/>
                    <a:pt x="155" y="244"/>
                  </a:cubicBezTo>
                  <a:cubicBezTo>
                    <a:pt x="153" y="237"/>
                    <a:pt x="153" y="237"/>
                    <a:pt x="153" y="237"/>
                  </a:cubicBezTo>
                  <a:cubicBezTo>
                    <a:pt x="153" y="231"/>
                    <a:pt x="157" y="227"/>
                    <a:pt x="157" y="219"/>
                  </a:cubicBezTo>
                  <a:cubicBezTo>
                    <a:pt x="157" y="215"/>
                    <a:pt x="155" y="212"/>
                    <a:pt x="155" y="207"/>
                  </a:cubicBezTo>
                  <a:cubicBezTo>
                    <a:pt x="155" y="201"/>
                    <a:pt x="161" y="200"/>
                    <a:pt x="166" y="198"/>
                  </a:cubicBezTo>
                  <a:cubicBezTo>
                    <a:pt x="168" y="198"/>
                    <a:pt x="171" y="194"/>
                    <a:pt x="173" y="192"/>
                  </a:cubicBezTo>
                  <a:cubicBezTo>
                    <a:pt x="179" y="187"/>
                    <a:pt x="184" y="181"/>
                    <a:pt x="189" y="175"/>
                  </a:cubicBezTo>
                  <a:cubicBezTo>
                    <a:pt x="194" y="171"/>
                    <a:pt x="202" y="169"/>
                    <a:pt x="207" y="164"/>
                  </a:cubicBezTo>
                  <a:cubicBezTo>
                    <a:pt x="210" y="162"/>
                    <a:pt x="210" y="159"/>
                    <a:pt x="211" y="155"/>
                  </a:cubicBezTo>
                  <a:cubicBezTo>
                    <a:pt x="212" y="152"/>
                    <a:pt x="218" y="152"/>
                    <a:pt x="219" y="147"/>
                  </a:cubicBezTo>
                  <a:cubicBezTo>
                    <a:pt x="222" y="149"/>
                    <a:pt x="222" y="150"/>
                    <a:pt x="226" y="150"/>
                  </a:cubicBezTo>
                  <a:cubicBezTo>
                    <a:pt x="234" y="150"/>
                    <a:pt x="242" y="149"/>
                    <a:pt x="242" y="140"/>
                  </a:cubicBezTo>
                  <a:cubicBezTo>
                    <a:pt x="246" y="141"/>
                    <a:pt x="251" y="143"/>
                    <a:pt x="252" y="147"/>
                  </a:cubicBezTo>
                  <a:cubicBezTo>
                    <a:pt x="253" y="150"/>
                    <a:pt x="252" y="155"/>
                    <a:pt x="255" y="158"/>
                  </a:cubicBezTo>
                  <a:cubicBezTo>
                    <a:pt x="257" y="162"/>
                    <a:pt x="260" y="164"/>
                    <a:pt x="264" y="167"/>
                  </a:cubicBezTo>
                  <a:cubicBezTo>
                    <a:pt x="267" y="172"/>
                    <a:pt x="270" y="176"/>
                    <a:pt x="272" y="182"/>
                  </a:cubicBezTo>
                  <a:cubicBezTo>
                    <a:pt x="273" y="184"/>
                    <a:pt x="274" y="184"/>
                    <a:pt x="274" y="186"/>
                  </a:cubicBezTo>
                  <a:cubicBezTo>
                    <a:pt x="274" y="189"/>
                    <a:pt x="273" y="191"/>
                    <a:pt x="273" y="194"/>
                  </a:cubicBezTo>
                  <a:cubicBezTo>
                    <a:pt x="273" y="198"/>
                    <a:pt x="273" y="202"/>
                    <a:pt x="277" y="202"/>
                  </a:cubicBezTo>
                  <a:cubicBezTo>
                    <a:pt x="285" y="202"/>
                    <a:pt x="287" y="193"/>
                    <a:pt x="292" y="188"/>
                  </a:cubicBezTo>
                  <a:cubicBezTo>
                    <a:pt x="294" y="190"/>
                    <a:pt x="293" y="191"/>
                    <a:pt x="295" y="193"/>
                  </a:cubicBezTo>
                  <a:cubicBezTo>
                    <a:pt x="295" y="194"/>
                    <a:pt x="297" y="193"/>
                    <a:pt x="298" y="194"/>
                  </a:cubicBezTo>
                  <a:cubicBezTo>
                    <a:pt x="301" y="199"/>
                    <a:pt x="296" y="207"/>
                    <a:pt x="300" y="207"/>
                  </a:cubicBezTo>
                  <a:cubicBezTo>
                    <a:pt x="300" y="216"/>
                    <a:pt x="307" y="224"/>
                    <a:pt x="307" y="236"/>
                  </a:cubicBezTo>
                  <a:cubicBezTo>
                    <a:pt x="307" y="239"/>
                    <a:pt x="305" y="246"/>
                    <a:pt x="307" y="247"/>
                  </a:cubicBezTo>
                  <a:cubicBezTo>
                    <a:pt x="307" y="247"/>
                    <a:pt x="307" y="247"/>
                    <a:pt x="307" y="247"/>
                  </a:cubicBezTo>
                  <a:cubicBezTo>
                    <a:pt x="310" y="242"/>
                    <a:pt x="311" y="239"/>
                    <a:pt x="313" y="234"/>
                  </a:cubicBezTo>
                  <a:cubicBezTo>
                    <a:pt x="313" y="233"/>
                    <a:pt x="315" y="232"/>
                    <a:pt x="315" y="231"/>
                  </a:cubicBezTo>
                  <a:cubicBezTo>
                    <a:pt x="315" y="228"/>
                    <a:pt x="311" y="215"/>
                    <a:pt x="309" y="213"/>
                  </a:cubicBezTo>
                  <a:cubicBezTo>
                    <a:pt x="307" y="211"/>
                    <a:pt x="304" y="209"/>
                    <a:pt x="304" y="206"/>
                  </a:cubicBezTo>
                  <a:cubicBezTo>
                    <a:pt x="304" y="206"/>
                    <a:pt x="304" y="206"/>
                    <a:pt x="304" y="206"/>
                  </a:cubicBezTo>
                  <a:cubicBezTo>
                    <a:pt x="304" y="206"/>
                    <a:pt x="304" y="206"/>
                    <a:pt x="304" y="206"/>
                  </a:cubicBezTo>
                  <a:cubicBezTo>
                    <a:pt x="304" y="206"/>
                    <a:pt x="305" y="205"/>
                    <a:pt x="305" y="204"/>
                  </a:cubicBezTo>
                  <a:cubicBezTo>
                    <a:pt x="305" y="204"/>
                    <a:pt x="305" y="204"/>
                    <a:pt x="305" y="204"/>
                  </a:cubicBezTo>
                  <a:cubicBezTo>
                    <a:pt x="305" y="204"/>
                    <a:pt x="307" y="200"/>
                    <a:pt x="307" y="198"/>
                  </a:cubicBezTo>
                  <a:cubicBezTo>
                    <a:pt x="307" y="195"/>
                    <a:pt x="307" y="189"/>
                    <a:pt x="305" y="186"/>
                  </a:cubicBezTo>
                  <a:cubicBezTo>
                    <a:pt x="303" y="183"/>
                    <a:pt x="300" y="183"/>
                    <a:pt x="300" y="178"/>
                  </a:cubicBezTo>
                  <a:cubicBezTo>
                    <a:pt x="300" y="178"/>
                    <a:pt x="300" y="178"/>
                    <a:pt x="300" y="178"/>
                  </a:cubicBezTo>
                  <a:cubicBezTo>
                    <a:pt x="300" y="178"/>
                    <a:pt x="300" y="178"/>
                    <a:pt x="300" y="178"/>
                  </a:cubicBezTo>
                  <a:cubicBezTo>
                    <a:pt x="300" y="173"/>
                    <a:pt x="301" y="169"/>
                    <a:pt x="304" y="166"/>
                  </a:cubicBezTo>
                  <a:cubicBezTo>
                    <a:pt x="306" y="165"/>
                    <a:pt x="309" y="165"/>
                    <a:pt x="311" y="164"/>
                  </a:cubicBezTo>
                  <a:cubicBezTo>
                    <a:pt x="318" y="159"/>
                    <a:pt x="322" y="157"/>
                    <a:pt x="328" y="148"/>
                  </a:cubicBezTo>
                  <a:cubicBezTo>
                    <a:pt x="326" y="148"/>
                    <a:pt x="326" y="149"/>
                    <a:pt x="324" y="149"/>
                  </a:cubicBezTo>
                  <a:cubicBezTo>
                    <a:pt x="318" y="149"/>
                    <a:pt x="314" y="143"/>
                    <a:pt x="314" y="137"/>
                  </a:cubicBezTo>
                  <a:cubicBezTo>
                    <a:pt x="311" y="136"/>
                    <a:pt x="311" y="128"/>
                    <a:pt x="309" y="128"/>
                  </a:cubicBezTo>
                  <a:cubicBezTo>
                    <a:pt x="306" y="128"/>
                    <a:pt x="305" y="130"/>
                    <a:pt x="303" y="130"/>
                  </a:cubicBezTo>
                  <a:cubicBezTo>
                    <a:pt x="302" y="130"/>
                    <a:pt x="301" y="128"/>
                    <a:pt x="301" y="127"/>
                  </a:cubicBezTo>
                  <a:cubicBezTo>
                    <a:pt x="301" y="127"/>
                    <a:pt x="301" y="127"/>
                    <a:pt x="301" y="127"/>
                  </a:cubicBezTo>
                  <a:cubicBezTo>
                    <a:pt x="301" y="127"/>
                    <a:pt x="301" y="127"/>
                    <a:pt x="301" y="127"/>
                  </a:cubicBezTo>
                  <a:cubicBezTo>
                    <a:pt x="301" y="116"/>
                    <a:pt x="309" y="116"/>
                    <a:pt x="309" y="105"/>
                  </a:cubicBezTo>
                  <a:cubicBezTo>
                    <a:pt x="309" y="99"/>
                    <a:pt x="305" y="97"/>
                    <a:pt x="302" y="93"/>
                  </a:cubicBezTo>
                  <a:cubicBezTo>
                    <a:pt x="295" y="89"/>
                    <a:pt x="289" y="90"/>
                    <a:pt x="287" y="81"/>
                  </a:cubicBezTo>
                  <a:cubicBezTo>
                    <a:pt x="285" y="81"/>
                    <a:pt x="285" y="81"/>
                    <a:pt x="285" y="81"/>
                  </a:cubicBezTo>
                  <a:cubicBezTo>
                    <a:pt x="283" y="83"/>
                    <a:pt x="283" y="83"/>
                    <a:pt x="283" y="83"/>
                  </a:cubicBezTo>
                  <a:cubicBezTo>
                    <a:pt x="283" y="83"/>
                    <a:pt x="283" y="83"/>
                    <a:pt x="283" y="83"/>
                  </a:cubicBezTo>
                  <a:cubicBezTo>
                    <a:pt x="283" y="83"/>
                    <a:pt x="283" y="83"/>
                    <a:pt x="283" y="83"/>
                  </a:cubicBezTo>
                  <a:cubicBezTo>
                    <a:pt x="283" y="83"/>
                    <a:pt x="283" y="83"/>
                    <a:pt x="282" y="83"/>
                  </a:cubicBezTo>
                  <a:cubicBezTo>
                    <a:pt x="282" y="83"/>
                    <a:pt x="282" y="83"/>
                    <a:pt x="281" y="83"/>
                  </a:cubicBezTo>
                  <a:cubicBezTo>
                    <a:pt x="281" y="83"/>
                    <a:pt x="281" y="83"/>
                    <a:pt x="281" y="83"/>
                  </a:cubicBezTo>
                  <a:cubicBezTo>
                    <a:pt x="281" y="83"/>
                    <a:pt x="281" y="83"/>
                    <a:pt x="281" y="83"/>
                  </a:cubicBezTo>
                  <a:cubicBezTo>
                    <a:pt x="281" y="83"/>
                    <a:pt x="281" y="83"/>
                    <a:pt x="281" y="83"/>
                  </a:cubicBezTo>
                  <a:cubicBezTo>
                    <a:pt x="280" y="83"/>
                    <a:pt x="279" y="83"/>
                    <a:pt x="278" y="83"/>
                  </a:cubicBezTo>
                  <a:cubicBezTo>
                    <a:pt x="278" y="83"/>
                    <a:pt x="278" y="83"/>
                    <a:pt x="278" y="83"/>
                  </a:cubicBezTo>
                  <a:cubicBezTo>
                    <a:pt x="278" y="83"/>
                    <a:pt x="278" y="83"/>
                    <a:pt x="278" y="83"/>
                  </a:cubicBezTo>
                  <a:cubicBezTo>
                    <a:pt x="278" y="83"/>
                    <a:pt x="278" y="83"/>
                    <a:pt x="278" y="83"/>
                  </a:cubicBezTo>
                  <a:cubicBezTo>
                    <a:pt x="278" y="83"/>
                    <a:pt x="278" y="83"/>
                    <a:pt x="278" y="83"/>
                  </a:cubicBezTo>
                  <a:cubicBezTo>
                    <a:pt x="278" y="83"/>
                    <a:pt x="278" y="83"/>
                    <a:pt x="278" y="83"/>
                  </a:cubicBezTo>
                  <a:cubicBezTo>
                    <a:pt x="277" y="83"/>
                    <a:pt x="276" y="83"/>
                    <a:pt x="276" y="83"/>
                  </a:cubicBezTo>
                  <a:cubicBezTo>
                    <a:pt x="276" y="83"/>
                    <a:pt x="275" y="83"/>
                    <a:pt x="275" y="83"/>
                  </a:cubicBezTo>
                  <a:cubicBezTo>
                    <a:pt x="275" y="83"/>
                    <a:pt x="275" y="83"/>
                    <a:pt x="275" y="83"/>
                  </a:cubicBezTo>
                  <a:cubicBezTo>
                    <a:pt x="275" y="83"/>
                    <a:pt x="274" y="83"/>
                    <a:pt x="273" y="83"/>
                  </a:cubicBezTo>
                  <a:cubicBezTo>
                    <a:pt x="273" y="83"/>
                    <a:pt x="273" y="84"/>
                    <a:pt x="273" y="84"/>
                  </a:cubicBezTo>
                  <a:cubicBezTo>
                    <a:pt x="272" y="85"/>
                    <a:pt x="272" y="86"/>
                    <a:pt x="270" y="87"/>
                  </a:cubicBezTo>
                  <a:cubicBezTo>
                    <a:pt x="268" y="88"/>
                    <a:pt x="258" y="96"/>
                    <a:pt x="254" y="96"/>
                  </a:cubicBezTo>
                  <a:cubicBezTo>
                    <a:pt x="250" y="96"/>
                    <a:pt x="247" y="93"/>
                    <a:pt x="241" y="93"/>
                  </a:cubicBezTo>
                  <a:cubicBezTo>
                    <a:pt x="233" y="93"/>
                    <a:pt x="232" y="98"/>
                    <a:pt x="228" y="100"/>
                  </a:cubicBezTo>
                  <a:cubicBezTo>
                    <a:pt x="228" y="98"/>
                    <a:pt x="227" y="93"/>
                    <a:pt x="225" y="93"/>
                  </a:cubicBezTo>
                  <a:cubicBezTo>
                    <a:pt x="224" y="93"/>
                    <a:pt x="223" y="95"/>
                    <a:pt x="220" y="95"/>
                  </a:cubicBezTo>
                  <a:cubicBezTo>
                    <a:pt x="216" y="95"/>
                    <a:pt x="212" y="95"/>
                    <a:pt x="208" y="95"/>
                  </a:cubicBezTo>
                  <a:cubicBezTo>
                    <a:pt x="202" y="95"/>
                    <a:pt x="199" y="91"/>
                    <a:pt x="195" y="88"/>
                  </a:cubicBezTo>
                  <a:cubicBezTo>
                    <a:pt x="195" y="88"/>
                    <a:pt x="195" y="88"/>
                    <a:pt x="194" y="88"/>
                  </a:cubicBezTo>
                  <a:cubicBezTo>
                    <a:pt x="194" y="88"/>
                    <a:pt x="194" y="88"/>
                    <a:pt x="194" y="88"/>
                  </a:cubicBezTo>
                  <a:cubicBezTo>
                    <a:pt x="194" y="88"/>
                    <a:pt x="194" y="88"/>
                    <a:pt x="194" y="88"/>
                  </a:cubicBezTo>
                  <a:cubicBezTo>
                    <a:pt x="194" y="88"/>
                    <a:pt x="194" y="88"/>
                    <a:pt x="193" y="88"/>
                  </a:cubicBezTo>
                  <a:cubicBezTo>
                    <a:pt x="193" y="88"/>
                    <a:pt x="193" y="88"/>
                    <a:pt x="193" y="88"/>
                  </a:cubicBezTo>
                  <a:cubicBezTo>
                    <a:pt x="193" y="88"/>
                    <a:pt x="193" y="88"/>
                    <a:pt x="193" y="88"/>
                  </a:cubicBezTo>
                  <a:cubicBezTo>
                    <a:pt x="193" y="88"/>
                    <a:pt x="193" y="88"/>
                    <a:pt x="193" y="88"/>
                  </a:cubicBezTo>
                  <a:cubicBezTo>
                    <a:pt x="193" y="88"/>
                    <a:pt x="193" y="88"/>
                    <a:pt x="193" y="88"/>
                  </a:cubicBezTo>
                  <a:cubicBezTo>
                    <a:pt x="193" y="88"/>
                    <a:pt x="193" y="88"/>
                    <a:pt x="193" y="88"/>
                  </a:cubicBezTo>
                  <a:cubicBezTo>
                    <a:pt x="193" y="88"/>
                    <a:pt x="193" y="88"/>
                    <a:pt x="193" y="88"/>
                  </a:cubicBezTo>
                  <a:cubicBezTo>
                    <a:pt x="192" y="88"/>
                    <a:pt x="192" y="88"/>
                    <a:pt x="192" y="88"/>
                  </a:cubicBezTo>
                  <a:cubicBezTo>
                    <a:pt x="192" y="88"/>
                    <a:pt x="192" y="88"/>
                    <a:pt x="192" y="88"/>
                  </a:cubicBezTo>
                  <a:cubicBezTo>
                    <a:pt x="192" y="88"/>
                    <a:pt x="192" y="88"/>
                    <a:pt x="192" y="88"/>
                  </a:cubicBezTo>
                  <a:cubicBezTo>
                    <a:pt x="192" y="88"/>
                    <a:pt x="192" y="88"/>
                    <a:pt x="192" y="88"/>
                  </a:cubicBezTo>
                  <a:cubicBezTo>
                    <a:pt x="192" y="88"/>
                    <a:pt x="192" y="88"/>
                    <a:pt x="192" y="88"/>
                  </a:cubicBezTo>
                  <a:cubicBezTo>
                    <a:pt x="191" y="88"/>
                    <a:pt x="191" y="88"/>
                    <a:pt x="191" y="87"/>
                  </a:cubicBezTo>
                  <a:cubicBezTo>
                    <a:pt x="191" y="87"/>
                    <a:pt x="191" y="87"/>
                    <a:pt x="191" y="87"/>
                  </a:cubicBezTo>
                  <a:cubicBezTo>
                    <a:pt x="191" y="87"/>
                    <a:pt x="191" y="87"/>
                    <a:pt x="191" y="87"/>
                  </a:cubicBezTo>
                  <a:cubicBezTo>
                    <a:pt x="191" y="87"/>
                    <a:pt x="191" y="87"/>
                    <a:pt x="190" y="87"/>
                  </a:cubicBezTo>
                  <a:cubicBezTo>
                    <a:pt x="190" y="87"/>
                    <a:pt x="190" y="87"/>
                    <a:pt x="190" y="87"/>
                  </a:cubicBezTo>
                  <a:cubicBezTo>
                    <a:pt x="189" y="85"/>
                    <a:pt x="189" y="83"/>
                    <a:pt x="187" y="82"/>
                  </a:cubicBezTo>
                  <a:cubicBezTo>
                    <a:pt x="183" y="80"/>
                    <a:pt x="180" y="81"/>
                    <a:pt x="177" y="78"/>
                  </a:cubicBezTo>
                  <a:cubicBezTo>
                    <a:pt x="173" y="74"/>
                    <a:pt x="170" y="76"/>
                    <a:pt x="164" y="74"/>
                  </a:cubicBezTo>
                  <a:cubicBezTo>
                    <a:pt x="159" y="73"/>
                    <a:pt x="157" y="70"/>
                    <a:pt x="152" y="68"/>
                  </a:cubicBezTo>
                  <a:cubicBezTo>
                    <a:pt x="151" y="68"/>
                    <a:pt x="148" y="68"/>
                    <a:pt x="148" y="66"/>
                  </a:cubicBezTo>
                  <a:cubicBezTo>
                    <a:pt x="146" y="63"/>
                    <a:pt x="147" y="60"/>
                    <a:pt x="146" y="57"/>
                  </a:cubicBezTo>
                  <a:cubicBezTo>
                    <a:pt x="146" y="54"/>
                    <a:pt x="146" y="54"/>
                    <a:pt x="146" y="54"/>
                  </a:cubicBezTo>
                  <a:cubicBezTo>
                    <a:pt x="146" y="54"/>
                    <a:pt x="146" y="54"/>
                    <a:pt x="146" y="54"/>
                  </a:cubicBezTo>
                  <a:cubicBezTo>
                    <a:pt x="146" y="54"/>
                    <a:pt x="147" y="54"/>
                    <a:pt x="147" y="55"/>
                  </a:cubicBezTo>
                  <a:cubicBezTo>
                    <a:pt x="147" y="55"/>
                    <a:pt x="148" y="55"/>
                    <a:pt x="148" y="55"/>
                  </a:cubicBezTo>
                  <a:cubicBezTo>
                    <a:pt x="148" y="55"/>
                    <a:pt x="148" y="55"/>
                    <a:pt x="148" y="55"/>
                  </a:cubicBezTo>
                  <a:cubicBezTo>
                    <a:pt x="148" y="55"/>
                    <a:pt x="148" y="55"/>
                    <a:pt x="148" y="55"/>
                  </a:cubicBezTo>
                  <a:cubicBezTo>
                    <a:pt x="150" y="55"/>
                    <a:pt x="152" y="54"/>
                    <a:pt x="152" y="51"/>
                  </a:cubicBezTo>
                  <a:cubicBezTo>
                    <a:pt x="152" y="48"/>
                    <a:pt x="148" y="47"/>
                    <a:pt x="148" y="44"/>
                  </a:cubicBezTo>
                  <a:cubicBezTo>
                    <a:pt x="148" y="44"/>
                    <a:pt x="148" y="44"/>
                    <a:pt x="148" y="44"/>
                  </a:cubicBezTo>
                  <a:cubicBezTo>
                    <a:pt x="148" y="44"/>
                    <a:pt x="148" y="44"/>
                    <a:pt x="148" y="44"/>
                  </a:cubicBezTo>
                  <a:cubicBezTo>
                    <a:pt x="148" y="37"/>
                    <a:pt x="159" y="38"/>
                    <a:pt x="159" y="30"/>
                  </a:cubicBezTo>
                  <a:cubicBezTo>
                    <a:pt x="159" y="27"/>
                    <a:pt x="152" y="22"/>
                    <a:pt x="150" y="22"/>
                  </a:cubicBezTo>
                  <a:cubicBezTo>
                    <a:pt x="145" y="22"/>
                    <a:pt x="143" y="27"/>
                    <a:pt x="138" y="27"/>
                  </a:cubicBezTo>
                  <a:cubicBezTo>
                    <a:pt x="132" y="26"/>
                    <a:pt x="129" y="26"/>
                    <a:pt x="125" y="21"/>
                  </a:cubicBezTo>
                  <a:cubicBezTo>
                    <a:pt x="123" y="20"/>
                    <a:pt x="125" y="16"/>
                    <a:pt x="122" y="15"/>
                  </a:cubicBezTo>
                  <a:cubicBezTo>
                    <a:pt x="117" y="14"/>
                    <a:pt x="115" y="15"/>
                    <a:pt x="115" y="10"/>
                  </a:cubicBezTo>
                  <a:cubicBezTo>
                    <a:pt x="111" y="10"/>
                    <a:pt x="109" y="10"/>
                    <a:pt x="105" y="10"/>
                  </a:cubicBezTo>
                  <a:cubicBezTo>
                    <a:pt x="99" y="10"/>
                    <a:pt x="97" y="14"/>
                    <a:pt x="91" y="14"/>
                  </a:cubicBezTo>
                  <a:cubicBezTo>
                    <a:pt x="88" y="14"/>
                    <a:pt x="87" y="11"/>
                    <a:pt x="87" y="8"/>
                  </a:cubicBezTo>
                  <a:cubicBezTo>
                    <a:pt x="87" y="7"/>
                    <a:pt x="87" y="6"/>
                    <a:pt x="87" y="5"/>
                  </a:cubicBezTo>
                  <a:cubicBezTo>
                    <a:pt x="87" y="2"/>
                    <a:pt x="87" y="0"/>
                    <a:pt x="8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10"/>
            <p:cNvSpPr/>
            <p:nvPr/>
          </p:nvSpPr>
          <p:spPr bwMode="auto">
            <a:xfrm>
              <a:off x="8991600" y="4033838"/>
              <a:ext cx="322263" cy="349250"/>
            </a:xfrm>
            <a:custGeom>
              <a:avLst/>
              <a:gdLst>
                <a:gd name="T0" fmla="*/ 2 w 86"/>
                <a:gd name="T1" fmla="*/ 0 h 93"/>
                <a:gd name="T2" fmla="*/ 0 w 86"/>
                <a:gd name="T3" fmla="*/ 0 h 93"/>
                <a:gd name="T4" fmla="*/ 0 w 86"/>
                <a:gd name="T5" fmla="*/ 2 h 93"/>
                <a:gd name="T6" fmla="*/ 7 w 86"/>
                <a:gd name="T7" fmla="*/ 14 h 93"/>
                <a:gd name="T8" fmla="*/ 14 w 86"/>
                <a:gd name="T9" fmla="*/ 16 h 93"/>
                <a:gd name="T10" fmla="*/ 18 w 86"/>
                <a:gd name="T11" fmla="*/ 25 h 93"/>
                <a:gd name="T12" fmla="*/ 29 w 86"/>
                <a:gd name="T13" fmla="*/ 34 h 93"/>
                <a:gd name="T14" fmla="*/ 33 w 86"/>
                <a:gd name="T15" fmla="*/ 44 h 93"/>
                <a:gd name="T16" fmla="*/ 37 w 86"/>
                <a:gd name="T17" fmla="*/ 46 h 93"/>
                <a:gd name="T18" fmla="*/ 38 w 86"/>
                <a:gd name="T19" fmla="*/ 48 h 93"/>
                <a:gd name="T20" fmla="*/ 43 w 86"/>
                <a:gd name="T21" fmla="*/ 55 h 93"/>
                <a:gd name="T22" fmla="*/ 54 w 86"/>
                <a:gd name="T23" fmla="*/ 73 h 93"/>
                <a:gd name="T24" fmla="*/ 70 w 86"/>
                <a:gd name="T25" fmla="*/ 85 h 93"/>
                <a:gd name="T26" fmla="*/ 77 w 86"/>
                <a:gd name="T27" fmla="*/ 93 h 93"/>
                <a:gd name="T28" fmla="*/ 84 w 86"/>
                <a:gd name="T29" fmla="*/ 89 h 93"/>
                <a:gd name="T30" fmla="*/ 86 w 86"/>
                <a:gd name="T31" fmla="*/ 81 h 93"/>
                <a:gd name="T32" fmla="*/ 86 w 86"/>
                <a:gd name="T33" fmla="*/ 69 h 93"/>
                <a:gd name="T34" fmla="*/ 80 w 86"/>
                <a:gd name="T35" fmla="*/ 63 h 93"/>
                <a:gd name="T36" fmla="*/ 73 w 86"/>
                <a:gd name="T37" fmla="*/ 53 h 93"/>
                <a:gd name="T38" fmla="*/ 68 w 86"/>
                <a:gd name="T39" fmla="*/ 48 h 93"/>
                <a:gd name="T40" fmla="*/ 69 w 86"/>
                <a:gd name="T41" fmla="*/ 45 h 93"/>
                <a:gd name="T42" fmla="*/ 67 w 86"/>
                <a:gd name="T43" fmla="*/ 43 h 93"/>
                <a:gd name="T44" fmla="*/ 64 w 86"/>
                <a:gd name="T45" fmla="*/ 43 h 93"/>
                <a:gd name="T46" fmla="*/ 65 w 86"/>
                <a:gd name="T47" fmla="*/ 41 h 93"/>
                <a:gd name="T48" fmla="*/ 56 w 86"/>
                <a:gd name="T49" fmla="*/ 34 h 93"/>
                <a:gd name="T50" fmla="*/ 39 w 86"/>
                <a:gd name="T51" fmla="*/ 22 h 93"/>
                <a:gd name="T52" fmla="*/ 30 w 86"/>
                <a:gd name="T53" fmla="*/ 15 h 93"/>
                <a:gd name="T54" fmla="*/ 27 w 86"/>
                <a:gd name="T55" fmla="*/ 13 h 93"/>
                <a:gd name="T56" fmla="*/ 17 w 86"/>
                <a:gd name="T57" fmla="*/ 3 h 93"/>
                <a:gd name="T58" fmla="*/ 7 w 86"/>
                <a:gd name="T59" fmla="*/ 3 h 93"/>
                <a:gd name="T60" fmla="*/ 2 w 86"/>
                <a:gd name="T61"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6" h="93">
                  <a:moveTo>
                    <a:pt x="2" y="0"/>
                  </a:moveTo>
                  <a:cubicBezTo>
                    <a:pt x="1" y="0"/>
                    <a:pt x="0" y="0"/>
                    <a:pt x="0" y="0"/>
                  </a:cubicBezTo>
                  <a:cubicBezTo>
                    <a:pt x="0" y="2"/>
                    <a:pt x="0" y="2"/>
                    <a:pt x="0" y="2"/>
                  </a:cubicBezTo>
                  <a:cubicBezTo>
                    <a:pt x="1" y="5"/>
                    <a:pt x="5" y="13"/>
                    <a:pt x="7" y="14"/>
                  </a:cubicBezTo>
                  <a:cubicBezTo>
                    <a:pt x="10" y="14"/>
                    <a:pt x="13" y="14"/>
                    <a:pt x="14" y="16"/>
                  </a:cubicBezTo>
                  <a:cubicBezTo>
                    <a:pt x="16" y="20"/>
                    <a:pt x="17" y="21"/>
                    <a:pt x="18" y="25"/>
                  </a:cubicBezTo>
                  <a:cubicBezTo>
                    <a:pt x="20" y="29"/>
                    <a:pt x="27" y="28"/>
                    <a:pt x="29" y="34"/>
                  </a:cubicBezTo>
                  <a:cubicBezTo>
                    <a:pt x="29" y="36"/>
                    <a:pt x="31" y="43"/>
                    <a:pt x="33" y="44"/>
                  </a:cubicBezTo>
                  <a:cubicBezTo>
                    <a:pt x="34" y="45"/>
                    <a:pt x="37" y="45"/>
                    <a:pt x="37" y="46"/>
                  </a:cubicBezTo>
                  <a:cubicBezTo>
                    <a:pt x="38" y="46"/>
                    <a:pt x="37" y="48"/>
                    <a:pt x="38" y="48"/>
                  </a:cubicBezTo>
                  <a:cubicBezTo>
                    <a:pt x="39" y="48"/>
                    <a:pt x="42" y="54"/>
                    <a:pt x="43" y="55"/>
                  </a:cubicBezTo>
                  <a:cubicBezTo>
                    <a:pt x="46" y="62"/>
                    <a:pt x="48" y="67"/>
                    <a:pt x="54" y="73"/>
                  </a:cubicBezTo>
                  <a:cubicBezTo>
                    <a:pt x="59" y="78"/>
                    <a:pt x="64" y="80"/>
                    <a:pt x="70" y="85"/>
                  </a:cubicBezTo>
                  <a:cubicBezTo>
                    <a:pt x="70" y="86"/>
                    <a:pt x="75" y="93"/>
                    <a:pt x="77" y="93"/>
                  </a:cubicBezTo>
                  <a:cubicBezTo>
                    <a:pt x="79" y="93"/>
                    <a:pt x="84" y="92"/>
                    <a:pt x="84" y="89"/>
                  </a:cubicBezTo>
                  <a:cubicBezTo>
                    <a:pt x="84" y="86"/>
                    <a:pt x="83" y="82"/>
                    <a:pt x="86" y="81"/>
                  </a:cubicBezTo>
                  <a:cubicBezTo>
                    <a:pt x="86" y="75"/>
                    <a:pt x="86" y="73"/>
                    <a:pt x="86" y="69"/>
                  </a:cubicBezTo>
                  <a:cubicBezTo>
                    <a:pt x="86" y="66"/>
                    <a:pt x="82" y="65"/>
                    <a:pt x="80" y="63"/>
                  </a:cubicBezTo>
                  <a:cubicBezTo>
                    <a:pt x="77" y="60"/>
                    <a:pt x="73" y="59"/>
                    <a:pt x="73" y="53"/>
                  </a:cubicBezTo>
                  <a:cubicBezTo>
                    <a:pt x="70" y="53"/>
                    <a:pt x="68" y="52"/>
                    <a:pt x="68" y="48"/>
                  </a:cubicBezTo>
                  <a:cubicBezTo>
                    <a:pt x="69" y="45"/>
                    <a:pt x="69" y="45"/>
                    <a:pt x="69" y="45"/>
                  </a:cubicBezTo>
                  <a:cubicBezTo>
                    <a:pt x="69" y="44"/>
                    <a:pt x="68" y="43"/>
                    <a:pt x="67" y="43"/>
                  </a:cubicBezTo>
                  <a:cubicBezTo>
                    <a:pt x="66" y="43"/>
                    <a:pt x="65" y="43"/>
                    <a:pt x="64" y="43"/>
                  </a:cubicBezTo>
                  <a:cubicBezTo>
                    <a:pt x="65" y="41"/>
                    <a:pt x="65" y="41"/>
                    <a:pt x="65" y="41"/>
                  </a:cubicBezTo>
                  <a:cubicBezTo>
                    <a:pt x="65" y="37"/>
                    <a:pt x="60" y="36"/>
                    <a:pt x="56" y="34"/>
                  </a:cubicBezTo>
                  <a:cubicBezTo>
                    <a:pt x="48" y="32"/>
                    <a:pt x="45" y="28"/>
                    <a:pt x="39" y="22"/>
                  </a:cubicBezTo>
                  <a:cubicBezTo>
                    <a:pt x="36" y="20"/>
                    <a:pt x="34" y="16"/>
                    <a:pt x="30" y="15"/>
                  </a:cubicBezTo>
                  <a:cubicBezTo>
                    <a:pt x="29" y="15"/>
                    <a:pt x="28" y="15"/>
                    <a:pt x="27" y="13"/>
                  </a:cubicBezTo>
                  <a:cubicBezTo>
                    <a:pt x="25" y="9"/>
                    <a:pt x="23" y="5"/>
                    <a:pt x="17" y="3"/>
                  </a:cubicBezTo>
                  <a:cubicBezTo>
                    <a:pt x="7" y="3"/>
                    <a:pt x="7" y="3"/>
                    <a:pt x="7" y="3"/>
                  </a:cubicBezTo>
                  <a:cubicBezTo>
                    <a:pt x="5" y="1"/>
                    <a:pt x="4"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11"/>
            <p:cNvSpPr/>
            <p:nvPr/>
          </p:nvSpPr>
          <p:spPr bwMode="auto">
            <a:xfrm>
              <a:off x="9407525" y="3989388"/>
              <a:ext cx="307975" cy="341313"/>
            </a:xfrm>
            <a:custGeom>
              <a:avLst/>
              <a:gdLst>
                <a:gd name="T0" fmla="*/ 66 w 82"/>
                <a:gd name="T1" fmla="*/ 0 h 91"/>
                <a:gd name="T2" fmla="*/ 53 w 82"/>
                <a:gd name="T3" fmla="*/ 16 h 91"/>
                <a:gd name="T4" fmla="*/ 42 w 82"/>
                <a:gd name="T5" fmla="*/ 19 h 91"/>
                <a:gd name="T6" fmla="*/ 41 w 82"/>
                <a:gd name="T7" fmla="*/ 21 h 91"/>
                <a:gd name="T8" fmla="*/ 38 w 82"/>
                <a:gd name="T9" fmla="*/ 23 h 91"/>
                <a:gd name="T10" fmla="*/ 36 w 82"/>
                <a:gd name="T11" fmla="*/ 27 h 91"/>
                <a:gd name="T12" fmla="*/ 29 w 82"/>
                <a:gd name="T13" fmla="*/ 33 h 91"/>
                <a:gd name="T14" fmla="*/ 21 w 82"/>
                <a:gd name="T15" fmla="*/ 35 h 91"/>
                <a:gd name="T16" fmla="*/ 10 w 82"/>
                <a:gd name="T17" fmla="*/ 48 h 91"/>
                <a:gd name="T18" fmla="*/ 4 w 82"/>
                <a:gd name="T19" fmla="*/ 48 h 91"/>
                <a:gd name="T20" fmla="*/ 0 w 82"/>
                <a:gd name="T21" fmla="*/ 51 h 91"/>
                <a:gd name="T22" fmla="*/ 4 w 82"/>
                <a:gd name="T23" fmla="*/ 63 h 91"/>
                <a:gd name="T24" fmla="*/ 8 w 82"/>
                <a:gd name="T25" fmla="*/ 65 h 91"/>
                <a:gd name="T26" fmla="*/ 7 w 82"/>
                <a:gd name="T27" fmla="*/ 66 h 91"/>
                <a:gd name="T28" fmla="*/ 17 w 82"/>
                <a:gd name="T29" fmla="*/ 82 h 91"/>
                <a:gd name="T30" fmla="*/ 23 w 82"/>
                <a:gd name="T31" fmla="*/ 80 h 91"/>
                <a:gd name="T32" fmla="*/ 23 w 82"/>
                <a:gd name="T33" fmla="*/ 80 h 91"/>
                <a:gd name="T34" fmla="*/ 24 w 82"/>
                <a:gd name="T35" fmla="*/ 85 h 91"/>
                <a:gd name="T36" fmla="*/ 26 w 82"/>
                <a:gd name="T37" fmla="*/ 86 h 91"/>
                <a:gd name="T38" fmla="*/ 33 w 82"/>
                <a:gd name="T39" fmla="*/ 83 h 91"/>
                <a:gd name="T40" fmla="*/ 46 w 82"/>
                <a:gd name="T41" fmla="*/ 87 h 91"/>
                <a:gd name="T42" fmla="*/ 49 w 82"/>
                <a:gd name="T43" fmla="*/ 91 h 91"/>
                <a:gd name="T44" fmla="*/ 58 w 82"/>
                <a:gd name="T45" fmla="*/ 87 h 91"/>
                <a:gd name="T46" fmla="*/ 61 w 82"/>
                <a:gd name="T47" fmla="*/ 77 h 91"/>
                <a:gd name="T48" fmla="*/ 60 w 82"/>
                <a:gd name="T49" fmla="*/ 73 h 91"/>
                <a:gd name="T50" fmla="*/ 66 w 82"/>
                <a:gd name="T51" fmla="*/ 67 h 91"/>
                <a:gd name="T52" fmla="*/ 70 w 82"/>
                <a:gd name="T53" fmla="*/ 54 h 91"/>
                <a:gd name="T54" fmla="*/ 71 w 82"/>
                <a:gd name="T55" fmla="*/ 51 h 91"/>
                <a:gd name="T56" fmla="*/ 74 w 82"/>
                <a:gd name="T57" fmla="*/ 50 h 91"/>
                <a:gd name="T58" fmla="*/ 78 w 82"/>
                <a:gd name="T59" fmla="*/ 51 h 91"/>
                <a:gd name="T60" fmla="*/ 80 w 82"/>
                <a:gd name="T61" fmla="*/ 48 h 91"/>
                <a:gd name="T62" fmla="*/ 68 w 82"/>
                <a:gd name="T63" fmla="*/ 29 h 91"/>
                <a:gd name="T64" fmla="*/ 70 w 82"/>
                <a:gd name="T65" fmla="*/ 27 h 91"/>
                <a:gd name="T66" fmla="*/ 69 w 82"/>
                <a:gd name="T67" fmla="*/ 25 h 91"/>
                <a:gd name="T68" fmla="*/ 77 w 82"/>
                <a:gd name="T69" fmla="*/ 21 h 91"/>
                <a:gd name="T70" fmla="*/ 76 w 82"/>
                <a:gd name="T71" fmla="*/ 19 h 91"/>
                <a:gd name="T72" fmla="*/ 82 w 82"/>
                <a:gd name="T73" fmla="*/ 16 h 91"/>
                <a:gd name="T74" fmla="*/ 70 w 82"/>
                <a:gd name="T75" fmla="*/ 7 h 91"/>
                <a:gd name="T76" fmla="*/ 66 w 82"/>
                <a:gd name="T7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2" h="91">
                  <a:moveTo>
                    <a:pt x="66" y="0"/>
                  </a:moveTo>
                  <a:cubicBezTo>
                    <a:pt x="61" y="0"/>
                    <a:pt x="55" y="11"/>
                    <a:pt x="53" y="16"/>
                  </a:cubicBezTo>
                  <a:cubicBezTo>
                    <a:pt x="51" y="18"/>
                    <a:pt x="45" y="17"/>
                    <a:pt x="42" y="19"/>
                  </a:cubicBezTo>
                  <a:cubicBezTo>
                    <a:pt x="42" y="20"/>
                    <a:pt x="42" y="21"/>
                    <a:pt x="41" y="21"/>
                  </a:cubicBezTo>
                  <a:cubicBezTo>
                    <a:pt x="39" y="22"/>
                    <a:pt x="40" y="23"/>
                    <a:pt x="38" y="23"/>
                  </a:cubicBezTo>
                  <a:cubicBezTo>
                    <a:pt x="38" y="23"/>
                    <a:pt x="35" y="26"/>
                    <a:pt x="36" y="27"/>
                  </a:cubicBezTo>
                  <a:cubicBezTo>
                    <a:pt x="34" y="29"/>
                    <a:pt x="34" y="32"/>
                    <a:pt x="29" y="33"/>
                  </a:cubicBezTo>
                  <a:cubicBezTo>
                    <a:pt x="26" y="33"/>
                    <a:pt x="23" y="33"/>
                    <a:pt x="21" y="35"/>
                  </a:cubicBezTo>
                  <a:cubicBezTo>
                    <a:pt x="17" y="39"/>
                    <a:pt x="18" y="48"/>
                    <a:pt x="10" y="48"/>
                  </a:cubicBezTo>
                  <a:cubicBezTo>
                    <a:pt x="8" y="48"/>
                    <a:pt x="6" y="48"/>
                    <a:pt x="4" y="48"/>
                  </a:cubicBezTo>
                  <a:cubicBezTo>
                    <a:pt x="2" y="48"/>
                    <a:pt x="0" y="48"/>
                    <a:pt x="0" y="51"/>
                  </a:cubicBezTo>
                  <a:cubicBezTo>
                    <a:pt x="0" y="52"/>
                    <a:pt x="3" y="63"/>
                    <a:pt x="4" y="63"/>
                  </a:cubicBezTo>
                  <a:cubicBezTo>
                    <a:pt x="5" y="63"/>
                    <a:pt x="7" y="63"/>
                    <a:pt x="8" y="65"/>
                  </a:cubicBezTo>
                  <a:cubicBezTo>
                    <a:pt x="7" y="66"/>
                    <a:pt x="7" y="66"/>
                    <a:pt x="7" y="66"/>
                  </a:cubicBezTo>
                  <a:cubicBezTo>
                    <a:pt x="11" y="72"/>
                    <a:pt x="7" y="82"/>
                    <a:pt x="17" y="82"/>
                  </a:cubicBezTo>
                  <a:cubicBezTo>
                    <a:pt x="19" y="82"/>
                    <a:pt x="21" y="80"/>
                    <a:pt x="23" y="80"/>
                  </a:cubicBezTo>
                  <a:cubicBezTo>
                    <a:pt x="23" y="80"/>
                    <a:pt x="23" y="80"/>
                    <a:pt x="23" y="80"/>
                  </a:cubicBezTo>
                  <a:cubicBezTo>
                    <a:pt x="23" y="81"/>
                    <a:pt x="23" y="85"/>
                    <a:pt x="24" y="85"/>
                  </a:cubicBezTo>
                  <a:cubicBezTo>
                    <a:pt x="24" y="85"/>
                    <a:pt x="25" y="86"/>
                    <a:pt x="26" y="86"/>
                  </a:cubicBezTo>
                  <a:cubicBezTo>
                    <a:pt x="29" y="86"/>
                    <a:pt x="31" y="83"/>
                    <a:pt x="33" y="83"/>
                  </a:cubicBezTo>
                  <a:cubicBezTo>
                    <a:pt x="38" y="83"/>
                    <a:pt x="41" y="86"/>
                    <a:pt x="46" y="87"/>
                  </a:cubicBezTo>
                  <a:cubicBezTo>
                    <a:pt x="46" y="89"/>
                    <a:pt x="46" y="91"/>
                    <a:pt x="49" y="91"/>
                  </a:cubicBezTo>
                  <a:cubicBezTo>
                    <a:pt x="53" y="91"/>
                    <a:pt x="53" y="88"/>
                    <a:pt x="58" y="87"/>
                  </a:cubicBezTo>
                  <a:cubicBezTo>
                    <a:pt x="58" y="84"/>
                    <a:pt x="61" y="79"/>
                    <a:pt x="61" y="77"/>
                  </a:cubicBezTo>
                  <a:cubicBezTo>
                    <a:pt x="61" y="76"/>
                    <a:pt x="60" y="75"/>
                    <a:pt x="60" y="73"/>
                  </a:cubicBezTo>
                  <a:cubicBezTo>
                    <a:pt x="60" y="71"/>
                    <a:pt x="63" y="67"/>
                    <a:pt x="66" y="67"/>
                  </a:cubicBezTo>
                  <a:cubicBezTo>
                    <a:pt x="66" y="62"/>
                    <a:pt x="69" y="60"/>
                    <a:pt x="70" y="54"/>
                  </a:cubicBezTo>
                  <a:cubicBezTo>
                    <a:pt x="71" y="51"/>
                    <a:pt x="71" y="51"/>
                    <a:pt x="71" y="51"/>
                  </a:cubicBezTo>
                  <a:cubicBezTo>
                    <a:pt x="72" y="51"/>
                    <a:pt x="73" y="50"/>
                    <a:pt x="74" y="50"/>
                  </a:cubicBezTo>
                  <a:cubicBezTo>
                    <a:pt x="75" y="50"/>
                    <a:pt x="77" y="51"/>
                    <a:pt x="78" y="51"/>
                  </a:cubicBezTo>
                  <a:cubicBezTo>
                    <a:pt x="79" y="51"/>
                    <a:pt x="80" y="50"/>
                    <a:pt x="80" y="48"/>
                  </a:cubicBezTo>
                  <a:cubicBezTo>
                    <a:pt x="75" y="48"/>
                    <a:pt x="68" y="33"/>
                    <a:pt x="68" y="29"/>
                  </a:cubicBezTo>
                  <a:cubicBezTo>
                    <a:pt x="68" y="28"/>
                    <a:pt x="69" y="27"/>
                    <a:pt x="70" y="27"/>
                  </a:cubicBezTo>
                  <a:cubicBezTo>
                    <a:pt x="69" y="26"/>
                    <a:pt x="69" y="25"/>
                    <a:pt x="69" y="25"/>
                  </a:cubicBezTo>
                  <a:cubicBezTo>
                    <a:pt x="69" y="25"/>
                    <a:pt x="76" y="21"/>
                    <a:pt x="77" y="21"/>
                  </a:cubicBezTo>
                  <a:cubicBezTo>
                    <a:pt x="76" y="21"/>
                    <a:pt x="76" y="20"/>
                    <a:pt x="76" y="19"/>
                  </a:cubicBezTo>
                  <a:cubicBezTo>
                    <a:pt x="76" y="17"/>
                    <a:pt x="82" y="18"/>
                    <a:pt x="82" y="16"/>
                  </a:cubicBezTo>
                  <a:cubicBezTo>
                    <a:pt x="82" y="10"/>
                    <a:pt x="70" y="13"/>
                    <a:pt x="70" y="7"/>
                  </a:cubicBezTo>
                  <a:cubicBezTo>
                    <a:pt x="70" y="3"/>
                    <a:pt x="71" y="0"/>
                    <a:pt x="6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12"/>
            <p:cNvSpPr/>
            <p:nvPr/>
          </p:nvSpPr>
          <p:spPr bwMode="auto">
            <a:xfrm>
              <a:off x="9704388" y="4154488"/>
              <a:ext cx="195263" cy="225425"/>
            </a:xfrm>
            <a:custGeom>
              <a:avLst/>
              <a:gdLst>
                <a:gd name="T0" fmla="*/ 52 w 52"/>
                <a:gd name="T1" fmla="*/ 0 h 60"/>
                <a:gd name="T2" fmla="*/ 50 w 52"/>
                <a:gd name="T3" fmla="*/ 0 h 60"/>
                <a:gd name="T4" fmla="*/ 41 w 52"/>
                <a:gd name="T5" fmla="*/ 6 h 60"/>
                <a:gd name="T6" fmla="*/ 38 w 52"/>
                <a:gd name="T7" fmla="*/ 6 h 60"/>
                <a:gd name="T8" fmla="*/ 19 w 52"/>
                <a:gd name="T9" fmla="*/ 3 h 60"/>
                <a:gd name="T10" fmla="*/ 8 w 52"/>
                <a:gd name="T11" fmla="*/ 19 h 60"/>
                <a:gd name="T12" fmla="*/ 5 w 52"/>
                <a:gd name="T13" fmla="*/ 23 h 60"/>
                <a:gd name="T14" fmla="*/ 0 w 52"/>
                <a:gd name="T15" fmla="*/ 39 h 60"/>
                <a:gd name="T16" fmla="*/ 6 w 52"/>
                <a:gd name="T17" fmla="*/ 43 h 60"/>
                <a:gd name="T18" fmla="*/ 6 w 52"/>
                <a:gd name="T19" fmla="*/ 56 h 60"/>
                <a:gd name="T20" fmla="*/ 10 w 52"/>
                <a:gd name="T21" fmla="*/ 60 h 60"/>
                <a:gd name="T22" fmla="*/ 15 w 52"/>
                <a:gd name="T23" fmla="*/ 49 h 60"/>
                <a:gd name="T24" fmla="*/ 12 w 52"/>
                <a:gd name="T25" fmla="*/ 39 h 60"/>
                <a:gd name="T26" fmla="*/ 16 w 52"/>
                <a:gd name="T27" fmla="*/ 36 h 60"/>
                <a:gd name="T28" fmla="*/ 18 w 52"/>
                <a:gd name="T29" fmla="*/ 36 h 60"/>
                <a:gd name="T30" fmla="*/ 19 w 52"/>
                <a:gd name="T31" fmla="*/ 36 h 60"/>
                <a:gd name="T32" fmla="*/ 17 w 52"/>
                <a:gd name="T33" fmla="*/ 42 h 60"/>
                <a:gd name="T34" fmla="*/ 22 w 52"/>
                <a:gd name="T35" fmla="*/ 50 h 60"/>
                <a:gd name="T36" fmla="*/ 22 w 52"/>
                <a:gd name="T37" fmla="*/ 53 h 60"/>
                <a:gd name="T38" fmla="*/ 26 w 52"/>
                <a:gd name="T39" fmla="*/ 53 h 60"/>
                <a:gd name="T40" fmla="*/ 32 w 52"/>
                <a:gd name="T41" fmla="*/ 47 h 60"/>
                <a:gd name="T42" fmla="*/ 28 w 52"/>
                <a:gd name="T43" fmla="*/ 42 h 60"/>
                <a:gd name="T44" fmla="*/ 29 w 52"/>
                <a:gd name="T45" fmla="*/ 40 h 60"/>
                <a:gd name="T46" fmla="*/ 22 w 52"/>
                <a:gd name="T47" fmla="*/ 28 h 60"/>
                <a:gd name="T48" fmla="*/ 37 w 52"/>
                <a:gd name="T49" fmla="*/ 20 h 60"/>
                <a:gd name="T50" fmla="*/ 37 w 52"/>
                <a:gd name="T51" fmla="*/ 18 h 60"/>
                <a:gd name="T52" fmla="*/ 37 w 52"/>
                <a:gd name="T53" fmla="*/ 18 h 60"/>
                <a:gd name="T54" fmla="*/ 20 w 52"/>
                <a:gd name="T55" fmla="*/ 23 h 60"/>
                <a:gd name="T56" fmla="*/ 21 w 52"/>
                <a:gd name="T57" fmla="*/ 22 h 60"/>
                <a:gd name="T58" fmla="*/ 17 w 52"/>
                <a:gd name="T59" fmla="*/ 25 h 60"/>
                <a:gd name="T60" fmla="*/ 11 w 52"/>
                <a:gd name="T61" fmla="*/ 15 h 60"/>
                <a:gd name="T62" fmla="*/ 17 w 52"/>
                <a:gd name="T63" fmla="*/ 10 h 60"/>
                <a:gd name="T64" fmla="*/ 21 w 52"/>
                <a:gd name="T65" fmla="*/ 10 h 60"/>
                <a:gd name="T66" fmla="*/ 32 w 52"/>
                <a:gd name="T67" fmla="*/ 9 h 60"/>
                <a:gd name="T68" fmla="*/ 42 w 52"/>
                <a:gd name="T69" fmla="*/ 11 h 60"/>
                <a:gd name="T70" fmla="*/ 50 w 52"/>
                <a:gd name="T71" fmla="*/ 2 h 60"/>
                <a:gd name="T72" fmla="*/ 52 w 52"/>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60">
                  <a:moveTo>
                    <a:pt x="52" y="0"/>
                  </a:moveTo>
                  <a:cubicBezTo>
                    <a:pt x="50" y="0"/>
                    <a:pt x="50" y="0"/>
                    <a:pt x="50" y="0"/>
                  </a:cubicBezTo>
                  <a:cubicBezTo>
                    <a:pt x="46" y="2"/>
                    <a:pt x="42" y="5"/>
                    <a:pt x="41" y="6"/>
                  </a:cubicBezTo>
                  <a:cubicBezTo>
                    <a:pt x="38" y="6"/>
                    <a:pt x="38" y="6"/>
                    <a:pt x="38" y="6"/>
                  </a:cubicBezTo>
                  <a:cubicBezTo>
                    <a:pt x="19" y="3"/>
                    <a:pt x="19" y="3"/>
                    <a:pt x="19" y="3"/>
                  </a:cubicBezTo>
                  <a:cubicBezTo>
                    <a:pt x="11" y="3"/>
                    <a:pt x="8" y="12"/>
                    <a:pt x="8" y="19"/>
                  </a:cubicBezTo>
                  <a:cubicBezTo>
                    <a:pt x="8" y="21"/>
                    <a:pt x="5" y="22"/>
                    <a:pt x="5" y="23"/>
                  </a:cubicBezTo>
                  <a:cubicBezTo>
                    <a:pt x="3" y="30"/>
                    <a:pt x="0" y="33"/>
                    <a:pt x="0" y="39"/>
                  </a:cubicBezTo>
                  <a:cubicBezTo>
                    <a:pt x="0" y="42"/>
                    <a:pt x="4" y="42"/>
                    <a:pt x="6" y="43"/>
                  </a:cubicBezTo>
                  <a:cubicBezTo>
                    <a:pt x="6" y="47"/>
                    <a:pt x="6" y="53"/>
                    <a:pt x="6" y="56"/>
                  </a:cubicBezTo>
                  <a:cubicBezTo>
                    <a:pt x="6" y="58"/>
                    <a:pt x="8" y="60"/>
                    <a:pt x="10" y="60"/>
                  </a:cubicBezTo>
                  <a:cubicBezTo>
                    <a:pt x="13" y="60"/>
                    <a:pt x="15" y="50"/>
                    <a:pt x="15" y="49"/>
                  </a:cubicBezTo>
                  <a:cubicBezTo>
                    <a:pt x="15" y="45"/>
                    <a:pt x="12" y="43"/>
                    <a:pt x="12" y="39"/>
                  </a:cubicBezTo>
                  <a:cubicBezTo>
                    <a:pt x="12" y="37"/>
                    <a:pt x="14" y="36"/>
                    <a:pt x="16" y="36"/>
                  </a:cubicBezTo>
                  <a:cubicBezTo>
                    <a:pt x="17" y="36"/>
                    <a:pt x="17" y="36"/>
                    <a:pt x="18" y="36"/>
                  </a:cubicBezTo>
                  <a:cubicBezTo>
                    <a:pt x="18" y="36"/>
                    <a:pt x="18" y="36"/>
                    <a:pt x="19" y="36"/>
                  </a:cubicBezTo>
                  <a:cubicBezTo>
                    <a:pt x="17" y="42"/>
                    <a:pt x="17" y="42"/>
                    <a:pt x="17" y="42"/>
                  </a:cubicBezTo>
                  <a:cubicBezTo>
                    <a:pt x="17" y="45"/>
                    <a:pt x="22" y="47"/>
                    <a:pt x="22" y="50"/>
                  </a:cubicBezTo>
                  <a:cubicBezTo>
                    <a:pt x="22" y="51"/>
                    <a:pt x="22" y="52"/>
                    <a:pt x="22" y="53"/>
                  </a:cubicBezTo>
                  <a:cubicBezTo>
                    <a:pt x="26" y="53"/>
                    <a:pt x="26" y="53"/>
                    <a:pt x="26" y="53"/>
                  </a:cubicBezTo>
                  <a:cubicBezTo>
                    <a:pt x="26" y="50"/>
                    <a:pt x="32" y="50"/>
                    <a:pt x="32" y="47"/>
                  </a:cubicBezTo>
                  <a:cubicBezTo>
                    <a:pt x="31" y="47"/>
                    <a:pt x="28" y="44"/>
                    <a:pt x="28" y="42"/>
                  </a:cubicBezTo>
                  <a:cubicBezTo>
                    <a:pt x="28" y="41"/>
                    <a:pt x="29" y="41"/>
                    <a:pt x="29" y="40"/>
                  </a:cubicBezTo>
                  <a:cubicBezTo>
                    <a:pt x="27" y="39"/>
                    <a:pt x="22" y="29"/>
                    <a:pt x="22" y="28"/>
                  </a:cubicBezTo>
                  <a:cubicBezTo>
                    <a:pt x="30" y="28"/>
                    <a:pt x="31" y="22"/>
                    <a:pt x="37" y="20"/>
                  </a:cubicBezTo>
                  <a:cubicBezTo>
                    <a:pt x="37" y="18"/>
                    <a:pt x="37" y="18"/>
                    <a:pt x="37" y="18"/>
                  </a:cubicBezTo>
                  <a:cubicBezTo>
                    <a:pt x="37" y="18"/>
                    <a:pt x="37" y="18"/>
                    <a:pt x="37" y="18"/>
                  </a:cubicBezTo>
                  <a:cubicBezTo>
                    <a:pt x="34" y="18"/>
                    <a:pt x="21" y="22"/>
                    <a:pt x="20" y="23"/>
                  </a:cubicBezTo>
                  <a:cubicBezTo>
                    <a:pt x="21" y="22"/>
                    <a:pt x="21" y="22"/>
                    <a:pt x="21" y="22"/>
                  </a:cubicBezTo>
                  <a:cubicBezTo>
                    <a:pt x="19" y="23"/>
                    <a:pt x="19" y="25"/>
                    <a:pt x="17" y="25"/>
                  </a:cubicBezTo>
                  <a:cubicBezTo>
                    <a:pt x="13" y="25"/>
                    <a:pt x="11" y="19"/>
                    <a:pt x="11" y="15"/>
                  </a:cubicBezTo>
                  <a:cubicBezTo>
                    <a:pt x="11" y="11"/>
                    <a:pt x="14" y="10"/>
                    <a:pt x="17" y="10"/>
                  </a:cubicBezTo>
                  <a:cubicBezTo>
                    <a:pt x="18" y="10"/>
                    <a:pt x="19" y="10"/>
                    <a:pt x="21" y="10"/>
                  </a:cubicBezTo>
                  <a:cubicBezTo>
                    <a:pt x="26" y="10"/>
                    <a:pt x="28" y="9"/>
                    <a:pt x="32" y="9"/>
                  </a:cubicBezTo>
                  <a:cubicBezTo>
                    <a:pt x="35" y="9"/>
                    <a:pt x="38" y="11"/>
                    <a:pt x="42" y="11"/>
                  </a:cubicBezTo>
                  <a:cubicBezTo>
                    <a:pt x="47" y="11"/>
                    <a:pt x="49" y="6"/>
                    <a:pt x="50" y="2"/>
                  </a:cubicBezTo>
                  <a:cubicBezTo>
                    <a:pt x="51" y="2"/>
                    <a:pt x="51" y="1"/>
                    <a:pt x="5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13"/>
            <p:cNvSpPr/>
            <p:nvPr/>
          </p:nvSpPr>
          <p:spPr bwMode="auto">
            <a:xfrm>
              <a:off x="9302750" y="4383088"/>
              <a:ext cx="307975" cy="90488"/>
            </a:xfrm>
            <a:custGeom>
              <a:avLst/>
              <a:gdLst>
                <a:gd name="T0" fmla="*/ 14 w 82"/>
                <a:gd name="T1" fmla="*/ 0 h 24"/>
                <a:gd name="T2" fmla="*/ 9 w 82"/>
                <a:gd name="T3" fmla="*/ 2 h 24"/>
                <a:gd name="T4" fmla="*/ 7 w 82"/>
                <a:gd name="T5" fmla="*/ 1 h 24"/>
                <a:gd name="T6" fmla="*/ 0 w 82"/>
                <a:gd name="T7" fmla="*/ 7 h 24"/>
                <a:gd name="T8" fmla="*/ 9 w 82"/>
                <a:gd name="T9" fmla="*/ 13 h 24"/>
                <a:gd name="T10" fmla="*/ 13 w 82"/>
                <a:gd name="T11" fmla="*/ 14 h 24"/>
                <a:gd name="T12" fmla="*/ 15 w 82"/>
                <a:gd name="T13" fmla="*/ 14 h 24"/>
                <a:gd name="T14" fmla="*/ 17 w 82"/>
                <a:gd name="T15" fmla="*/ 14 h 24"/>
                <a:gd name="T16" fmla="*/ 20 w 82"/>
                <a:gd name="T17" fmla="*/ 14 h 24"/>
                <a:gd name="T18" fmla="*/ 36 w 82"/>
                <a:gd name="T19" fmla="*/ 16 h 24"/>
                <a:gd name="T20" fmla="*/ 43 w 82"/>
                <a:gd name="T21" fmla="*/ 20 h 24"/>
                <a:gd name="T22" fmla="*/ 73 w 82"/>
                <a:gd name="T23" fmla="*/ 24 h 24"/>
                <a:gd name="T24" fmla="*/ 73 w 82"/>
                <a:gd name="T25" fmla="*/ 21 h 24"/>
                <a:gd name="T26" fmla="*/ 79 w 82"/>
                <a:gd name="T27" fmla="*/ 23 h 24"/>
                <a:gd name="T28" fmla="*/ 82 w 82"/>
                <a:gd name="T29" fmla="*/ 20 h 24"/>
                <a:gd name="T30" fmla="*/ 78 w 82"/>
                <a:gd name="T31" fmla="*/ 18 h 24"/>
                <a:gd name="T32" fmla="*/ 77 w 82"/>
                <a:gd name="T33" fmla="*/ 17 h 24"/>
                <a:gd name="T34" fmla="*/ 75 w 82"/>
                <a:gd name="T35" fmla="*/ 18 h 24"/>
                <a:gd name="T36" fmla="*/ 73 w 82"/>
                <a:gd name="T37" fmla="*/ 18 h 24"/>
                <a:gd name="T38" fmla="*/ 71 w 82"/>
                <a:gd name="T39" fmla="*/ 17 h 24"/>
                <a:gd name="T40" fmla="*/ 69 w 82"/>
                <a:gd name="T41" fmla="*/ 15 h 24"/>
                <a:gd name="T42" fmla="*/ 57 w 82"/>
                <a:gd name="T43" fmla="*/ 11 h 24"/>
                <a:gd name="T44" fmla="*/ 57 w 82"/>
                <a:gd name="T45" fmla="*/ 11 h 24"/>
                <a:gd name="T46" fmla="*/ 67 w 82"/>
                <a:gd name="T47" fmla="*/ 9 h 24"/>
                <a:gd name="T48" fmla="*/ 65 w 82"/>
                <a:gd name="T49" fmla="*/ 9 h 24"/>
                <a:gd name="T50" fmla="*/ 56 w 82"/>
                <a:gd name="T51" fmla="*/ 10 h 24"/>
                <a:gd name="T52" fmla="*/ 44 w 82"/>
                <a:gd name="T53" fmla="*/ 5 h 24"/>
                <a:gd name="T54" fmla="*/ 35 w 82"/>
                <a:gd name="T55" fmla="*/ 9 h 24"/>
                <a:gd name="T56" fmla="*/ 14 w 82"/>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 h="24">
                  <a:moveTo>
                    <a:pt x="14" y="0"/>
                  </a:moveTo>
                  <a:cubicBezTo>
                    <a:pt x="12" y="0"/>
                    <a:pt x="11" y="2"/>
                    <a:pt x="9" y="2"/>
                  </a:cubicBezTo>
                  <a:cubicBezTo>
                    <a:pt x="8" y="2"/>
                    <a:pt x="8" y="1"/>
                    <a:pt x="7" y="1"/>
                  </a:cubicBezTo>
                  <a:cubicBezTo>
                    <a:pt x="5" y="1"/>
                    <a:pt x="0" y="6"/>
                    <a:pt x="0" y="7"/>
                  </a:cubicBezTo>
                  <a:cubicBezTo>
                    <a:pt x="4" y="7"/>
                    <a:pt x="6" y="10"/>
                    <a:pt x="9" y="13"/>
                  </a:cubicBezTo>
                  <a:cubicBezTo>
                    <a:pt x="10" y="14"/>
                    <a:pt x="11" y="14"/>
                    <a:pt x="13" y="14"/>
                  </a:cubicBezTo>
                  <a:cubicBezTo>
                    <a:pt x="13" y="14"/>
                    <a:pt x="14" y="14"/>
                    <a:pt x="15" y="14"/>
                  </a:cubicBezTo>
                  <a:cubicBezTo>
                    <a:pt x="16" y="14"/>
                    <a:pt x="17" y="14"/>
                    <a:pt x="17" y="14"/>
                  </a:cubicBezTo>
                  <a:cubicBezTo>
                    <a:pt x="18" y="14"/>
                    <a:pt x="19" y="14"/>
                    <a:pt x="20" y="14"/>
                  </a:cubicBezTo>
                  <a:cubicBezTo>
                    <a:pt x="26" y="16"/>
                    <a:pt x="31" y="16"/>
                    <a:pt x="36" y="16"/>
                  </a:cubicBezTo>
                  <a:cubicBezTo>
                    <a:pt x="39" y="16"/>
                    <a:pt x="40" y="20"/>
                    <a:pt x="43" y="20"/>
                  </a:cubicBezTo>
                  <a:cubicBezTo>
                    <a:pt x="54" y="20"/>
                    <a:pt x="64" y="20"/>
                    <a:pt x="73" y="24"/>
                  </a:cubicBezTo>
                  <a:cubicBezTo>
                    <a:pt x="73" y="23"/>
                    <a:pt x="72" y="21"/>
                    <a:pt x="73" y="21"/>
                  </a:cubicBezTo>
                  <a:cubicBezTo>
                    <a:pt x="77" y="21"/>
                    <a:pt x="76" y="23"/>
                    <a:pt x="79" y="23"/>
                  </a:cubicBezTo>
                  <a:cubicBezTo>
                    <a:pt x="80" y="23"/>
                    <a:pt x="82" y="21"/>
                    <a:pt x="82" y="20"/>
                  </a:cubicBezTo>
                  <a:cubicBezTo>
                    <a:pt x="80" y="19"/>
                    <a:pt x="80" y="19"/>
                    <a:pt x="78" y="18"/>
                  </a:cubicBezTo>
                  <a:cubicBezTo>
                    <a:pt x="77" y="18"/>
                    <a:pt x="77" y="17"/>
                    <a:pt x="77" y="17"/>
                  </a:cubicBezTo>
                  <a:cubicBezTo>
                    <a:pt x="76" y="17"/>
                    <a:pt x="75" y="18"/>
                    <a:pt x="75" y="18"/>
                  </a:cubicBezTo>
                  <a:cubicBezTo>
                    <a:pt x="74" y="18"/>
                    <a:pt x="74" y="18"/>
                    <a:pt x="73" y="18"/>
                  </a:cubicBezTo>
                  <a:cubicBezTo>
                    <a:pt x="72" y="18"/>
                    <a:pt x="72" y="18"/>
                    <a:pt x="71" y="17"/>
                  </a:cubicBezTo>
                  <a:cubicBezTo>
                    <a:pt x="70" y="17"/>
                    <a:pt x="70" y="15"/>
                    <a:pt x="69" y="15"/>
                  </a:cubicBezTo>
                  <a:cubicBezTo>
                    <a:pt x="64" y="15"/>
                    <a:pt x="60" y="14"/>
                    <a:pt x="57" y="11"/>
                  </a:cubicBezTo>
                  <a:cubicBezTo>
                    <a:pt x="57" y="11"/>
                    <a:pt x="57" y="11"/>
                    <a:pt x="57" y="11"/>
                  </a:cubicBezTo>
                  <a:cubicBezTo>
                    <a:pt x="60" y="11"/>
                    <a:pt x="67" y="10"/>
                    <a:pt x="67" y="9"/>
                  </a:cubicBezTo>
                  <a:cubicBezTo>
                    <a:pt x="65" y="9"/>
                    <a:pt x="65" y="9"/>
                    <a:pt x="65" y="9"/>
                  </a:cubicBezTo>
                  <a:cubicBezTo>
                    <a:pt x="56" y="10"/>
                    <a:pt x="56" y="10"/>
                    <a:pt x="56" y="10"/>
                  </a:cubicBezTo>
                  <a:cubicBezTo>
                    <a:pt x="51" y="10"/>
                    <a:pt x="49" y="5"/>
                    <a:pt x="44" y="5"/>
                  </a:cubicBezTo>
                  <a:cubicBezTo>
                    <a:pt x="40" y="5"/>
                    <a:pt x="39" y="9"/>
                    <a:pt x="35" y="9"/>
                  </a:cubicBezTo>
                  <a:cubicBezTo>
                    <a:pt x="26" y="9"/>
                    <a:pt x="22" y="0"/>
                    <a:pt x="1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14"/>
            <p:cNvSpPr/>
            <p:nvPr/>
          </p:nvSpPr>
          <p:spPr bwMode="auto">
            <a:xfrm>
              <a:off x="9737725" y="4454525"/>
              <a:ext cx="95250" cy="22225"/>
            </a:xfrm>
            <a:custGeom>
              <a:avLst/>
              <a:gdLst>
                <a:gd name="T0" fmla="*/ 25 w 25"/>
                <a:gd name="T1" fmla="*/ 0 h 6"/>
                <a:gd name="T2" fmla="*/ 17 w 25"/>
                <a:gd name="T3" fmla="*/ 3 h 6"/>
                <a:gd name="T4" fmla="*/ 6 w 25"/>
                <a:gd name="T5" fmla="*/ 1 h 6"/>
                <a:gd name="T6" fmla="*/ 4 w 25"/>
                <a:gd name="T7" fmla="*/ 1 h 6"/>
                <a:gd name="T8" fmla="*/ 0 w 25"/>
                <a:gd name="T9" fmla="*/ 3 h 6"/>
                <a:gd name="T10" fmla="*/ 6 w 25"/>
                <a:gd name="T11" fmla="*/ 6 h 6"/>
                <a:gd name="T12" fmla="*/ 7 w 25"/>
                <a:gd name="T13" fmla="*/ 6 h 6"/>
                <a:gd name="T14" fmla="*/ 17 w 25"/>
                <a:gd name="T15" fmla="*/ 6 h 6"/>
                <a:gd name="T16" fmla="*/ 25 w 2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6">
                  <a:moveTo>
                    <a:pt x="25" y="0"/>
                  </a:moveTo>
                  <a:cubicBezTo>
                    <a:pt x="23" y="1"/>
                    <a:pt x="21" y="3"/>
                    <a:pt x="17" y="3"/>
                  </a:cubicBezTo>
                  <a:cubicBezTo>
                    <a:pt x="13" y="3"/>
                    <a:pt x="11" y="1"/>
                    <a:pt x="6" y="1"/>
                  </a:cubicBezTo>
                  <a:cubicBezTo>
                    <a:pt x="5" y="1"/>
                    <a:pt x="5" y="1"/>
                    <a:pt x="4" y="1"/>
                  </a:cubicBezTo>
                  <a:cubicBezTo>
                    <a:pt x="3" y="1"/>
                    <a:pt x="0" y="1"/>
                    <a:pt x="0" y="3"/>
                  </a:cubicBezTo>
                  <a:cubicBezTo>
                    <a:pt x="0" y="6"/>
                    <a:pt x="4" y="6"/>
                    <a:pt x="6" y="6"/>
                  </a:cubicBezTo>
                  <a:cubicBezTo>
                    <a:pt x="6" y="6"/>
                    <a:pt x="6" y="6"/>
                    <a:pt x="7" y="6"/>
                  </a:cubicBezTo>
                  <a:cubicBezTo>
                    <a:pt x="9" y="6"/>
                    <a:pt x="13" y="6"/>
                    <a:pt x="17" y="6"/>
                  </a:cubicBezTo>
                  <a:cubicBezTo>
                    <a:pt x="21" y="5"/>
                    <a:pt x="23" y="4"/>
                    <a:pt x="2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15"/>
            <p:cNvSpPr/>
            <p:nvPr/>
          </p:nvSpPr>
          <p:spPr bwMode="auto">
            <a:xfrm>
              <a:off x="9648825" y="4457700"/>
              <a:ext cx="63500" cy="23813"/>
            </a:xfrm>
            <a:custGeom>
              <a:avLst/>
              <a:gdLst>
                <a:gd name="T0" fmla="*/ 17 w 17"/>
                <a:gd name="T1" fmla="*/ 0 h 6"/>
                <a:gd name="T2" fmla="*/ 10 w 17"/>
                <a:gd name="T3" fmla="*/ 0 h 6"/>
                <a:gd name="T4" fmla="*/ 10 w 17"/>
                <a:gd name="T5" fmla="*/ 3 h 6"/>
                <a:gd name="T6" fmla="*/ 5 w 17"/>
                <a:gd name="T7" fmla="*/ 2 h 6"/>
                <a:gd name="T8" fmla="*/ 3 w 17"/>
                <a:gd name="T9" fmla="*/ 2 h 6"/>
                <a:gd name="T10" fmla="*/ 0 w 17"/>
                <a:gd name="T11" fmla="*/ 4 h 6"/>
                <a:gd name="T12" fmla="*/ 5 w 17"/>
                <a:gd name="T13" fmla="*/ 6 h 6"/>
                <a:gd name="T14" fmla="*/ 12 w 17"/>
                <a:gd name="T15" fmla="*/ 4 h 6"/>
                <a:gd name="T16" fmla="*/ 15 w 17"/>
                <a:gd name="T17" fmla="*/ 5 h 6"/>
                <a:gd name="T18" fmla="*/ 17 w 17"/>
                <a:gd name="T19" fmla="*/ 5 h 6"/>
                <a:gd name="T20" fmla="*/ 17 w 17"/>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6">
                  <a:moveTo>
                    <a:pt x="17" y="0"/>
                  </a:moveTo>
                  <a:cubicBezTo>
                    <a:pt x="10" y="0"/>
                    <a:pt x="10" y="0"/>
                    <a:pt x="10" y="0"/>
                  </a:cubicBezTo>
                  <a:cubicBezTo>
                    <a:pt x="10" y="1"/>
                    <a:pt x="10" y="2"/>
                    <a:pt x="10" y="3"/>
                  </a:cubicBezTo>
                  <a:cubicBezTo>
                    <a:pt x="9" y="2"/>
                    <a:pt x="7" y="2"/>
                    <a:pt x="5" y="2"/>
                  </a:cubicBezTo>
                  <a:cubicBezTo>
                    <a:pt x="4" y="2"/>
                    <a:pt x="4" y="2"/>
                    <a:pt x="3" y="2"/>
                  </a:cubicBezTo>
                  <a:cubicBezTo>
                    <a:pt x="1" y="2"/>
                    <a:pt x="0" y="2"/>
                    <a:pt x="0" y="4"/>
                  </a:cubicBezTo>
                  <a:cubicBezTo>
                    <a:pt x="0" y="6"/>
                    <a:pt x="3" y="6"/>
                    <a:pt x="5" y="6"/>
                  </a:cubicBezTo>
                  <a:cubicBezTo>
                    <a:pt x="8" y="6"/>
                    <a:pt x="9" y="5"/>
                    <a:pt x="12" y="4"/>
                  </a:cubicBezTo>
                  <a:cubicBezTo>
                    <a:pt x="15" y="5"/>
                    <a:pt x="15" y="5"/>
                    <a:pt x="15" y="5"/>
                  </a:cubicBezTo>
                  <a:cubicBezTo>
                    <a:pt x="17" y="5"/>
                    <a:pt x="17" y="5"/>
                    <a:pt x="17" y="5"/>
                  </a:cubicBezTo>
                  <a:cubicBezTo>
                    <a:pt x="16" y="4"/>
                    <a:pt x="17" y="3"/>
                    <a:pt x="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16"/>
            <p:cNvSpPr/>
            <p:nvPr/>
          </p:nvSpPr>
          <p:spPr bwMode="auto">
            <a:xfrm>
              <a:off x="9715500" y="4487863"/>
              <a:ext cx="49213" cy="34925"/>
            </a:xfrm>
            <a:custGeom>
              <a:avLst/>
              <a:gdLst>
                <a:gd name="T0" fmla="*/ 3 w 13"/>
                <a:gd name="T1" fmla="*/ 0 h 9"/>
                <a:gd name="T2" fmla="*/ 0 w 13"/>
                <a:gd name="T3" fmla="*/ 2 h 9"/>
                <a:gd name="T4" fmla="*/ 8 w 13"/>
                <a:gd name="T5" fmla="*/ 5 h 9"/>
                <a:gd name="T6" fmla="*/ 9 w 13"/>
                <a:gd name="T7" fmla="*/ 9 h 9"/>
                <a:gd name="T8" fmla="*/ 10 w 13"/>
                <a:gd name="T9" fmla="*/ 9 h 9"/>
                <a:gd name="T10" fmla="*/ 13 w 13"/>
                <a:gd name="T11" fmla="*/ 7 h 9"/>
                <a:gd name="T12" fmla="*/ 8 w 13"/>
                <a:gd name="T13" fmla="*/ 0 h 9"/>
                <a:gd name="T14" fmla="*/ 6 w 13"/>
                <a:gd name="T15" fmla="*/ 0 h 9"/>
                <a:gd name="T16" fmla="*/ 3 w 13"/>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9">
                  <a:moveTo>
                    <a:pt x="3" y="0"/>
                  </a:moveTo>
                  <a:cubicBezTo>
                    <a:pt x="2" y="0"/>
                    <a:pt x="0" y="1"/>
                    <a:pt x="0" y="2"/>
                  </a:cubicBezTo>
                  <a:cubicBezTo>
                    <a:pt x="0" y="5"/>
                    <a:pt x="5" y="5"/>
                    <a:pt x="8" y="5"/>
                  </a:cubicBezTo>
                  <a:cubicBezTo>
                    <a:pt x="8" y="6"/>
                    <a:pt x="8" y="9"/>
                    <a:pt x="9" y="9"/>
                  </a:cubicBezTo>
                  <a:cubicBezTo>
                    <a:pt x="10" y="9"/>
                    <a:pt x="10" y="9"/>
                    <a:pt x="10" y="9"/>
                  </a:cubicBezTo>
                  <a:cubicBezTo>
                    <a:pt x="11" y="9"/>
                    <a:pt x="13" y="8"/>
                    <a:pt x="13" y="7"/>
                  </a:cubicBezTo>
                  <a:cubicBezTo>
                    <a:pt x="13" y="4"/>
                    <a:pt x="8" y="4"/>
                    <a:pt x="8" y="0"/>
                  </a:cubicBezTo>
                  <a:cubicBezTo>
                    <a:pt x="8" y="0"/>
                    <a:pt x="6" y="0"/>
                    <a:pt x="6" y="0"/>
                  </a:cubicBezTo>
                  <a:cubicBezTo>
                    <a:pt x="5" y="0"/>
                    <a:pt x="4"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7"/>
            <p:cNvSpPr/>
            <p:nvPr/>
          </p:nvSpPr>
          <p:spPr bwMode="auto">
            <a:xfrm>
              <a:off x="9621838" y="4457700"/>
              <a:ext cx="19050" cy="19050"/>
            </a:xfrm>
            <a:custGeom>
              <a:avLst/>
              <a:gdLst>
                <a:gd name="T0" fmla="*/ 3 w 5"/>
                <a:gd name="T1" fmla="*/ 0 h 5"/>
                <a:gd name="T2" fmla="*/ 0 w 5"/>
                <a:gd name="T3" fmla="*/ 0 h 5"/>
                <a:gd name="T4" fmla="*/ 0 w 5"/>
                <a:gd name="T5" fmla="*/ 3 h 5"/>
                <a:gd name="T6" fmla="*/ 2 w 5"/>
                <a:gd name="T7" fmla="*/ 5 h 5"/>
                <a:gd name="T8" fmla="*/ 5 w 5"/>
                <a:gd name="T9" fmla="*/ 2 h 5"/>
                <a:gd name="T10" fmla="*/ 3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3" y="0"/>
                  </a:moveTo>
                  <a:cubicBezTo>
                    <a:pt x="2" y="0"/>
                    <a:pt x="1" y="0"/>
                    <a:pt x="0" y="0"/>
                  </a:cubicBezTo>
                  <a:cubicBezTo>
                    <a:pt x="0" y="1"/>
                    <a:pt x="0" y="2"/>
                    <a:pt x="0" y="3"/>
                  </a:cubicBezTo>
                  <a:cubicBezTo>
                    <a:pt x="0" y="4"/>
                    <a:pt x="2" y="5"/>
                    <a:pt x="2" y="5"/>
                  </a:cubicBezTo>
                  <a:cubicBezTo>
                    <a:pt x="4" y="5"/>
                    <a:pt x="5" y="4"/>
                    <a:pt x="5" y="2"/>
                  </a:cubicBezTo>
                  <a:cubicBezTo>
                    <a:pt x="4" y="2"/>
                    <a:pt x="4"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8"/>
            <p:cNvSpPr/>
            <p:nvPr/>
          </p:nvSpPr>
          <p:spPr bwMode="auto">
            <a:xfrm>
              <a:off x="9850438" y="4465638"/>
              <a:ext cx="109538" cy="60325"/>
            </a:xfrm>
            <a:custGeom>
              <a:avLst/>
              <a:gdLst>
                <a:gd name="T0" fmla="*/ 24 w 29"/>
                <a:gd name="T1" fmla="*/ 0 h 16"/>
                <a:gd name="T2" fmla="*/ 11 w 29"/>
                <a:gd name="T3" fmla="*/ 3 h 16"/>
                <a:gd name="T4" fmla="*/ 9 w 29"/>
                <a:gd name="T5" fmla="*/ 5 h 16"/>
                <a:gd name="T6" fmla="*/ 0 w 29"/>
                <a:gd name="T7" fmla="*/ 13 h 16"/>
                <a:gd name="T8" fmla="*/ 2 w 29"/>
                <a:gd name="T9" fmla="*/ 16 h 16"/>
                <a:gd name="T10" fmla="*/ 11 w 29"/>
                <a:gd name="T11" fmla="*/ 11 h 16"/>
                <a:gd name="T12" fmla="*/ 12 w 29"/>
                <a:gd name="T13" fmla="*/ 7 h 16"/>
                <a:gd name="T14" fmla="*/ 29 w 29"/>
                <a:gd name="T15" fmla="*/ 0 h 16"/>
                <a:gd name="T16" fmla="*/ 24 w 29"/>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6">
                  <a:moveTo>
                    <a:pt x="24" y="0"/>
                  </a:moveTo>
                  <a:cubicBezTo>
                    <a:pt x="19" y="0"/>
                    <a:pt x="13" y="1"/>
                    <a:pt x="11" y="3"/>
                  </a:cubicBezTo>
                  <a:cubicBezTo>
                    <a:pt x="10" y="3"/>
                    <a:pt x="10" y="5"/>
                    <a:pt x="9" y="5"/>
                  </a:cubicBezTo>
                  <a:cubicBezTo>
                    <a:pt x="5" y="7"/>
                    <a:pt x="0" y="7"/>
                    <a:pt x="0" y="13"/>
                  </a:cubicBezTo>
                  <a:cubicBezTo>
                    <a:pt x="0" y="14"/>
                    <a:pt x="1" y="16"/>
                    <a:pt x="2" y="16"/>
                  </a:cubicBezTo>
                  <a:cubicBezTo>
                    <a:pt x="5" y="16"/>
                    <a:pt x="10" y="12"/>
                    <a:pt x="11" y="11"/>
                  </a:cubicBezTo>
                  <a:cubicBezTo>
                    <a:pt x="12" y="10"/>
                    <a:pt x="11" y="7"/>
                    <a:pt x="12" y="7"/>
                  </a:cubicBezTo>
                  <a:cubicBezTo>
                    <a:pt x="17" y="7"/>
                    <a:pt x="26" y="5"/>
                    <a:pt x="29" y="0"/>
                  </a:cubicBezTo>
                  <a:cubicBezTo>
                    <a:pt x="28" y="0"/>
                    <a:pt x="26" y="0"/>
                    <a:pt x="2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9"/>
            <p:cNvSpPr/>
            <p:nvPr/>
          </p:nvSpPr>
          <p:spPr bwMode="auto">
            <a:xfrm>
              <a:off x="10169525" y="4371975"/>
              <a:ext cx="19050" cy="44450"/>
            </a:xfrm>
            <a:custGeom>
              <a:avLst/>
              <a:gdLst>
                <a:gd name="T0" fmla="*/ 4 w 5"/>
                <a:gd name="T1" fmla="*/ 0 h 12"/>
                <a:gd name="T2" fmla="*/ 3 w 5"/>
                <a:gd name="T3" fmla="*/ 5 h 12"/>
                <a:gd name="T4" fmla="*/ 0 w 5"/>
                <a:gd name="T5" fmla="*/ 10 h 12"/>
                <a:gd name="T6" fmla="*/ 2 w 5"/>
                <a:gd name="T7" fmla="*/ 12 h 12"/>
                <a:gd name="T8" fmla="*/ 3 w 5"/>
                <a:gd name="T9" fmla="*/ 6 h 12"/>
                <a:gd name="T10" fmla="*/ 5 w 5"/>
                <a:gd name="T11" fmla="*/ 4 h 12"/>
                <a:gd name="T12" fmla="*/ 4 w 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5" h="12">
                  <a:moveTo>
                    <a:pt x="4" y="0"/>
                  </a:moveTo>
                  <a:cubicBezTo>
                    <a:pt x="2" y="1"/>
                    <a:pt x="3" y="3"/>
                    <a:pt x="3" y="5"/>
                  </a:cubicBezTo>
                  <a:cubicBezTo>
                    <a:pt x="3" y="7"/>
                    <a:pt x="0" y="7"/>
                    <a:pt x="0" y="10"/>
                  </a:cubicBezTo>
                  <a:cubicBezTo>
                    <a:pt x="0" y="11"/>
                    <a:pt x="1" y="12"/>
                    <a:pt x="2" y="12"/>
                  </a:cubicBezTo>
                  <a:cubicBezTo>
                    <a:pt x="4" y="12"/>
                    <a:pt x="3" y="9"/>
                    <a:pt x="3" y="6"/>
                  </a:cubicBezTo>
                  <a:cubicBezTo>
                    <a:pt x="5" y="6"/>
                    <a:pt x="5" y="5"/>
                    <a:pt x="5" y="4"/>
                  </a:cubicBezTo>
                  <a:cubicBezTo>
                    <a:pt x="5" y="2"/>
                    <a:pt x="5" y="3"/>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0"/>
            <p:cNvSpPr/>
            <p:nvPr/>
          </p:nvSpPr>
          <p:spPr bwMode="auto">
            <a:xfrm>
              <a:off x="9926638" y="4297363"/>
              <a:ext cx="30163" cy="25400"/>
            </a:xfrm>
            <a:custGeom>
              <a:avLst/>
              <a:gdLst>
                <a:gd name="T0" fmla="*/ 3 w 8"/>
                <a:gd name="T1" fmla="*/ 0 h 7"/>
                <a:gd name="T2" fmla="*/ 0 w 8"/>
                <a:gd name="T3" fmla="*/ 2 h 7"/>
                <a:gd name="T4" fmla="*/ 5 w 8"/>
                <a:gd name="T5" fmla="*/ 7 h 7"/>
                <a:gd name="T6" fmla="*/ 8 w 8"/>
                <a:gd name="T7" fmla="*/ 4 h 7"/>
                <a:gd name="T8" fmla="*/ 3 w 8"/>
                <a:gd name="T9" fmla="*/ 0 h 7"/>
              </a:gdLst>
              <a:ahLst/>
              <a:cxnLst>
                <a:cxn ang="0">
                  <a:pos x="T0" y="T1"/>
                </a:cxn>
                <a:cxn ang="0">
                  <a:pos x="T2" y="T3"/>
                </a:cxn>
                <a:cxn ang="0">
                  <a:pos x="T4" y="T5"/>
                </a:cxn>
                <a:cxn ang="0">
                  <a:pos x="T6" y="T7"/>
                </a:cxn>
                <a:cxn ang="0">
                  <a:pos x="T8" y="T9"/>
                </a:cxn>
              </a:cxnLst>
              <a:rect l="0" t="0" r="r" b="b"/>
              <a:pathLst>
                <a:path w="8" h="7">
                  <a:moveTo>
                    <a:pt x="3" y="0"/>
                  </a:moveTo>
                  <a:cubicBezTo>
                    <a:pt x="1" y="0"/>
                    <a:pt x="0" y="1"/>
                    <a:pt x="0" y="2"/>
                  </a:cubicBezTo>
                  <a:cubicBezTo>
                    <a:pt x="0" y="4"/>
                    <a:pt x="4" y="7"/>
                    <a:pt x="5" y="7"/>
                  </a:cubicBezTo>
                  <a:cubicBezTo>
                    <a:pt x="6" y="7"/>
                    <a:pt x="8" y="4"/>
                    <a:pt x="8" y="4"/>
                  </a:cubicBezTo>
                  <a:cubicBezTo>
                    <a:pt x="8" y="2"/>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21"/>
            <p:cNvSpPr/>
            <p:nvPr/>
          </p:nvSpPr>
          <p:spPr bwMode="auto">
            <a:xfrm>
              <a:off x="9982200" y="4292600"/>
              <a:ext cx="87313" cy="26988"/>
            </a:xfrm>
            <a:custGeom>
              <a:avLst/>
              <a:gdLst>
                <a:gd name="T0" fmla="*/ 15 w 23"/>
                <a:gd name="T1" fmla="*/ 0 h 7"/>
                <a:gd name="T2" fmla="*/ 2 w 23"/>
                <a:gd name="T3" fmla="*/ 0 h 7"/>
                <a:gd name="T4" fmla="*/ 0 w 23"/>
                <a:gd name="T5" fmla="*/ 3 h 7"/>
                <a:gd name="T6" fmla="*/ 5 w 23"/>
                <a:gd name="T7" fmla="*/ 4 h 7"/>
                <a:gd name="T8" fmla="*/ 12 w 23"/>
                <a:gd name="T9" fmla="*/ 4 h 7"/>
                <a:gd name="T10" fmla="*/ 22 w 23"/>
                <a:gd name="T11" fmla="*/ 7 h 7"/>
                <a:gd name="T12" fmla="*/ 23 w 23"/>
                <a:gd name="T13" fmla="*/ 6 h 7"/>
                <a:gd name="T14" fmla="*/ 20 w 23"/>
                <a:gd name="T15" fmla="*/ 1 h 7"/>
                <a:gd name="T16" fmla="*/ 19 w 23"/>
                <a:gd name="T17" fmla="*/ 2 h 7"/>
                <a:gd name="T18" fmla="*/ 17 w 23"/>
                <a:gd name="T19" fmla="*/ 2 h 7"/>
                <a:gd name="T20" fmla="*/ 15 w 23"/>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7">
                  <a:moveTo>
                    <a:pt x="15" y="0"/>
                  </a:moveTo>
                  <a:cubicBezTo>
                    <a:pt x="2" y="0"/>
                    <a:pt x="2" y="0"/>
                    <a:pt x="2" y="0"/>
                  </a:cubicBezTo>
                  <a:cubicBezTo>
                    <a:pt x="1" y="1"/>
                    <a:pt x="0" y="2"/>
                    <a:pt x="0" y="3"/>
                  </a:cubicBezTo>
                  <a:cubicBezTo>
                    <a:pt x="0" y="3"/>
                    <a:pt x="4" y="4"/>
                    <a:pt x="5" y="4"/>
                  </a:cubicBezTo>
                  <a:cubicBezTo>
                    <a:pt x="7" y="4"/>
                    <a:pt x="9" y="4"/>
                    <a:pt x="12" y="4"/>
                  </a:cubicBezTo>
                  <a:cubicBezTo>
                    <a:pt x="16" y="4"/>
                    <a:pt x="18" y="7"/>
                    <a:pt x="22" y="7"/>
                  </a:cubicBezTo>
                  <a:cubicBezTo>
                    <a:pt x="22" y="7"/>
                    <a:pt x="23" y="7"/>
                    <a:pt x="23" y="6"/>
                  </a:cubicBezTo>
                  <a:cubicBezTo>
                    <a:pt x="23" y="4"/>
                    <a:pt x="20" y="4"/>
                    <a:pt x="20" y="1"/>
                  </a:cubicBezTo>
                  <a:cubicBezTo>
                    <a:pt x="19" y="2"/>
                    <a:pt x="19" y="2"/>
                    <a:pt x="19" y="2"/>
                  </a:cubicBezTo>
                  <a:cubicBezTo>
                    <a:pt x="18" y="2"/>
                    <a:pt x="17" y="2"/>
                    <a:pt x="17" y="2"/>
                  </a:cubicBezTo>
                  <a:cubicBezTo>
                    <a:pt x="16" y="2"/>
                    <a:pt x="15" y="1"/>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22"/>
            <p:cNvSpPr/>
            <p:nvPr/>
          </p:nvSpPr>
          <p:spPr bwMode="auto">
            <a:xfrm>
              <a:off x="9967913" y="4135438"/>
              <a:ext cx="36513" cy="82550"/>
            </a:xfrm>
            <a:custGeom>
              <a:avLst/>
              <a:gdLst>
                <a:gd name="T0" fmla="*/ 3 w 10"/>
                <a:gd name="T1" fmla="*/ 0 h 22"/>
                <a:gd name="T2" fmla="*/ 0 w 10"/>
                <a:gd name="T3" fmla="*/ 5 h 22"/>
                <a:gd name="T4" fmla="*/ 3 w 10"/>
                <a:gd name="T5" fmla="*/ 13 h 22"/>
                <a:gd name="T6" fmla="*/ 3 w 10"/>
                <a:gd name="T7" fmla="*/ 17 h 22"/>
                <a:gd name="T8" fmla="*/ 6 w 10"/>
                <a:gd name="T9" fmla="*/ 22 h 22"/>
                <a:gd name="T10" fmla="*/ 3 w 10"/>
                <a:gd name="T11" fmla="*/ 18 h 22"/>
                <a:gd name="T12" fmla="*/ 3 w 10"/>
                <a:gd name="T13" fmla="*/ 16 h 22"/>
                <a:gd name="T14" fmla="*/ 10 w 10"/>
                <a:gd name="T15" fmla="*/ 15 h 22"/>
                <a:gd name="T16" fmla="*/ 7 w 10"/>
                <a:gd name="T17" fmla="*/ 11 h 22"/>
                <a:gd name="T18" fmla="*/ 10 w 10"/>
                <a:gd name="T19" fmla="*/ 7 h 22"/>
                <a:gd name="T20" fmla="*/ 3 w 10"/>
                <a:gd name="T2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2">
                  <a:moveTo>
                    <a:pt x="3" y="0"/>
                  </a:moveTo>
                  <a:cubicBezTo>
                    <a:pt x="1" y="1"/>
                    <a:pt x="0" y="3"/>
                    <a:pt x="0" y="5"/>
                  </a:cubicBezTo>
                  <a:cubicBezTo>
                    <a:pt x="0" y="9"/>
                    <a:pt x="3" y="10"/>
                    <a:pt x="3" y="13"/>
                  </a:cubicBezTo>
                  <a:cubicBezTo>
                    <a:pt x="3" y="16"/>
                    <a:pt x="3" y="15"/>
                    <a:pt x="3" y="17"/>
                  </a:cubicBezTo>
                  <a:cubicBezTo>
                    <a:pt x="3" y="19"/>
                    <a:pt x="3" y="22"/>
                    <a:pt x="6" y="22"/>
                  </a:cubicBezTo>
                  <a:cubicBezTo>
                    <a:pt x="5" y="21"/>
                    <a:pt x="4" y="19"/>
                    <a:pt x="3" y="18"/>
                  </a:cubicBezTo>
                  <a:cubicBezTo>
                    <a:pt x="3" y="16"/>
                    <a:pt x="3" y="16"/>
                    <a:pt x="3" y="16"/>
                  </a:cubicBezTo>
                  <a:cubicBezTo>
                    <a:pt x="5" y="16"/>
                    <a:pt x="9" y="15"/>
                    <a:pt x="10" y="15"/>
                  </a:cubicBezTo>
                  <a:cubicBezTo>
                    <a:pt x="9" y="13"/>
                    <a:pt x="7" y="12"/>
                    <a:pt x="7" y="11"/>
                  </a:cubicBezTo>
                  <a:cubicBezTo>
                    <a:pt x="7" y="9"/>
                    <a:pt x="10" y="9"/>
                    <a:pt x="10" y="7"/>
                  </a:cubicBezTo>
                  <a:cubicBezTo>
                    <a:pt x="5" y="6"/>
                    <a:pt x="3" y="4"/>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3"/>
            <p:cNvSpPr>
              <a:spLocks noEditPoints="1"/>
            </p:cNvSpPr>
            <p:nvPr/>
          </p:nvSpPr>
          <p:spPr bwMode="auto">
            <a:xfrm>
              <a:off x="10612438" y="4330700"/>
              <a:ext cx="120650" cy="71438"/>
            </a:xfrm>
            <a:custGeom>
              <a:avLst/>
              <a:gdLst>
                <a:gd name="T0" fmla="*/ 8 w 32"/>
                <a:gd name="T1" fmla="*/ 17 h 19"/>
                <a:gd name="T2" fmla="*/ 8 w 32"/>
                <a:gd name="T3" fmla="*/ 17 h 19"/>
                <a:gd name="T4" fmla="*/ 8 w 32"/>
                <a:gd name="T5" fmla="*/ 17 h 19"/>
                <a:gd name="T6" fmla="*/ 8 w 32"/>
                <a:gd name="T7" fmla="*/ 17 h 19"/>
                <a:gd name="T8" fmla="*/ 29 w 32"/>
                <a:gd name="T9" fmla="*/ 0 h 19"/>
                <a:gd name="T10" fmla="*/ 23 w 32"/>
                <a:gd name="T11" fmla="*/ 8 h 19"/>
                <a:gd name="T12" fmla="*/ 12 w 32"/>
                <a:gd name="T13" fmla="*/ 11 h 19"/>
                <a:gd name="T14" fmla="*/ 9 w 32"/>
                <a:gd name="T15" fmla="*/ 12 h 19"/>
                <a:gd name="T16" fmla="*/ 9 w 32"/>
                <a:gd name="T17" fmla="*/ 11 h 19"/>
                <a:gd name="T18" fmla="*/ 0 w 32"/>
                <a:gd name="T19" fmla="*/ 11 h 19"/>
                <a:gd name="T20" fmla="*/ 7 w 32"/>
                <a:gd name="T21" fmla="*/ 16 h 19"/>
                <a:gd name="T22" fmla="*/ 8 w 32"/>
                <a:gd name="T23" fmla="*/ 17 h 19"/>
                <a:gd name="T24" fmla="*/ 8 w 32"/>
                <a:gd name="T25" fmla="*/ 16 h 19"/>
                <a:gd name="T26" fmla="*/ 8 w 32"/>
                <a:gd name="T27" fmla="*/ 17 h 19"/>
                <a:gd name="T28" fmla="*/ 12 w 32"/>
                <a:gd name="T29" fmla="*/ 19 h 19"/>
                <a:gd name="T30" fmla="*/ 26 w 32"/>
                <a:gd name="T31" fmla="*/ 14 h 19"/>
                <a:gd name="T32" fmla="*/ 32 w 32"/>
                <a:gd name="T33" fmla="*/ 4 h 19"/>
                <a:gd name="T34" fmla="*/ 29 w 32"/>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19">
                  <a:moveTo>
                    <a:pt x="8" y="17"/>
                  </a:moveTo>
                  <a:cubicBezTo>
                    <a:pt x="8" y="17"/>
                    <a:pt x="8" y="17"/>
                    <a:pt x="8" y="17"/>
                  </a:cubicBezTo>
                  <a:cubicBezTo>
                    <a:pt x="8" y="17"/>
                    <a:pt x="8" y="17"/>
                    <a:pt x="8" y="17"/>
                  </a:cubicBezTo>
                  <a:cubicBezTo>
                    <a:pt x="8" y="17"/>
                    <a:pt x="8" y="17"/>
                    <a:pt x="8" y="17"/>
                  </a:cubicBezTo>
                  <a:moveTo>
                    <a:pt x="29" y="0"/>
                  </a:moveTo>
                  <a:cubicBezTo>
                    <a:pt x="25" y="0"/>
                    <a:pt x="27" y="6"/>
                    <a:pt x="23" y="8"/>
                  </a:cubicBezTo>
                  <a:cubicBezTo>
                    <a:pt x="20" y="9"/>
                    <a:pt x="16" y="9"/>
                    <a:pt x="12" y="11"/>
                  </a:cubicBezTo>
                  <a:cubicBezTo>
                    <a:pt x="12" y="11"/>
                    <a:pt x="10" y="12"/>
                    <a:pt x="9" y="12"/>
                  </a:cubicBezTo>
                  <a:cubicBezTo>
                    <a:pt x="9" y="12"/>
                    <a:pt x="9" y="11"/>
                    <a:pt x="9" y="11"/>
                  </a:cubicBezTo>
                  <a:cubicBezTo>
                    <a:pt x="0" y="11"/>
                    <a:pt x="0" y="11"/>
                    <a:pt x="0" y="11"/>
                  </a:cubicBezTo>
                  <a:cubicBezTo>
                    <a:pt x="1" y="15"/>
                    <a:pt x="5" y="14"/>
                    <a:pt x="7" y="16"/>
                  </a:cubicBezTo>
                  <a:cubicBezTo>
                    <a:pt x="7" y="16"/>
                    <a:pt x="8" y="16"/>
                    <a:pt x="8" y="17"/>
                  </a:cubicBezTo>
                  <a:cubicBezTo>
                    <a:pt x="8" y="16"/>
                    <a:pt x="8" y="16"/>
                    <a:pt x="8" y="16"/>
                  </a:cubicBezTo>
                  <a:cubicBezTo>
                    <a:pt x="8" y="17"/>
                    <a:pt x="8" y="17"/>
                    <a:pt x="8" y="17"/>
                  </a:cubicBezTo>
                  <a:cubicBezTo>
                    <a:pt x="9" y="18"/>
                    <a:pt x="11" y="19"/>
                    <a:pt x="12" y="19"/>
                  </a:cubicBezTo>
                  <a:cubicBezTo>
                    <a:pt x="18" y="19"/>
                    <a:pt x="21" y="15"/>
                    <a:pt x="26" y="14"/>
                  </a:cubicBezTo>
                  <a:cubicBezTo>
                    <a:pt x="26" y="9"/>
                    <a:pt x="32" y="10"/>
                    <a:pt x="32" y="4"/>
                  </a:cubicBezTo>
                  <a:cubicBezTo>
                    <a:pt x="32" y="3"/>
                    <a:pt x="31" y="0"/>
                    <a:pt x="2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4"/>
            <p:cNvSpPr/>
            <p:nvPr/>
          </p:nvSpPr>
          <p:spPr bwMode="auto">
            <a:xfrm>
              <a:off x="10069513" y="4214813"/>
              <a:ext cx="619125" cy="319088"/>
            </a:xfrm>
            <a:custGeom>
              <a:avLst/>
              <a:gdLst>
                <a:gd name="T0" fmla="*/ 4 w 165"/>
                <a:gd name="T1" fmla="*/ 4 h 85"/>
                <a:gd name="T2" fmla="*/ 9 w 165"/>
                <a:gd name="T3" fmla="*/ 13 h 85"/>
                <a:gd name="T4" fmla="*/ 15 w 165"/>
                <a:gd name="T5" fmla="*/ 17 h 85"/>
                <a:gd name="T6" fmla="*/ 25 w 165"/>
                <a:gd name="T7" fmla="*/ 15 h 85"/>
                <a:gd name="T8" fmla="*/ 15 w 165"/>
                <a:gd name="T9" fmla="*/ 24 h 85"/>
                <a:gd name="T10" fmla="*/ 20 w 165"/>
                <a:gd name="T11" fmla="*/ 31 h 85"/>
                <a:gd name="T12" fmla="*/ 24 w 165"/>
                <a:gd name="T13" fmla="*/ 28 h 85"/>
                <a:gd name="T14" fmla="*/ 34 w 165"/>
                <a:gd name="T15" fmla="*/ 34 h 85"/>
                <a:gd name="T16" fmla="*/ 62 w 165"/>
                <a:gd name="T17" fmla="*/ 45 h 85"/>
                <a:gd name="T18" fmla="*/ 58 w 165"/>
                <a:gd name="T19" fmla="*/ 63 h 85"/>
                <a:gd name="T20" fmla="*/ 69 w 165"/>
                <a:gd name="T21" fmla="*/ 65 h 85"/>
                <a:gd name="T22" fmla="*/ 90 w 165"/>
                <a:gd name="T23" fmla="*/ 72 h 85"/>
                <a:gd name="T24" fmla="*/ 102 w 165"/>
                <a:gd name="T25" fmla="*/ 65 h 85"/>
                <a:gd name="T26" fmla="*/ 133 w 165"/>
                <a:gd name="T27" fmla="*/ 72 h 85"/>
                <a:gd name="T28" fmla="*/ 147 w 165"/>
                <a:gd name="T29" fmla="*/ 81 h 85"/>
                <a:gd name="T30" fmla="*/ 159 w 165"/>
                <a:gd name="T31" fmla="*/ 85 h 85"/>
                <a:gd name="T32" fmla="*/ 165 w 165"/>
                <a:gd name="T33" fmla="*/ 80 h 85"/>
                <a:gd name="T34" fmla="*/ 156 w 165"/>
                <a:gd name="T35" fmla="*/ 76 h 85"/>
                <a:gd name="T36" fmla="*/ 155 w 165"/>
                <a:gd name="T37" fmla="*/ 76 h 85"/>
                <a:gd name="T38" fmla="*/ 153 w 165"/>
                <a:gd name="T39" fmla="*/ 75 h 85"/>
                <a:gd name="T40" fmla="*/ 144 w 165"/>
                <a:gd name="T41" fmla="*/ 69 h 85"/>
                <a:gd name="T42" fmla="*/ 134 w 165"/>
                <a:gd name="T43" fmla="*/ 54 h 85"/>
                <a:gd name="T44" fmla="*/ 135 w 165"/>
                <a:gd name="T45" fmla="*/ 45 h 85"/>
                <a:gd name="T46" fmla="*/ 134 w 165"/>
                <a:gd name="T47" fmla="*/ 45 h 85"/>
                <a:gd name="T48" fmla="*/ 115 w 165"/>
                <a:gd name="T49" fmla="*/ 31 h 85"/>
                <a:gd name="T50" fmla="*/ 103 w 165"/>
                <a:gd name="T51" fmla="*/ 24 h 85"/>
                <a:gd name="T52" fmla="*/ 84 w 165"/>
                <a:gd name="T53" fmla="*/ 18 h 85"/>
                <a:gd name="T54" fmla="*/ 82 w 165"/>
                <a:gd name="T55" fmla="*/ 17 h 85"/>
                <a:gd name="T56" fmla="*/ 78 w 165"/>
                <a:gd name="T57" fmla="*/ 15 h 85"/>
                <a:gd name="T58" fmla="*/ 63 w 165"/>
                <a:gd name="T59" fmla="*/ 10 h 85"/>
                <a:gd name="T60" fmla="*/ 50 w 165"/>
                <a:gd name="T61" fmla="*/ 15 h 85"/>
                <a:gd name="T62" fmla="*/ 38 w 165"/>
                <a:gd name="T63" fmla="*/ 24 h 85"/>
                <a:gd name="T64" fmla="*/ 28 w 165"/>
                <a:gd name="T65" fmla="*/ 15 h 85"/>
                <a:gd name="T66" fmla="*/ 15 w 165"/>
                <a:gd name="T6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5" h="85">
                  <a:moveTo>
                    <a:pt x="15" y="0"/>
                  </a:moveTo>
                  <a:cubicBezTo>
                    <a:pt x="9" y="0"/>
                    <a:pt x="7" y="4"/>
                    <a:pt x="4" y="4"/>
                  </a:cubicBezTo>
                  <a:cubicBezTo>
                    <a:pt x="2" y="4"/>
                    <a:pt x="0" y="5"/>
                    <a:pt x="0" y="7"/>
                  </a:cubicBezTo>
                  <a:cubicBezTo>
                    <a:pt x="0" y="11"/>
                    <a:pt x="7" y="9"/>
                    <a:pt x="9" y="13"/>
                  </a:cubicBezTo>
                  <a:cubicBezTo>
                    <a:pt x="9" y="14"/>
                    <a:pt x="10" y="15"/>
                    <a:pt x="11" y="16"/>
                  </a:cubicBezTo>
                  <a:cubicBezTo>
                    <a:pt x="12" y="16"/>
                    <a:pt x="13" y="17"/>
                    <a:pt x="15" y="17"/>
                  </a:cubicBezTo>
                  <a:cubicBezTo>
                    <a:pt x="18" y="17"/>
                    <a:pt x="20" y="16"/>
                    <a:pt x="23" y="15"/>
                  </a:cubicBezTo>
                  <a:cubicBezTo>
                    <a:pt x="25" y="15"/>
                    <a:pt x="25" y="15"/>
                    <a:pt x="25" y="15"/>
                  </a:cubicBezTo>
                  <a:cubicBezTo>
                    <a:pt x="23" y="19"/>
                    <a:pt x="14" y="18"/>
                    <a:pt x="10" y="20"/>
                  </a:cubicBezTo>
                  <a:cubicBezTo>
                    <a:pt x="11" y="23"/>
                    <a:pt x="14" y="21"/>
                    <a:pt x="15" y="24"/>
                  </a:cubicBezTo>
                  <a:cubicBezTo>
                    <a:pt x="17" y="26"/>
                    <a:pt x="15" y="27"/>
                    <a:pt x="17" y="30"/>
                  </a:cubicBezTo>
                  <a:cubicBezTo>
                    <a:pt x="17" y="31"/>
                    <a:pt x="19" y="31"/>
                    <a:pt x="20" y="31"/>
                  </a:cubicBezTo>
                  <a:cubicBezTo>
                    <a:pt x="22" y="31"/>
                    <a:pt x="23" y="28"/>
                    <a:pt x="24" y="26"/>
                  </a:cubicBezTo>
                  <a:cubicBezTo>
                    <a:pt x="24" y="28"/>
                    <a:pt x="24" y="28"/>
                    <a:pt x="24" y="28"/>
                  </a:cubicBezTo>
                  <a:cubicBezTo>
                    <a:pt x="24" y="28"/>
                    <a:pt x="25" y="28"/>
                    <a:pt x="25" y="28"/>
                  </a:cubicBezTo>
                  <a:cubicBezTo>
                    <a:pt x="29" y="28"/>
                    <a:pt x="31" y="34"/>
                    <a:pt x="34" y="34"/>
                  </a:cubicBezTo>
                  <a:cubicBezTo>
                    <a:pt x="39" y="34"/>
                    <a:pt x="47" y="36"/>
                    <a:pt x="50" y="37"/>
                  </a:cubicBezTo>
                  <a:cubicBezTo>
                    <a:pt x="53" y="38"/>
                    <a:pt x="61" y="42"/>
                    <a:pt x="62" y="45"/>
                  </a:cubicBezTo>
                  <a:cubicBezTo>
                    <a:pt x="63" y="49"/>
                    <a:pt x="62" y="53"/>
                    <a:pt x="65" y="57"/>
                  </a:cubicBezTo>
                  <a:cubicBezTo>
                    <a:pt x="64" y="58"/>
                    <a:pt x="58" y="60"/>
                    <a:pt x="58" y="63"/>
                  </a:cubicBezTo>
                  <a:cubicBezTo>
                    <a:pt x="58" y="65"/>
                    <a:pt x="61" y="65"/>
                    <a:pt x="63" y="65"/>
                  </a:cubicBezTo>
                  <a:cubicBezTo>
                    <a:pt x="69" y="65"/>
                    <a:pt x="69" y="65"/>
                    <a:pt x="69" y="65"/>
                  </a:cubicBezTo>
                  <a:cubicBezTo>
                    <a:pt x="69" y="64"/>
                    <a:pt x="72" y="64"/>
                    <a:pt x="73" y="64"/>
                  </a:cubicBezTo>
                  <a:cubicBezTo>
                    <a:pt x="81" y="64"/>
                    <a:pt x="83" y="72"/>
                    <a:pt x="90" y="72"/>
                  </a:cubicBezTo>
                  <a:cubicBezTo>
                    <a:pt x="93" y="72"/>
                    <a:pt x="94" y="72"/>
                    <a:pt x="101" y="72"/>
                  </a:cubicBezTo>
                  <a:cubicBezTo>
                    <a:pt x="101" y="70"/>
                    <a:pt x="103" y="69"/>
                    <a:pt x="102" y="65"/>
                  </a:cubicBezTo>
                  <a:cubicBezTo>
                    <a:pt x="106" y="64"/>
                    <a:pt x="106" y="58"/>
                    <a:pt x="113" y="58"/>
                  </a:cubicBezTo>
                  <a:cubicBezTo>
                    <a:pt x="122" y="58"/>
                    <a:pt x="127" y="66"/>
                    <a:pt x="133" y="72"/>
                  </a:cubicBezTo>
                  <a:cubicBezTo>
                    <a:pt x="133" y="73"/>
                    <a:pt x="136" y="73"/>
                    <a:pt x="136" y="74"/>
                  </a:cubicBezTo>
                  <a:cubicBezTo>
                    <a:pt x="136" y="77"/>
                    <a:pt x="142" y="81"/>
                    <a:pt x="147" y="81"/>
                  </a:cubicBezTo>
                  <a:cubicBezTo>
                    <a:pt x="154" y="81"/>
                    <a:pt x="154" y="81"/>
                    <a:pt x="154" y="81"/>
                  </a:cubicBezTo>
                  <a:cubicBezTo>
                    <a:pt x="155" y="82"/>
                    <a:pt x="159" y="85"/>
                    <a:pt x="159" y="85"/>
                  </a:cubicBezTo>
                  <a:cubicBezTo>
                    <a:pt x="160" y="85"/>
                    <a:pt x="160" y="85"/>
                    <a:pt x="161" y="85"/>
                  </a:cubicBezTo>
                  <a:cubicBezTo>
                    <a:pt x="161" y="83"/>
                    <a:pt x="163" y="81"/>
                    <a:pt x="165" y="80"/>
                  </a:cubicBezTo>
                  <a:cubicBezTo>
                    <a:pt x="164" y="80"/>
                    <a:pt x="160" y="81"/>
                    <a:pt x="159" y="79"/>
                  </a:cubicBezTo>
                  <a:cubicBezTo>
                    <a:pt x="159" y="78"/>
                    <a:pt x="158" y="76"/>
                    <a:pt x="156" y="76"/>
                  </a:cubicBezTo>
                  <a:cubicBezTo>
                    <a:pt x="156" y="76"/>
                    <a:pt x="156" y="76"/>
                    <a:pt x="156" y="76"/>
                  </a:cubicBezTo>
                  <a:cubicBezTo>
                    <a:pt x="155" y="76"/>
                    <a:pt x="155" y="76"/>
                    <a:pt x="155" y="76"/>
                  </a:cubicBezTo>
                  <a:cubicBezTo>
                    <a:pt x="155" y="76"/>
                    <a:pt x="154" y="76"/>
                    <a:pt x="154" y="76"/>
                  </a:cubicBezTo>
                  <a:cubicBezTo>
                    <a:pt x="153" y="76"/>
                    <a:pt x="153" y="76"/>
                    <a:pt x="153" y="75"/>
                  </a:cubicBezTo>
                  <a:cubicBezTo>
                    <a:pt x="152" y="74"/>
                    <a:pt x="151" y="72"/>
                    <a:pt x="151" y="72"/>
                  </a:cubicBezTo>
                  <a:cubicBezTo>
                    <a:pt x="149" y="72"/>
                    <a:pt x="145" y="71"/>
                    <a:pt x="144" y="69"/>
                  </a:cubicBezTo>
                  <a:cubicBezTo>
                    <a:pt x="142" y="66"/>
                    <a:pt x="143" y="64"/>
                    <a:pt x="140" y="61"/>
                  </a:cubicBezTo>
                  <a:cubicBezTo>
                    <a:pt x="139" y="60"/>
                    <a:pt x="134" y="56"/>
                    <a:pt x="134" y="54"/>
                  </a:cubicBezTo>
                  <a:cubicBezTo>
                    <a:pt x="134" y="52"/>
                    <a:pt x="140" y="53"/>
                    <a:pt x="140" y="50"/>
                  </a:cubicBezTo>
                  <a:cubicBezTo>
                    <a:pt x="140" y="46"/>
                    <a:pt x="138" y="45"/>
                    <a:pt x="135" y="45"/>
                  </a:cubicBezTo>
                  <a:cubicBezTo>
                    <a:pt x="135" y="45"/>
                    <a:pt x="135" y="45"/>
                    <a:pt x="134" y="45"/>
                  </a:cubicBezTo>
                  <a:cubicBezTo>
                    <a:pt x="134" y="45"/>
                    <a:pt x="134" y="45"/>
                    <a:pt x="134" y="45"/>
                  </a:cubicBezTo>
                  <a:cubicBezTo>
                    <a:pt x="133" y="45"/>
                    <a:pt x="132" y="45"/>
                    <a:pt x="131" y="45"/>
                  </a:cubicBezTo>
                  <a:cubicBezTo>
                    <a:pt x="124" y="42"/>
                    <a:pt x="124" y="34"/>
                    <a:pt x="115" y="31"/>
                  </a:cubicBezTo>
                  <a:cubicBezTo>
                    <a:pt x="114" y="31"/>
                    <a:pt x="112" y="31"/>
                    <a:pt x="112" y="28"/>
                  </a:cubicBezTo>
                  <a:cubicBezTo>
                    <a:pt x="108" y="28"/>
                    <a:pt x="106" y="24"/>
                    <a:pt x="103" y="24"/>
                  </a:cubicBezTo>
                  <a:cubicBezTo>
                    <a:pt x="97" y="24"/>
                    <a:pt x="88" y="21"/>
                    <a:pt x="84" y="18"/>
                  </a:cubicBezTo>
                  <a:cubicBezTo>
                    <a:pt x="84" y="18"/>
                    <a:pt x="84" y="18"/>
                    <a:pt x="84" y="18"/>
                  </a:cubicBezTo>
                  <a:cubicBezTo>
                    <a:pt x="84" y="18"/>
                    <a:pt x="83" y="18"/>
                    <a:pt x="83" y="18"/>
                  </a:cubicBezTo>
                  <a:cubicBezTo>
                    <a:pt x="83" y="18"/>
                    <a:pt x="82" y="17"/>
                    <a:pt x="82" y="17"/>
                  </a:cubicBezTo>
                  <a:cubicBezTo>
                    <a:pt x="83" y="18"/>
                    <a:pt x="83" y="18"/>
                    <a:pt x="83" y="18"/>
                  </a:cubicBezTo>
                  <a:cubicBezTo>
                    <a:pt x="81" y="17"/>
                    <a:pt x="79" y="17"/>
                    <a:pt x="78" y="15"/>
                  </a:cubicBezTo>
                  <a:cubicBezTo>
                    <a:pt x="70" y="15"/>
                    <a:pt x="70" y="15"/>
                    <a:pt x="70" y="15"/>
                  </a:cubicBezTo>
                  <a:cubicBezTo>
                    <a:pt x="69" y="15"/>
                    <a:pt x="66" y="11"/>
                    <a:pt x="63" y="10"/>
                  </a:cubicBezTo>
                  <a:cubicBezTo>
                    <a:pt x="62" y="10"/>
                    <a:pt x="60" y="10"/>
                    <a:pt x="60" y="9"/>
                  </a:cubicBezTo>
                  <a:cubicBezTo>
                    <a:pt x="56" y="9"/>
                    <a:pt x="53" y="14"/>
                    <a:pt x="50" y="15"/>
                  </a:cubicBezTo>
                  <a:cubicBezTo>
                    <a:pt x="46" y="16"/>
                    <a:pt x="46" y="17"/>
                    <a:pt x="43" y="19"/>
                  </a:cubicBezTo>
                  <a:cubicBezTo>
                    <a:pt x="43" y="19"/>
                    <a:pt x="40" y="24"/>
                    <a:pt x="38" y="24"/>
                  </a:cubicBezTo>
                  <a:cubicBezTo>
                    <a:pt x="36" y="24"/>
                    <a:pt x="32" y="19"/>
                    <a:pt x="32" y="18"/>
                  </a:cubicBezTo>
                  <a:cubicBezTo>
                    <a:pt x="30" y="18"/>
                    <a:pt x="28" y="17"/>
                    <a:pt x="28" y="15"/>
                  </a:cubicBezTo>
                  <a:cubicBezTo>
                    <a:pt x="28" y="13"/>
                    <a:pt x="28" y="9"/>
                    <a:pt x="28" y="5"/>
                  </a:cubicBezTo>
                  <a:cubicBezTo>
                    <a:pt x="23" y="4"/>
                    <a:pt x="19"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5"/>
            <p:cNvSpPr/>
            <p:nvPr/>
          </p:nvSpPr>
          <p:spPr bwMode="auto">
            <a:xfrm>
              <a:off x="10694988" y="4281488"/>
              <a:ext cx="65088" cy="60325"/>
            </a:xfrm>
            <a:custGeom>
              <a:avLst/>
              <a:gdLst>
                <a:gd name="T0" fmla="*/ 0 w 17"/>
                <a:gd name="T1" fmla="*/ 0 h 16"/>
                <a:gd name="T2" fmla="*/ 5 w 17"/>
                <a:gd name="T3" fmla="*/ 4 h 16"/>
                <a:gd name="T4" fmla="*/ 12 w 17"/>
                <a:gd name="T5" fmla="*/ 11 h 16"/>
                <a:gd name="T6" fmla="*/ 15 w 17"/>
                <a:gd name="T7" fmla="*/ 16 h 16"/>
                <a:gd name="T8" fmla="*/ 16 w 17"/>
                <a:gd name="T9" fmla="*/ 16 h 16"/>
                <a:gd name="T10" fmla="*/ 17 w 17"/>
                <a:gd name="T11" fmla="*/ 16 h 16"/>
                <a:gd name="T12" fmla="*/ 17 w 17"/>
                <a:gd name="T13" fmla="*/ 14 h 16"/>
                <a:gd name="T14" fmla="*/ 11 w 17"/>
                <a:gd name="T15" fmla="*/ 9 h 16"/>
                <a:gd name="T16" fmla="*/ 0 w 17"/>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6">
                  <a:moveTo>
                    <a:pt x="0" y="0"/>
                  </a:moveTo>
                  <a:cubicBezTo>
                    <a:pt x="1" y="3"/>
                    <a:pt x="3" y="2"/>
                    <a:pt x="5" y="4"/>
                  </a:cubicBezTo>
                  <a:cubicBezTo>
                    <a:pt x="9" y="6"/>
                    <a:pt x="9" y="9"/>
                    <a:pt x="12" y="11"/>
                  </a:cubicBezTo>
                  <a:cubicBezTo>
                    <a:pt x="12" y="14"/>
                    <a:pt x="12" y="16"/>
                    <a:pt x="15" y="16"/>
                  </a:cubicBezTo>
                  <a:cubicBezTo>
                    <a:pt x="15" y="16"/>
                    <a:pt x="15" y="16"/>
                    <a:pt x="16" y="16"/>
                  </a:cubicBezTo>
                  <a:cubicBezTo>
                    <a:pt x="16" y="16"/>
                    <a:pt x="16" y="16"/>
                    <a:pt x="17" y="16"/>
                  </a:cubicBezTo>
                  <a:cubicBezTo>
                    <a:pt x="17" y="16"/>
                    <a:pt x="17" y="15"/>
                    <a:pt x="17" y="14"/>
                  </a:cubicBezTo>
                  <a:cubicBezTo>
                    <a:pt x="17" y="10"/>
                    <a:pt x="14" y="11"/>
                    <a:pt x="11" y="9"/>
                  </a:cubicBezTo>
                  <a:cubicBezTo>
                    <a:pt x="8" y="5"/>
                    <a:pt x="6" y="2"/>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6"/>
            <p:cNvSpPr/>
            <p:nvPr/>
          </p:nvSpPr>
          <p:spPr bwMode="auto">
            <a:xfrm>
              <a:off x="10804525" y="4371975"/>
              <a:ext cx="33338" cy="38100"/>
            </a:xfrm>
            <a:custGeom>
              <a:avLst/>
              <a:gdLst>
                <a:gd name="T0" fmla="*/ 1 w 9"/>
                <a:gd name="T1" fmla="*/ 0 h 10"/>
                <a:gd name="T2" fmla="*/ 5 w 9"/>
                <a:gd name="T3" fmla="*/ 6 h 10"/>
                <a:gd name="T4" fmla="*/ 5 w 9"/>
                <a:gd name="T5" fmla="*/ 8 h 10"/>
                <a:gd name="T6" fmla="*/ 7 w 9"/>
                <a:gd name="T7" fmla="*/ 10 h 10"/>
                <a:gd name="T8" fmla="*/ 9 w 9"/>
                <a:gd name="T9" fmla="*/ 8 h 10"/>
                <a:gd name="T10" fmla="*/ 1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1" y="0"/>
                  </a:moveTo>
                  <a:cubicBezTo>
                    <a:pt x="0" y="2"/>
                    <a:pt x="1" y="5"/>
                    <a:pt x="5" y="6"/>
                  </a:cubicBezTo>
                  <a:cubicBezTo>
                    <a:pt x="5" y="7"/>
                    <a:pt x="5" y="7"/>
                    <a:pt x="5" y="8"/>
                  </a:cubicBezTo>
                  <a:cubicBezTo>
                    <a:pt x="5" y="9"/>
                    <a:pt x="6" y="10"/>
                    <a:pt x="7" y="10"/>
                  </a:cubicBezTo>
                  <a:cubicBezTo>
                    <a:pt x="7" y="10"/>
                    <a:pt x="9" y="9"/>
                    <a:pt x="9" y="8"/>
                  </a:cubicBezTo>
                  <a:cubicBezTo>
                    <a:pt x="9" y="7"/>
                    <a:pt x="3" y="1"/>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7"/>
            <p:cNvSpPr/>
            <p:nvPr/>
          </p:nvSpPr>
          <p:spPr bwMode="auto">
            <a:xfrm>
              <a:off x="11014075" y="4514850"/>
              <a:ext cx="15875" cy="22225"/>
            </a:xfrm>
            <a:custGeom>
              <a:avLst/>
              <a:gdLst>
                <a:gd name="T0" fmla="*/ 0 w 4"/>
                <a:gd name="T1" fmla="*/ 0 h 6"/>
                <a:gd name="T2" fmla="*/ 4 w 4"/>
                <a:gd name="T3" fmla="*/ 6 h 6"/>
                <a:gd name="T4" fmla="*/ 4 w 4"/>
                <a:gd name="T5" fmla="*/ 4 h 6"/>
                <a:gd name="T6" fmla="*/ 0 w 4"/>
                <a:gd name="T7" fmla="*/ 0 h 6"/>
              </a:gdLst>
              <a:ahLst/>
              <a:cxnLst>
                <a:cxn ang="0">
                  <a:pos x="T0" y="T1"/>
                </a:cxn>
                <a:cxn ang="0">
                  <a:pos x="T2" y="T3"/>
                </a:cxn>
                <a:cxn ang="0">
                  <a:pos x="T4" y="T5"/>
                </a:cxn>
                <a:cxn ang="0">
                  <a:pos x="T6" y="T7"/>
                </a:cxn>
              </a:cxnLst>
              <a:rect l="0" t="0" r="r" b="b"/>
              <a:pathLst>
                <a:path w="4" h="6">
                  <a:moveTo>
                    <a:pt x="0" y="0"/>
                  </a:moveTo>
                  <a:cubicBezTo>
                    <a:pt x="0" y="1"/>
                    <a:pt x="1" y="6"/>
                    <a:pt x="4" y="6"/>
                  </a:cubicBezTo>
                  <a:cubicBezTo>
                    <a:pt x="4" y="5"/>
                    <a:pt x="4" y="5"/>
                    <a:pt x="4" y="4"/>
                  </a:cubicBezTo>
                  <a:cubicBezTo>
                    <a:pt x="4" y="2"/>
                    <a:pt x="2"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8"/>
            <p:cNvSpPr/>
            <p:nvPr/>
          </p:nvSpPr>
          <p:spPr bwMode="auto">
            <a:xfrm>
              <a:off x="10966450" y="4495800"/>
              <a:ext cx="36513" cy="19050"/>
            </a:xfrm>
            <a:custGeom>
              <a:avLst/>
              <a:gdLst>
                <a:gd name="T0" fmla="*/ 0 w 10"/>
                <a:gd name="T1" fmla="*/ 0 h 5"/>
                <a:gd name="T2" fmla="*/ 8 w 10"/>
                <a:gd name="T3" fmla="*/ 5 h 5"/>
                <a:gd name="T4" fmla="*/ 10 w 10"/>
                <a:gd name="T5" fmla="*/ 4 h 5"/>
                <a:gd name="T6" fmla="*/ 0 w 10"/>
                <a:gd name="T7" fmla="*/ 0 h 5"/>
              </a:gdLst>
              <a:ahLst/>
              <a:cxnLst>
                <a:cxn ang="0">
                  <a:pos x="T0" y="T1"/>
                </a:cxn>
                <a:cxn ang="0">
                  <a:pos x="T2" y="T3"/>
                </a:cxn>
                <a:cxn ang="0">
                  <a:pos x="T4" y="T5"/>
                </a:cxn>
                <a:cxn ang="0">
                  <a:pos x="T6" y="T7"/>
                </a:cxn>
              </a:cxnLst>
              <a:rect l="0" t="0" r="r" b="b"/>
              <a:pathLst>
                <a:path w="10" h="5">
                  <a:moveTo>
                    <a:pt x="0" y="0"/>
                  </a:moveTo>
                  <a:cubicBezTo>
                    <a:pt x="0" y="4"/>
                    <a:pt x="5" y="5"/>
                    <a:pt x="8" y="5"/>
                  </a:cubicBezTo>
                  <a:cubicBezTo>
                    <a:pt x="10" y="4"/>
                    <a:pt x="10" y="4"/>
                    <a:pt x="10" y="4"/>
                  </a:cubicBezTo>
                  <a:cubicBezTo>
                    <a:pt x="8" y="1"/>
                    <a:pt x="5" y="0"/>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9"/>
            <p:cNvSpPr/>
            <p:nvPr/>
          </p:nvSpPr>
          <p:spPr bwMode="auto">
            <a:xfrm>
              <a:off x="10972800" y="4454525"/>
              <a:ext cx="30163" cy="33338"/>
            </a:xfrm>
            <a:custGeom>
              <a:avLst/>
              <a:gdLst>
                <a:gd name="T0" fmla="*/ 0 w 8"/>
                <a:gd name="T1" fmla="*/ 0 h 9"/>
                <a:gd name="T2" fmla="*/ 8 w 8"/>
                <a:gd name="T3" fmla="*/ 9 h 9"/>
                <a:gd name="T4" fmla="*/ 0 w 8"/>
                <a:gd name="T5" fmla="*/ 0 h 9"/>
              </a:gdLst>
              <a:ahLst/>
              <a:cxnLst>
                <a:cxn ang="0">
                  <a:pos x="T0" y="T1"/>
                </a:cxn>
                <a:cxn ang="0">
                  <a:pos x="T2" y="T3"/>
                </a:cxn>
                <a:cxn ang="0">
                  <a:pos x="T4" y="T5"/>
                </a:cxn>
              </a:cxnLst>
              <a:rect l="0" t="0" r="r" b="b"/>
              <a:pathLst>
                <a:path w="8" h="9">
                  <a:moveTo>
                    <a:pt x="0" y="0"/>
                  </a:moveTo>
                  <a:cubicBezTo>
                    <a:pt x="0" y="2"/>
                    <a:pt x="5" y="9"/>
                    <a:pt x="8" y="9"/>
                  </a:cubicBezTo>
                  <a:cubicBezTo>
                    <a:pt x="7" y="5"/>
                    <a:pt x="4" y="2"/>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30"/>
            <p:cNvSpPr/>
            <p:nvPr/>
          </p:nvSpPr>
          <p:spPr bwMode="auto">
            <a:xfrm>
              <a:off x="10906125" y="4427538"/>
              <a:ext cx="41275" cy="26988"/>
            </a:xfrm>
            <a:custGeom>
              <a:avLst/>
              <a:gdLst>
                <a:gd name="T0" fmla="*/ 1 w 11"/>
                <a:gd name="T1" fmla="*/ 0 h 7"/>
                <a:gd name="T2" fmla="*/ 1 w 11"/>
                <a:gd name="T3" fmla="*/ 1 h 7"/>
                <a:gd name="T4" fmla="*/ 0 w 11"/>
                <a:gd name="T5" fmla="*/ 1 h 7"/>
                <a:gd name="T6" fmla="*/ 9 w 11"/>
                <a:gd name="T7" fmla="*/ 7 h 7"/>
                <a:gd name="T8" fmla="*/ 11 w 11"/>
                <a:gd name="T9" fmla="*/ 6 h 7"/>
                <a:gd name="T10" fmla="*/ 1 w 11"/>
                <a:gd name="T11" fmla="*/ 0 h 7"/>
              </a:gdLst>
              <a:ahLst/>
              <a:cxnLst>
                <a:cxn ang="0">
                  <a:pos x="T0" y="T1"/>
                </a:cxn>
                <a:cxn ang="0">
                  <a:pos x="T2" y="T3"/>
                </a:cxn>
                <a:cxn ang="0">
                  <a:pos x="T4" y="T5"/>
                </a:cxn>
                <a:cxn ang="0">
                  <a:pos x="T6" y="T7"/>
                </a:cxn>
                <a:cxn ang="0">
                  <a:pos x="T8" y="T9"/>
                </a:cxn>
                <a:cxn ang="0">
                  <a:pos x="T10" y="T11"/>
                </a:cxn>
              </a:cxnLst>
              <a:rect l="0" t="0" r="r" b="b"/>
              <a:pathLst>
                <a:path w="11" h="7">
                  <a:moveTo>
                    <a:pt x="1" y="0"/>
                  </a:moveTo>
                  <a:cubicBezTo>
                    <a:pt x="1" y="1"/>
                    <a:pt x="1" y="1"/>
                    <a:pt x="1" y="1"/>
                  </a:cubicBezTo>
                  <a:cubicBezTo>
                    <a:pt x="0" y="1"/>
                    <a:pt x="0" y="1"/>
                    <a:pt x="0" y="1"/>
                  </a:cubicBezTo>
                  <a:cubicBezTo>
                    <a:pt x="0" y="4"/>
                    <a:pt x="7" y="7"/>
                    <a:pt x="9" y="7"/>
                  </a:cubicBezTo>
                  <a:cubicBezTo>
                    <a:pt x="10" y="7"/>
                    <a:pt x="11" y="6"/>
                    <a:pt x="11" y="6"/>
                  </a:cubicBezTo>
                  <a:cubicBezTo>
                    <a:pt x="10" y="3"/>
                    <a:pt x="4" y="2"/>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31"/>
            <p:cNvSpPr>
              <a:spLocks noEditPoints="1"/>
            </p:cNvSpPr>
            <p:nvPr/>
          </p:nvSpPr>
          <p:spPr bwMode="auto">
            <a:xfrm>
              <a:off x="10860088" y="4402138"/>
              <a:ext cx="23813" cy="14288"/>
            </a:xfrm>
            <a:custGeom>
              <a:avLst/>
              <a:gdLst>
                <a:gd name="T0" fmla="*/ 1 w 6"/>
                <a:gd name="T1" fmla="*/ 1 h 4"/>
                <a:gd name="T2" fmla="*/ 0 w 6"/>
                <a:gd name="T3" fmla="*/ 1 h 4"/>
                <a:gd name="T4" fmla="*/ 4 w 6"/>
                <a:gd name="T5" fmla="*/ 4 h 4"/>
                <a:gd name="T6" fmla="*/ 6 w 6"/>
                <a:gd name="T7" fmla="*/ 4 h 4"/>
                <a:gd name="T8" fmla="*/ 1 w 6"/>
                <a:gd name="T9" fmla="*/ 1 h 4"/>
                <a:gd name="T10" fmla="*/ 0 w 6"/>
                <a:gd name="T11" fmla="*/ 0 h 4"/>
                <a:gd name="T12" fmla="*/ 1 w 6"/>
                <a:gd name="T13" fmla="*/ 1 h 4"/>
                <a:gd name="T14" fmla="*/ 1 w 6"/>
                <a:gd name="T15" fmla="*/ 1 h 4"/>
                <a:gd name="T16" fmla="*/ 0 w 6"/>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4">
                  <a:moveTo>
                    <a:pt x="1" y="1"/>
                  </a:moveTo>
                  <a:cubicBezTo>
                    <a:pt x="0" y="1"/>
                    <a:pt x="0" y="1"/>
                    <a:pt x="0" y="1"/>
                  </a:cubicBezTo>
                  <a:cubicBezTo>
                    <a:pt x="4" y="4"/>
                    <a:pt x="4" y="4"/>
                    <a:pt x="4" y="4"/>
                  </a:cubicBezTo>
                  <a:cubicBezTo>
                    <a:pt x="6" y="4"/>
                    <a:pt x="6" y="4"/>
                    <a:pt x="6" y="4"/>
                  </a:cubicBezTo>
                  <a:cubicBezTo>
                    <a:pt x="5" y="2"/>
                    <a:pt x="3" y="2"/>
                    <a:pt x="1" y="1"/>
                  </a:cubicBezTo>
                  <a:moveTo>
                    <a:pt x="0" y="0"/>
                  </a:moveTo>
                  <a:cubicBezTo>
                    <a:pt x="0" y="0"/>
                    <a:pt x="0" y="1"/>
                    <a:pt x="1" y="1"/>
                  </a:cubicBezTo>
                  <a:cubicBezTo>
                    <a:pt x="1" y="1"/>
                    <a:pt x="1" y="1"/>
                    <a:pt x="1" y="1"/>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32"/>
            <p:cNvSpPr/>
            <p:nvPr/>
          </p:nvSpPr>
          <p:spPr bwMode="auto">
            <a:xfrm>
              <a:off x="10493375" y="5518150"/>
              <a:ext cx="115888" cy="112713"/>
            </a:xfrm>
            <a:custGeom>
              <a:avLst/>
              <a:gdLst>
                <a:gd name="T0" fmla="*/ 28 w 31"/>
                <a:gd name="T1" fmla="*/ 0 h 30"/>
                <a:gd name="T2" fmla="*/ 15 w 31"/>
                <a:gd name="T3" fmla="*/ 3 h 30"/>
                <a:gd name="T4" fmla="*/ 4 w 31"/>
                <a:gd name="T5" fmla="*/ 1 h 30"/>
                <a:gd name="T6" fmla="*/ 0 w 31"/>
                <a:gd name="T7" fmla="*/ 3 h 30"/>
                <a:gd name="T8" fmla="*/ 18 w 31"/>
                <a:gd name="T9" fmla="*/ 30 h 30"/>
                <a:gd name="T10" fmla="*/ 31 w 31"/>
                <a:gd name="T11" fmla="*/ 9 h 30"/>
                <a:gd name="T12" fmla="*/ 28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28" y="0"/>
                  </a:moveTo>
                  <a:cubicBezTo>
                    <a:pt x="24" y="1"/>
                    <a:pt x="19" y="3"/>
                    <a:pt x="15" y="3"/>
                  </a:cubicBezTo>
                  <a:cubicBezTo>
                    <a:pt x="15" y="3"/>
                    <a:pt x="8" y="1"/>
                    <a:pt x="4" y="1"/>
                  </a:cubicBezTo>
                  <a:cubicBezTo>
                    <a:pt x="1" y="1"/>
                    <a:pt x="0" y="2"/>
                    <a:pt x="0" y="3"/>
                  </a:cubicBezTo>
                  <a:cubicBezTo>
                    <a:pt x="0" y="9"/>
                    <a:pt x="9" y="30"/>
                    <a:pt x="18" y="30"/>
                  </a:cubicBezTo>
                  <a:cubicBezTo>
                    <a:pt x="23" y="30"/>
                    <a:pt x="31" y="15"/>
                    <a:pt x="31" y="9"/>
                  </a:cubicBezTo>
                  <a:cubicBezTo>
                    <a:pt x="31" y="5"/>
                    <a:pt x="29" y="4"/>
                    <a:pt x="2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33"/>
            <p:cNvSpPr/>
            <p:nvPr/>
          </p:nvSpPr>
          <p:spPr bwMode="auto">
            <a:xfrm>
              <a:off x="10594975" y="5491163"/>
              <a:ext cx="11113" cy="19050"/>
            </a:xfrm>
            <a:custGeom>
              <a:avLst/>
              <a:gdLst>
                <a:gd name="T0" fmla="*/ 3 w 3"/>
                <a:gd name="T1" fmla="*/ 0 h 5"/>
                <a:gd name="T2" fmla="*/ 2 w 3"/>
                <a:gd name="T3" fmla="*/ 0 h 5"/>
                <a:gd name="T4" fmla="*/ 0 w 3"/>
                <a:gd name="T5" fmla="*/ 0 h 5"/>
                <a:gd name="T6" fmla="*/ 3 w 3"/>
                <a:gd name="T7" fmla="*/ 5 h 5"/>
                <a:gd name="T8" fmla="*/ 3 w 3"/>
                <a:gd name="T9" fmla="*/ 0 h 5"/>
              </a:gdLst>
              <a:ahLst/>
              <a:cxnLst>
                <a:cxn ang="0">
                  <a:pos x="T0" y="T1"/>
                </a:cxn>
                <a:cxn ang="0">
                  <a:pos x="T2" y="T3"/>
                </a:cxn>
                <a:cxn ang="0">
                  <a:pos x="T4" y="T5"/>
                </a:cxn>
                <a:cxn ang="0">
                  <a:pos x="T6" y="T7"/>
                </a:cxn>
                <a:cxn ang="0">
                  <a:pos x="T8" y="T9"/>
                </a:cxn>
              </a:cxnLst>
              <a:rect l="0" t="0" r="r" b="b"/>
              <a:pathLst>
                <a:path w="3" h="5">
                  <a:moveTo>
                    <a:pt x="3" y="0"/>
                  </a:moveTo>
                  <a:cubicBezTo>
                    <a:pt x="3" y="0"/>
                    <a:pt x="2" y="0"/>
                    <a:pt x="2" y="0"/>
                  </a:cubicBezTo>
                  <a:cubicBezTo>
                    <a:pt x="1" y="0"/>
                    <a:pt x="0" y="0"/>
                    <a:pt x="0" y="0"/>
                  </a:cubicBezTo>
                  <a:cubicBezTo>
                    <a:pt x="0" y="2"/>
                    <a:pt x="0" y="4"/>
                    <a:pt x="3" y="5"/>
                  </a:cubicBezTo>
                  <a:cubicBezTo>
                    <a:pt x="3" y="3"/>
                    <a:pt x="3" y="3"/>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34"/>
            <p:cNvSpPr/>
            <p:nvPr/>
          </p:nvSpPr>
          <p:spPr bwMode="auto">
            <a:xfrm>
              <a:off x="10245725" y="5345113"/>
              <a:ext cx="36513" cy="11113"/>
            </a:xfrm>
            <a:custGeom>
              <a:avLst/>
              <a:gdLst>
                <a:gd name="T0" fmla="*/ 6 w 10"/>
                <a:gd name="T1" fmla="*/ 0 h 3"/>
                <a:gd name="T2" fmla="*/ 0 w 10"/>
                <a:gd name="T3" fmla="*/ 2 h 3"/>
                <a:gd name="T4" fmla="*/ 5 w 10"/>
                <a:gd name="T5" fmla="*/ 3 h 3"/>
                <a:gd name="T6" fmla="*/ 10 w 10"/>
                <a:gd name="T7" fmla="*/ 2 h 3"/>
                <a:gd name="T8" fmla="*/ 6 w 10"/>
                <a:gd name="T9" fmla="*/ 0 h 3"/>
              </a:gdLst>
              <a:ahLst/>
              <a:cxnLst>
                <a:cxn ang="0">
                  <a:pos x="T0" y="T1"/>
                </a:cxn>
                <a:cxn ang="0">
                  <a:pos x="T2" y="T3"/>
                </a:cxn>
                <a:cxn ang="0">
                  <a:pos x="T4" y="T5"/>
                </a:cxn>
                <a:cxn ang="0">
                  <a:pos x="T6" y="T7"/>
                </a:cxn>
                <a:cxn ang="0">
                  <a:pos x="T8" y="T9"/>
                </a:cxn>
              </a:cxnLst>
              <a:rect l="0" t="0" r="r" b="b"/>
              <a:pathLst>
                <a:path w="10" h="3">
                  <a:moveTo>
                    <a:pt x="6" y="0"/>
                  </a:moveTo>
                  <a:cubicBezTo>
                    <a:pt x="4" y="0"/>
                    <a:pt x="3" y="1"/>
                    <a:pt x="0" y="2"/>
                  </a:cubicBezTo>
                  <a:cubicBezTo>
                    <a:pt x="1" y="3"/>
                    <a:pt x="3" y="3"/>
                    <a:pt x="5" y="3"/>
                  </a:cubicBezTo>
                  <a:cubicBezTo>
                    <a:pt x="7" y="3"/>
                    <a:pt x="9" y="3"/>
                    <a:pt x="10" y="2"/>
                  </a:cubicBezTo>
                  <a:cubicBezTo>
                    <a:pt x="8" y="1"/>
                    <a:pt x="7" y="0"/>
                    <a:pt x="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35"/>
            <p:cNvSpPr/>
            <p:nvPr/>
          </p:nvSpPr>
          <p:spPr bwMode="auto">
            <a:xfrm>
              <a:off x="10045700" y="4552950"/>
              <a:ext cx="41275" cy="14288"/>
            </a:xfrm>
            <a:custGeom>
              <a:avLst/>
              <a:gdLst>
                <a:gd name="T0" fmla="*/ 9 w 11"/>
                <a:gd name="T1" fmla="*/ 0 h 4"/>
                <a:gd name="T2" fmla="*/ 0 w 11"/>
                <a:gd name="T3" fmla="*/ 1 h 4"/>
                <a:gd name="T4" fmla="*/ 9 w 11"/>
                <a:gd name="T5" fmla="*/ 4 h 4"/>
                <a:gd name="T6" fmla="*/ 11 w 11"/>
                <a:gd name="T7" fmla="*/ 4 h 4"/>
                <a:gd name="T8" fmla="*/ 11 w 11"/>
                <a:gd name="T9" fmla="*/ 0 h 4"/>
                <a:gd name="T10" fmla="*/ 9 w 11"/>
                <a:gd name="T11" fmla="*/ 0 h 4"/>
              </a:gdLst>
              <a:ahLst/>
              <a:cxnLst>
                <a:cxn ang="0">
                  <a:pos x="T0" y="T1"/>
                </a:cxn>
                <a:cxn ang="0">
                  <a:pos x="T2" y="T3"/>
                </a:cxn>
                <a:cxn ang="0">
                  <a:pos x="T4" y="T5"/>
                </a:cxn>
                <a:cxn ang="0">
                  <a:pos x="T6" y="T7"/>
                </a:cxn>
                <a:cxn ang="0">
                  <a:pos x="T8" y="T9"/>
                </a:cxn>
                <a:cxn ang="0">
                  <a:pos x="T10" y="T11"/>
                </a:cxn>
              </a:cxnLst>
              <a:rect l="0" t="0" r="r" b="b"/>
              <a:pathLst>
                <a:path w="11" h="4">
                  <a:moveTo>
                    <a:pt x="9" y="0"/>
                  </a:moveTo>
                  <a:cubicBezTo>
                    <a:pt x="6" y="0"/>
                    <a:pt x="4" y="0"/>
                    <a:pt x="0" y="1"/>
                  </a:cubicBezTo>
                  <a:cubicBezTo>
                    <a:pt x="1" y="3"/>
                    <a:pt x="5" y="4"/>
                    <a:pt x="9" y="4"/>
                  </a:cubicBezTo>
                  <a:cubicBezTo>
                    <a:pt x="9" y="4"/>
                    <a:pt x="11" y="4"/>
                    <a:pt x="11" y="4"/>
                  </a:cubicBezTo>
                  <a:cubicBezTo>
                    <a:pt x="11" y="0"/>
                    <a:pt x="11" y="0"/>
                    <a:pt x="11" y="0"/>
                  </a:cubicBezTo>
                  <a:cubicBezTo>
                    <a:pt x="11" y="0"/>
                    <a:pt x="10" y="0"/>
                    <a:pt x="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36"/>
            <p:cNvSpPr/>
            <p:nvPr/>
          </p:nvSpPr>
          <p:spPr bwMode="auto">
            <a:xfrm>
              <a:off x="9536113" y="4533900"/>
              <a:ext cx="1230313" cy="931863"/>
            </a:xfrm>
            <a:custGeom>
              <a:avLst/>
              <a:gdLst>
                <a:gd name="T0" fmla="*/ 232 w 328"/>
                <a:gd name="T1" fmla="*/ 10 h 248"/>
                <a:gd name="T2" fmla="*/ 220 w 328"/>
                <a:gd name="T3" fmla="*/ 59 h 248"/>
                <a:gd name="T4" fmla="*/ 190 w 328"/>
                <a:gd name="T5" fmla="*/ 44 h 248"/>
                <a:gd name="T6" fmla="*/ 182 w 328"/>
                <a:gd name="T7" fmla="*/ 36 h 248"/>
                <a:gd name="T8" fmla="*/ 192 w 328"/>
                <a:gd name="T9" fmla="*/ 16 h 248"/>
                <a:gd name="T10" fmla="*/ 178 w 328"/>
                <a:gd name="T11" fmla="*/ 13 h 248"/>
                <a:gd name="T12" fmla="*/ 157 w 328"/>
                <a:gd name="T13" fmla="*/ 12 h 248"/>
                <a:gd name="T14" fmla="*/ 136 w 328"/>
                <a:gd name="T15" fmla="*/ 20 h 248"/>
                <a:gd name="T16" fmla="*/ 131 w 328"/>
                <a:gd name="T17" fmla="*/ 37 h 248"/>
                <a:gd name="T18" fmla="*/ 120 w 328"/>
                <a:gd name="T19" fmla="*/ 38 h 248"/>
                <a:gd name="T20" fmla="*/ 97 w 328"/>
                <a:gd name="T21" fmla="*/ 33 h 248"/>
                <a:gd name="T22" fmla="*/ 85 w 328"/>
                <a:gd name="T23" fmla="*/ 46 h 248"/>
                <a:gd name="T24" fmla="*/ 77 w 328"/>
                <a:gd name="T25" fmla="*/ 50 h 248"/>
                <a:gd name="T26" fmla="*/ 74 w 328"/>
                <a:gd name="T27" fmla="*/ 62 h 248"/>
                <a:gd name="T28" fmla="*/ 21 w 328"/>
                <a:gd name="T29" fmla="*/ 86 h 248"/>
                <a:gd name="T30" fmla="*/ 6 w 328"/>
                <a:gd name="T31" fmla="*/ 94 h 248"/>
                <a:gd name="T32" fmla="*/ 2 w 328"/>
                <a:gd name="T33" fmla="*/ 114 h 248"/>
                <a:gd name="T34" fmla="*/ 6 w 328"/>
                <a:gd name="T35" fmla="*/ 132 h 248"/>
                <a:gd name="T36" fmla="*/ 2 w 328"/>
                <a:gd name="T37" fmla="*/ 132 h 248"/>
                <a:gd name="T38" fmla="*/ 15 w 328"/>
                <a:gd name="T39" fmla="*/ 170 h 248"/>
                <a:gd name="T40" fmla="*/ 14 w 328"/>
                <a:gd name="T41" fmla="*/ 201 h 248"/>
                <a:gd name="T42" fmla="*/ 60 w 328"/>
                <a:gd name="T43" fmla="*/ 201 h 248"/>
                <a:gd name="T44" fmla="*/ 68 w 328"/>
                <a:gd name="T45" fmla="*/ 201 h 248"/>
                <a:gd name="T46" fmla="*/ 120 w 328"/>
                <a:gd name="T47" fmla="*/ 185 h 248"/>
                <a:gd name="T48" fmla="*/ 169 w 328"/>
                <a:gd name="T49" fmla="*/ 187 h 248"/>
                <a:gd name="T50" fmla="*/ 182 w 328"/>
                <a:gd name="T51" fmla="*/ 209 h 248"/>
                <a:gd name="T52" fmla="*/ 192 w 328"/>
                <a:gd name="T53" fmla="*/ 210 h 248"/>
                <a:gd name="T54" fmla="*/ 202 w 328"/>
                <a:gd name="T55" fmla="*/ 206 h 248"/>
                <a:gd name="T56" fmla="*/ 205 w 328"/>
                <a:gd name="T57" fmla="*/ 209 h 248"/>
                <a:gd name="T58" fmla="*/ 206 w 328"/>
                <a:gd name="T59" fmla="*/ 215 h 248"/>
                <a:gd name="T60" fmla="*/ 212 w 328"/>
                <a:gd name="T61" fmla="*/ 215 h 248"/>
                <a:gd name="T62" fmla="*/ 246 w 328"/>
                <a:gd name="T63" fmla="*/ 245 h 248"/>
                <a:gd name="T64" fmla="*/ 271 w 328"/>
                <a:gd name="T65" fmla="*/ 248 h 248"/>
                <a:gd name="T66" fmla="*/ 300 w 328"/>
                <a:gd name="T67" fmla="*/ 227 h 248"/>
                <a:gd name="T68" fmla="*/ 321 w 328"/>
                <a:gd name="T69" fmla="*/ 182 h 248"/>
                <a:gd name="T70" fmla="*/ 323 w 328"/>
                <a:gd name="T71" fmla="*/ 168 h 248"/>
                <a:gd name="T72" fmla="*/ 320 w 328"/>
                <a:gd name="T73" fmla="*/ 121 h 248"/>
                <a:gd name="T74" fmla="*/ 304 w 328"/>
                <a:gd name="T75" fmla="*/ 98 h 248"/>
                <a:gd name="T76" fmla="*/ 290 w 328"/>
                <a:gd name="T77" fmla="*/ 82 h 248"/>
                <a:gd name="T78" fmla="*/ 263 w 328"/>
                <a:gd name="T79" fmla="*/ 49 h 248"/>
                <a:gd name="T80" fmla="*/ 249 w 328"/>
                <a:gd name="T81" fmla="*/ 30 h 248"/>
                <a:gd name="T82" fmla="*/ 240 w 328"/>
                <a:gd name="T83"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8" h="248">
                  <a:moveTo>
                    <a:pt x="240" y="0"/>
                  </a:moveTo>
                  <a:cubicBezTo>
                    <a:pt x="235" y="3"/>
                    <a:pt x="236" y="7"/>
                    <a:pt x="232" y="10"/>
                  </a:cubicBezTo>
                  <a:cubicBezTo>
                    <a:pt x="232" y="36"/>
                    <a:pt x="232" y="36"/>
                    <a:pt x="232" y="36"/>
                  </a:cubicBezTo>
                  <a:cubicBezTo>
                    <a:pt x="231" y="42"/>
                    <a:pt x="229" y="59"/>
                    <a:pt x="220" y="59"/>
                  </a:cubicBezTo>
                  <a:cubicBezTo>
                    <a:pt x="215" y="59"/>
                    <a:pt x="213" y="53"/>
                    <a:pt x="209" y="51"/>
                  </a:cubicBezTo>
                  <a:cubicBezTo>
                    <a:pt x="202" y="48"/>
                    <a:pt x="198" y="47"/>
                    <a:pt x="190" y="44"/>
                  </a:cubicBezTo>
                  <a:cubicBezTo>
                    <a:pt x="189" y="44"/>
                    <a:pt x="189" y="40"/>
                    <a:pt x="187" y="39"/>
                  </a:cubicBezTo>
                  <a:cubicBezTo>
                    <a:pt x="186" y="37"/>
                    <a:pt x="182" y="38"/>
                    <a:pt x="182" y="36"/>
                  </a:cubicBezTo>
                  <a:cubicBezTo>
                    <a:pt x="185" y="21"/>
                    <a:pt x="185" y="21"/>
                    <a:pt x="185" y="21"/>
                  </a:cubicBezTo>
                  <a:cubicBezTo>
                    <a:pt x="187" y="20"/>
                    <a:pt x="192" y="19"/>
                    <a:pt x="192" y="16"/>
                  </a:cubicBezTo>
                  <a:cubicBezTo>
                    <a:pt x="192" y="14"/>
                    <a:pt x="188" y="11"/>
                    <a:pt x="186" y="11"/>
                  </a:cubicBezTo>
                  <a:cubicBezTo>
                    <a:pt x="183" y="11"/>
                    <a:pt x="182" y="13"/>
                    <a:pt x="178" y="13"/>
                  </a:cubicBezTo>
                  <a:cubicBezTo>
                    <a:pt x="168" y="13"/>
                    <a:pt x="162" y="9"/>
                    <a:pt x="152" y="5"/>
                  </a:cubicBezTo>
                  <a:cubicBezTo>
                    <a:pt x="153" y="8"/>
                    <a:pt x="156" y="9"/>
                    <a:pt x="157" y="12"/>
                  </a:cubicBezTo>
                  <a:cubicBezTo>
                    <a:pt x="157" y="12"/>
                    <a:pt x="154" y="14"/>
                    <a:pt x="152" y="14"/>
                  </a:cubicBezTo>
                  <a:cubicBezTo>
                    <a:pt x="147" y="14"/>
                    <a:pt x="136" y="16"/>
                    <a:pt x="136" y="20"/>
                  </a:cubicBezTo>
                  <a:cubicBezTo>
                    <a:pt x="136" y="24"/>
                    <a:pt x="132" y="26"/>
                    <a:pt x="132" y="30"/>
                  </a:cubicBezTo>
                  <a:cubicBezTo>
                    <a:pt x="132" y="33"/>
                    <a:pt x="133" y="35"/>
                    <a:pt x="131" y="37"/>
                  </a:cubicBezTo>
                  <a:cubicBezTo>
                    <a:pt x="130" y="37"/>
                    <a:pt x="128" y="35"/>
                    <a:pt x="127" y="35"/>
                  </a:cubicBezTo>
                  <a:cubicBezTo>
                    <a:pt x="124" y="35"/>
                    <a:pt x="122" y="36"/>
                    <a:pt x="120" y="38"/>
                  </a:cubicBezTo>
                  <a:cubicBezTo>
                    <a:pt x="120" y="33"/>
                    <a:pt x="117" y="27"/>
                    <a:pt x="112" y="27"/>
                  </a:cubicBezTo>
                  <a:cubicBezTo>
                    <a:pt x="106" y="27"/>
                    <a:pt x="105" y="33"/>
                    <a:pt x="97" y="33"/>
                  </a:cubicBezTo>
                  <a:cubicBezTo>
                    <a:pt x="96" y="39"/>
                    <a:pt x="91" y="41"/>
                    <a:pt x="91" y="48"/>
                  </a:cubicBezTo>
                  <a:cubicBezTo>
                    <a:pt x="88" y="48"/>
                    <a:pt x="87" y="47"/>
                    <a:pt x="85" y="46"/>
                  </a:cubicBezTo>
                  <a:cubicBezTo>
                    <a:pt x="83" y="49"/>
                    <a:pt x="85" y="54"/>
                    <a:pt x="81" y="56"/>
                  </a:cubicBezTo>
                  <a:cubicBezTo>
                    <a:pt x="80" y="54"/>
                    <a:pt x="79" y="52"/>
                    <a:pt x="77" y="50"/>
                  </a:cubicBezTo>
                  <a:cubicBezTo>
                    <a:pt x="74" y="51"/>
                    <a:pt x="74" y="54"/>
                    <a:pt x="74" y="57"/>
                  </a:cubicBezTo>
                  <a:cubicBezTo>
                    <a:pt x="74" y="59"/>
                    <a:pt x="74" y="60"/>
                    <a:pt x="74" y="62"/>
                  </a:cubicBezTo>
                  <a:cubicBezTo>
                    <a:pt x="74" y="72"/>
                    <a:pt x="50" y="79"/>
                    <a:pt x="40" y="81"/>
                  </a:cubicBezTo>
                  <a:cubicBezTo>
                    <a:pt x="35" y="82"/>
                    <a:pt x="24" y="83"/>
                    <a:pt x="21" y="86"/>
                  </a:cubicBezTo>
                  <a:cubicBezTo>
                    <a:pt x="18" y="89"/>
                    <a:pt x="11" y="96"/>
                    <a:pt x="6" y="97"/>
                  </a:cubicBezTo>
                  <a:cubicBezTo>
                    <a:pt x="6" y="96"/>
                    <a:pt x="6" y="95"/>
                    <a:pt x="6" y="94"/>
                  </a:cubicBezTo>
                  <a:cubicBezTo>
                    <a:pt x="4" y="95"/>
                    <a:pt x="2" y="95"/>
                    <a:pt x="2" y="97"/>
                  </a:cubicBezTo>
                  <a:cubicBezTo>
                    <a:pt x="2" y="105"/>
                    <a:pt x="2" y="105"/>
                    <a:pt x="2" y="114"/>
                  </a:cubicBezTo>
                  <a:cubicBezTo>
                    <a:pt x="2" y="121"/>
                    <a:pt x="6" y="124"/>
                    <a:pt x="6" y="129"/>
                  </a:cubicBezTo>
                  <a:cubicBezTo>
                    <a:pt x="6" y="130"/>
                    <a:pt x="7" y="131"/>
                    <a:pt x="6" y="132"/>
                  </a:cubicBezTo>
                  <a:cubicBezTo>
                    <a:pt x="5" y="132"/>
                    <a:pt x="4" y="130"/>
                    <a:pt x="3" y="129"/>
                  </a:cubicBezTo>
                  <a:cubicBezTo>
                    <a:pt x="2" y="130"/>
                    <a:pt x="2" y="131"/>
                    <a:pt x="2" y="132"/>
                  </a:cubicBezTo>
                  <a:cubicBezTo>
                    <a:pt x="0" y="137"/>
                    <a:pt x="6" y="138"/>
                    <a:pt x="7" y="142"/>
                  </a:cubicBezTo>
                  <a:cubicBezTo>
                    <a:pt x="11" y="153"/>
                    <a:pt x="12" y="157"/>
                    <a:pt x="15" y="170"/>
                  </a:cubicBezTo>
                  <a:cubicBezTo>
                    <a:pt x="17" y="175"/>
                    <a:pt x="21" y="180"/>
                    <a:pt x="21" y="188"/>
                  </a:cubicBezTo>
                  <a:cubicBezTo>
                    <a:pt x="21" y="194"/>
                    <a:pt x="14" y="196"/>
                    <a:pt x="14" y="201"/>
                  </a:cubicBezTo>
                  <a:cubicBezTo>
                    <a:pt x="14" y="205"/>
                    <a:pt x="28" y="211"/>
                    <a:pt x="33" y="211"/>
                  </a:cubicBezTo>
                  <a:cubicBezTo>
                    <a:pt x="46" y="211"/>
                    <a:pt x="50" y="201"/>
                    <a:pt x="60" y="201"/>
                  </a:cubicBezTo>
                  <a:cubicBezTo>
                    <a:pt x="62" y="201"/>
                    <a:pt x="63" y="200"/>
                    <a:pt x="64" y="200"/>
                  </a:cubicBezTo>
                  <a:cubicBezTo>
                    <a:pt x="65" y="200"/>
                    <a:pt x="66" y="200"/>
                    <a:pt x="68" y="201"/>
                  </a:cubicBezTo>
                  <a:cubicBezTo>
                    <a:pt x="74" y="201"/>
                    <a:pt x="79" y="200"/>
                    <a:pt x="85" y="199"/>
                  </a:cubicBezTo>
                  <a:cubicBezTo>
                    <a:pt x="87" y="185"/>
                    <a:pt x="105" y="190"/>
                    <a:pt x="120" y="185"/>
                  </a:cubicBezTo>
                  <a:cubicBezTo>
                    <a:pt x="126" y="183"/>
                    <a:pt x="128" y="178"/>
                    <a:pt x="138" y="178"/>
                  </a:cubicBezTo>
                  <a:cubicBezTo>
                    <a:pt x="147" y="178"/>
                    <a:pt x="164" y="181"/>
                    <a:pt x="169" y="187"/>
                  </a:cubicBezTo>
                  <a:cubicBezTo>
                    <a:pt x="171" y="190"/>
                    <a:pt x="177" y="204"/>
                    <a:pt x="179" y="204"/>
                  </a:cubicBezTo>
                  <a:cubicBezTo>
                    <a:pt x="179" y="204"/>
                    <a:pt x="178" y="209"/>
                    <a:pt x="182" y="209"/>
                  </a:cubicBezTo>
                  <a:cubicBezTo>
                    <a:pt x="188" y="209"/>
                    <a:pt x="195" y="194"/>
                    <a:pt x="200" y="189"/>
                  </a:cubicBezTo>
                  <a:cubicBezTo>
                    <a:pt x="200" y="194"/>
                    <a:pt x="199" y="208"/>
                    <a:pt x="192" y="210"/>
                  </a:cubicBezTo>
                  <a:cubicBezTo>
                    <a:pt x="192" y="211"/>
                    <a:pt x="193" y="213"/>
                    <a:pt x="194" y="213"/>
                  </a:cubicBezTo>
                  <a:cubicBezTo>
                    <a:pt x="199" y="213"/>
                    <a:pt x="199" y="207"/>
                    <a:pt x="202" y="206"/>
                  </a:cubicBezTo>
                  <a:cubicBezTo>
                    <a:pt x="202" y="205"/>
                    <a:pt x="202" y="204"/>
                    <a:pt x="202" y="204"/>
                  </a:cubicBezTo>
                  <a:cubicBezTo>
                    <a:pt x="203" y="205"/>
                    <a:pt x="205" y="206"/>
                    <a:pt x="205" y="209"/>
                  </a:cubicBezTo>
                  <a:cubicBezTo>
                    <a:pt x="205" y="212"/>
                    <a:pt x="204" y="214"/>
                    <a:pt x="203" y="215"/>
                  </a:cubicBezTo>
                  <a:cubicBezTo>
                    <a:pt x="206" y="215"/>
                    <a:pt x="206" y="215"/>
                    <a:pt x="206" y="215"/>
                  </a:cubicBezTo>
                  <a:cubicBezTo>
                    <a:pt x="209" y="215"/>
                    <a:pt x="210" y="215"/>
                    <a:pt x="212" y="213"/>
                  </a:cubicBezTo>
                  <a:cubicBezTo>
                    <a:pt x="212" y="215"/>
                    <a:pt x="212" y="215"/>
                    <a:pt x="212" y="215"/>
                  </a:cubicBezTo>
                  <a:cubicBezTo>
                    <a:pt x="213" y="219"/>
                    <a:pt x="216" y="222"/>
                    <a:pt x="216" y="226"/>
                  </a:cubicBezTo>
                  <a:cubicBezTo>
                    <a:pt x="216" y="238"/>
                    <a:pt x="234" y="245"/>
                    <a:pt x="246" y="245"/>
                  </a:cubicBezTo>
                  <a:cubicBezTo>
                    <a:pt x="253" y="245"/>
                    <a:pt x="250" y="240"/>
                    <a:pt x="257" y="239"/>
                  </a:cubicBezTo>
                  <a:cubicBezTo>
                    <a:pt x="257" y="241"/>
                    <a:pt x="269" y="247"/>
                    <a:pt x="271" y="248"/>
                  </a:cubicBezTo>
                  <a:cubicBezTo>
                    <a:pt x="273" y="234"/>
                    <a:pt x="297" y="240"/>
                    <a:pt x="300" y="227"/>
                  </a:cubicBezTo>
                  <a:cubicBezTo>
                    <a:pt x="300" y="227"/>
                    <a:pt x="300" y="227"/>
                    <a:pt x="300" y="227"/>
                  </a:cubicBezTo>
                  <a:cubicBezTo>
                    <a:pt x="300" y="217"/>
                    <a:pt x="306" y="209"/>
                    <a:pt x="308" y="202"/>
                  </a:cubicBezTo>
                  <a:cubicBezTo>
                    <a:pt x="311" y="193"/>
                    <a:pt x="316" y="190"/>
                    <a:pt x="321" y="182"/>
                  </a:cubicBezTo>
                  <a:cubicBezTo>
                    <a:pt x="323" y="180"/>
                    <a:pt x="322" y="178"/>
                    <a:pt x="323" y="176"/>
                  </a:cubicBezTo>
                  <a:cubicBezTo>
                    <a:pt x="323" y="168"/>
                    <a:pt x="323" y="168"/>
                    <a:pt x="323" y="168"/>
                  </a:cubicBezTo>
                  <a:cubicBezTo>
                    <a:pt x="326" y="166"/>
                    <a:pt x="328" y="157"/>
                    <a:pt x="328" y="151"/>
                  </a:cubicBezTo>
                  <a:cubicBezTo>
                    <a:pt x="328" y="142"/>
                    <a:pt x="325" y="127"/>
                    <a:pt x="320" y="121"/>
                  </a:cubicBezTo>
                  <a:cubicBezTo>
                    <a:pt x="320" y="120"/>
                    <a:pt x="320" y="120"/>
                    <a:pt x="320" y="120"/>
                  </a:cubicBezTo>
                  <a:cubicBezTo>
                    <a:pt x="315" y="114"/>
                    <a:pt x="304" y="110"/>
                    <a:pt x="304" y="98"/>
                  </a:cubicBezTo>
                  <a:cubicBezTo>
                    <a:pt x="301" y="98"/>
                    <a:pt x="296" y="98"/>
                    <a:pt x="295" y="95"/>
                  </a:cubicBezTo>
                  <a:cubicBezTo>
                    <a:pt x="294" y="91"/>
                    <a:pt x="293" y="85"/>
                    <a:pt x="290" y="82"/>
                  </a:cubicBezTo>
                  <a:cubicBezTo>
                    <a:pt x="285" y="77"/>
                    <a:pt x="273" y="74"/>
                    <a:pt x="270" y="68"/>
                  </a:cubicBezTo>
                  <a:cubicBezTo>
                    <a:pt x="268" y="60"/>
                    <a:pt x="266" y="57"/>
                    <a:pt x="263" y="49"/>
                  </a:cubicBezTo>
                  <a:cubicBezTo>
                    <a:pt x="262" y="44"/>
                    <a:pt x="262" y="35"/>
                    <a:pt x="258" y="33"/>
                  </a:cubicBezTo>
                  <a:cubicBezTo>
                    <a:pt x="257" y="33"/>
                    <a:pt x="252" y="31"/>
                    <a:pt x="249" y="30"/>
                  </a:cubicBezTo>
                  <a:cubicBezTo>
                    <a:pt x="246" y="28"/>
                    <a:pt x="247" y="23"/>
                    <a:pt x="246" y="19"/>
                  </a:cubicBezTo>
                  <a:cubicBezTo>
                    <a:pt x="244" y="13"/>
                    <a:pt x="241" y="8"/>
                    <a:pt x="24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37"/>
            <p:cNvSpPr/>
            <p:nvPr/>
          </p:nvSpPr>
          <p:spPr bwMode="auto">
            <a:xfrm>
              <a:off x="11156950" y="5518150"/>
              <a:ext cx="233363" cy="228600"/>
            </a:xfrm>
            <a:custGeom>
              <a:avLst/>
              <a:gdLst>
                <a:gd name="T0" fmla="*/ 50 w 62"/>
                <a:gd name="T1" fmla="*/ 0 h 61"/>
                <a:gd name="T2" fmla="*/ 43 w 62"/>
                <a:gd name="T3" fmla="*/ 10 h 61"/>
                <a:gd name="T4" fmla="*/ 43 w 62"/>
                <a:gd name="T5" fmla="*/ 11 h 61"/>
                <a:gd name="T6" fmla="*/ 37 w 62"/>
                <a:gd name="T7" fmla="*/ 15 h 61"/>
                <a:gd name="T8" fmla="*/ 37 w 62"/>
                <a:gd name="T9" fmla="*/ 17 h 61"/>
                <a:gd name="T10" fmla="*/ 32 w 62"/>
                <a:gd name="T11" fmla="*/ 24 h 61"/>
                <a:gd name="T12" fmla="*/ 16 w 62"/>
                <a:gd name="T13" fmla="*/ 34 h 61"/>
                <a:gd name="T14" fmla="*/ 11 w 62"/>
                <a:gd name="T15" fmla="*/ 37 h 61"/>
                <a:gd name="T16" fmla="*/ 0 w 62"/>
                <a:gd name="T17" fmla="*/ 53 h 61"/>
                <a:gd name="T18" fmla="*/ 1 w 62"/>
                <a:gd name="T19" fmla="*/ 54 h 61"/>
                <a:gd name="T20" fmla="*/ 14 w 62"/>
                <a:gd name="T21" fmla="*/ 60 h 61"/>
                <a:gd name="T22" fmla="*/ 20 w 62"/>
                <a:gd name="T23" fmla="*/ 61 h 61"/>
                <a:gd name="T24" fmla="*/ 31 w 62"/>
                <a:gd name="T25" fmla="*/ 54 h 61"/>
                <a:gd name="T26" fmla="*/ 40 w 62"/>
                <a:gd name="T27" fmla="*/ 35 h 61"/>
                <a:gd name="T28" fmla="*/ 51 w 62"/>
                <a:gd name="T29" fmla="*/ 33 h 61"/>
                <a:gd name="T30" fmla="*/ 51 w 62"/>
                <a:gd name="T31" fmla="*/ 24 h 61"/>
                <a:gd name="T32" fmla="*/ 62 w 62"/>
                <a:gd name="T33" fmla="*/ 10 h 61"/>
                <a:gd name="T34" fmla="*/ 60 w 62"/>
                <a:gd name="T35" fmla="*/ 6 h 61"/>
                <a:gd name="T36" fmla="*/ 58 w 62"/>
                <a:gd name="T37" fmla="*/ 5 h 61"/>
                <a:gd name="T38" fmla="*/ 53 w 62"/>
                <a:gd name="T39" fmla="*/ 7 h 61"/>
                <a:gd name="T40" fmla="*/ 52 w 62"/>
                <a:gd name="T41" fmla="*/ 3 h 61"/>
                <a:gd name="T42" fmla="*/ 50 w 62"/>
                <a:gd name="T4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61">
                  <a:moveTo>
                    <a:pt x="50" y="0"/>
                  </a:moveTo>
                  <a:cubicBezTo>
                    <a:pt x="47" y="1"/>
                    <a:pt x="43" y="5"/>
                    <a:pt x="43" y="10"/>
                  </a:cubicBezTo>
                  <a:cubicBezTo>
                    <a:pt x="43" y="10"/>
                    <a:pt x="43" y="11"/>
                    <a:pt x="43" y="11"/>
                  </a:cubicBezTo>
                  <a:cubicBezTo>
                    <a:pt x="40" y="12"/>
                    <a:pt x="39" y="12"/>
                    <a:pt x="37" y="15"/>
                  </a:cubicBezTo>
                  <a:cubicBezTo>
                    <a:pt x="37" y="15"/>
                    <a:pt x="37" y="17"/>
                    <a:pt x="37" y="17"/>
                  </a:cubicBezTo>
                  <a:cubicBezTo>
                    <a:pt x="37" y="17"/>
                    <a:pt x="33" y="24"/>
                    <a:pt x="32" y="24"/>
                  </a:cubicBezTo>
                  <a:cubicBezTo>
                    <a:pt x="27" y="27"/>
                    <a:pt x="23" y="34"/>
                    <a:pt x="16" y="34"/>
                  </a:cubicBezTo>
                  <a:cubicBezTo>
                    <a:pt x="14" y="34"/>
                    <a:pt x="12" y="35"/>
                    <a:pt x="11" y="37"/>
                  </a:cubicBezTo>
                  <a:cubicBezTo>
                    <a:pt x="8" y="42"/>
                    <a:pt x="0" y="46"/>
                    <a:pt x="0" y="53"/>
                  </a:cubicBezTo>
                  <a:cubicBezTo>
                    <a:pt x="0" y="54"/>
                    <a:pt x="1" y="54"/>
                    <a:pt x="1" y="54"/>
                  </a:cubicBezTo>
                  <a:cubicBezTo>
                    <a:pt x="1" y="56"/>
                    <a:pt x="12" y="60"/>
                    <a:pt x="14" y="60"/>
                  </a:cubicBezTo>
                  <a:cubicBezTo>
                    <a:pt x="16" y="60"/>
                    <a:pt x="19" y="61"/>
                    <a:pt x="20" y="61"/>
                  </a:cubicBezTo>
                  <a:cubicBezTo>
                    <a:pt x="24" y="61"/>
                    <a:pt x="29" y="57"/>
                    <a:pt x="31" y="54"/>
                  </a:cubicBezTo>
                  <a:cubicBezTo>
                    <a:pt x="31" y="54"/>
                    <a:pt x="39" y="38"/>
                    <a:pt x="40" y="35"/>
                  </a:cubicBezTo>
                  <a:cubicBezTo>
                    <a:pt x="42" y="35"/>
                    <a:pt x="49" y="33"/>
                    <a:pt x="51" y="33"/>
                  </a:cubicBezTo>
                  <a:cubicBezTo>
                    <a:pt x="51" y="30"/>
                    <a:pt x="50" y="29"/>
                    <a:pt x="51" y="24"/>
                  </a:cubicBezTo>
                  <a:cubicBezTo>
                    <a:pt x="55" y="24"/>
                    <a:pt x="61" y="14"/>
                    <a:pt x="62" y="10"/>
                  </a:cubicBezTo>
                  <a:cubicBezTo>
                    <a:pt x="60" y="9"/>
                    <a:pt x="60" y="8"/>
                    <a:pt x="60" y="6"/>
                  </a:cubicBezTo>
                  <a:cubicBezTo>
                    <a:pt x="59" y="6"/>
                    <a:pt x="58" y="5"/>
                    <a:pt x="58" y="5"/>
                  </a:cubicBezTo>
                  <a:cubicBezTo>
                    <a:pt x="56" y="5"/>
                    <a:pt x="55" y="7"/>
                    <a:pt x="53" y="7"/>
                  </a:cubicBezTo>
                  <a:cubicBezTo>
                    <a:pt x="51" y="7"/>
                    <a:pt x="52" y="5"/>
                    <a:pt x="52" y="3"/>
                  </a:cubicBezTo>
                  <a:cubicBezTo>
                    <a:pt x="51" y="3"/>
                    <a:pt x="50" y="2"/>
                    <a:pt x="5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8"/>
            <p:cNvSpPr/>
            <p:nvPr/>
          </p:nvSpPr>
          <p:spPr bwMode="auto">
            <a:xfrm>
              <a:off x="11345863" y="5300663"/>
              <a:ext cx="176213" cy="250825"/>
            </a:xfrm>
            <a:custGeom>
              <a:avLst/>
              <a:gdLst>
                <a:gd name="T0" fmla="*/ 0 w 47"/>
                <a:gd name="T1" fmla="*/ 0 h 67"/>
                <a:gd name="T2" fmla="*/ 12 w 47"/>
                <a:gd name="T3" fmla="*/ 17 h 67"/>
                <a:gd name="T4" fmla="*/ 12 w 47"/>
                <a:gd name="T5" fmla="*/ 20 h 67"/>
                <a:gd name="T6" fmla="*/ 15 w 47"/>
                <a:gd name="T7" fmla="*/ 25 h 67"/>
                <a:gd name="T8" fmla="*/ 15 w 47"/>
                <a:gd name="T9" fmla="*/ 25 h 67"/>
                <a:gd name="T10" fmla="*/ 16 w 47"/>
                <a:gd name="T11" fmla="*/ 31 h 67"/>
                <a:gd name="T12" fmla="*/ 12 w 47"/>
                <a:gd name="T13" fmla="*/ 42 h 67"/>
                <a:gd name="T14" fmla="*/ 8 w 47"/>
                <a:gd name="T15" fmla="*/ 46 h 67"/>
                <a:gd name="T16" fmla="*/ 19 w 47"/>
                <a:gd name="T17" fmla="*/ 55 h 67"/>
                <a:gd name="T18" fmla="*/ 16 w 47"/>
                <a:gd name="T19" fmla="*/ 63 h 67"/>
                <a:gd name="T20" fmla="*/ 20 w 47"/>
                <a:gd name="T21" fmla="*/ 67 h 67"/>
                <a:gd name="T22" fmla="*/ 30 w 47"/>
                <a:gd name="T23" fmla="*/ 57 h 67"/>
                <a:gd name="T24" fmla="*/ 34 w 47"/>
                <a:gd name="T25" fmla="*/ 51 h 67"/>
                <a:gd name="T26" fmla="*/ 33 w 47"/>
                <a:gd name="T27" fmla="*/ 48 h 67"/>
                <a:gd name="T28" fmla="*/ 39 w 47"/>
                <a:gd name="T29" fmla="*/ 45 h 67"/>
                <a:gd name="T30" fmla="*/ 40 w 47"/>
                <a:gd name="T31" fmla="*/ 44 h 67"/>
                <a:gd name="T32" fmla="*/ 41 w 47"/>
                <a:gd name="T33" fmla="*/ 45 h 67"/>
                <a:gd name="T34" fmla="*/ 47 w 47"/>
                <a:gd name="T35" fmla="*/ 31 h 67"/>
                <a:gd name="T36" fmla="*/ 44 w 47"/>
                <a:gd name="T37" fmla="*/ 29 h 67"/>
                <a:gd name="T38" fmla="*/ 35 w 47"/>
                <a:gd name="T39" fmla="*/ 32 h 67"/>
                <a:gd name="T40" fmla="*/ 24 w 47"/>
                <a:gd name="T41" fmla="*/ 21 h 67"/>
                <a:gd name="T42" fmla="*/ 22 w 47"/>
                <a:gd name="T43" fmla="*/ 21 h 67"/>
                <a:gd name="T44" fmla="*/ 20 w 47"/>
                <a:gd name="T45" fmla="*/ 23 h 67"/>
                <a:gd name="T46" fmla="*/ 18 w 47"/>
                <a:gd name="T47" fmla="*/ 23 h 67"/>
                <a:gd name="T48" fmla="*/ 13 w 47"/>
                <a:gd name="T49" fmla="*/ 14 h 67"/>
                <a:gd name="T50" fmla="*/ 14 w 47"/>
                <a:gd name="T51" fmla="*/ 12 h 67"/>
                <a:gd name="T52" fmla="*/ 11 w 47"/>
                <a:gd name="T53" fmla="*/ 8 h 67"/>
                <a:gd name="T54" fmla="*/ 0 w 47"/>
                <a:gd name="T5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7">
                  <a:moveTo>
                    <a:pt x="0" y="0"/>
                  </a:moveTo>
                  <a:cubicBezTo>
                    <a:pt x="2" y="7"/>
                    <a:pt x="6" y="16"/>
                    <a:pt x="12" y="17"/>
                  </a:cubicBezTo>
                  <a:cubicBezTo>
                    <a:pt x="12" y="18"/>
                    <a:pt x="12" y="19"/>
                    <a:pt x="12" y="20"/>
                  </a:cubicBezTo>
                  <a:cubicBezTo>
                    <a:pt x="12" y="22"/>
                    <a:pt x="14" y="23"/>
                    <a:pt x="15" y="25"/>
                  </a:cubicBezTo>
                  <a:cubicBezTo>
                    <a:pt x="15" y="25"/>
                    <a:pt x="15" y="25"/>
                    <a:pt x="15" y="25"/>
                  </a:cubicBezTo>
                  <a:cubicBezTo>
                    <a:pt x="15" y="27"/>
                    <a:pt x="16" y="29"/>
                    <a:pt x="16" y="31"/>
                  </a:cubicBezTo>
                  <a:cubicBezTo>
                    <a:pt x="16" y="35"/>
                    <a:pt x="15" y="39"/>
                    <a:pt x="12" y="42"/>
                  </a:cubicBezTo>
                  <a:cubicBezTo>
                    <a:pt x="11" y="43"/>
                    <a:pt x="8" y="44"/>
                    <a:pt x="8" y="46"/>
                  </a:cubicBezTo>
                  <a:cubicBezTo>
                    <a:pt x="8" y="52"/>
                    <a:pt x="19" y="49"/>
                    <a:pt x="19" y="55"/>
                  </a:cubicBezTo>
                  <a:cubicBezTo>
                    <a:pt x="19" y="58"/>
                    <a:pt x="16" y="60"/>
                    <a:pt x="16" y="63"/>
                  </a:cubicBezTo>
                  <a:cubicBezTo>
                    <a:pt x="16" y="65"/>
                    <a:pt x="17" y="67"/>
                    <a:pt x="20" y="67"/>
                  </a:cubicBezTo>
                  <a:cubicBezTo>
                    <a:pt x="26" y="67"/>
                    <a:pt x="28" y="61"/>
                    <a:pt x="30" y="57"/>
                  </a:cubicBezTo>
                  <a:cubicBezTo>
                    <a:pt x="31" y="56"/>
                    <a:pt x="34" y="53"/>
                    <a:pt x="34" y="51"/>
                  </a:cubicBezTo>
                  <a:cubicBezTo>
                    <a:pt x="34" y="50"/>
                    <a:pt x="33" y="49"/>
                    <a:pt x="33" y="48"/>
                  </a:cubicBezTo>
                  <a:cubicBezTo>
                    <a:pt x="33" y="46"/>
                    <a:pt x="36" y="45"/>
                    <a:pt x="39" y="45"/>
                  </a:cubicBezTo>
                  <a:cubicBezTo>
                    <a:pt x="40" y="44"/>
                    <a:pt x="40" y="44"/>
                    <a:pt x="40" y="44"/>
                  </a:cubicBezTo>
                  <a:cubicBezTo>
                    <a:pt x="41" y="45"/>
                    <a:pt x="41" y="45"/>
                    <a:pt x="41" y="45"/>
                  </a:cubicBezTo>
                  <a:cubicBezTo>
                    <a:pt x="44" y="41"/>
                    <a:pt x="43" y="35"/>
                    <a:pt x="47" y="31"/>
                  </a:cubicBezTo>
                  <a:cubicBezTo>
                    <a:pt x="46" y="30"/>
                    <a:pt x="45" y="29"/>
                    <a:pt x="44" y="29"/>
                  </a:cubicBezTo>
                  <a:cubicBezTo>
                    <a:pt x="40" y="29"/>
                    <a:pt x="40" y="32"/>
                    <a:pt x="35" y="32"/>
                  </a:cubicBezTo>
                  <a:cubicBezTo>
                    <a:pt x="28" y="32"/>
                    <a:pt x="24" y="28"/>
                    <a:pt x="24" y="21"/>
                  </a:cubicBezTo>
                  <a:cubicBezTo>
                    <a:pt x="24" y="21"/>
                    <a:pt x="23" y="21"/>
                    <a:pt x="22" y="21"/>
                  </a:cubicBezTo>
                  <a:cubicBezTo>
                    <a:pt x="21" y="21"/>
                    <a:pt x="20" y="22"/>
                    <a:pt x="20" y="23"/>
                  </a:cubicBezTo>
                  <a:cubicBezTo>
                    <a:pt x="18" y="23"/>
                    <a:pt x="18" y="23"/>
                    <a:pt x="18" y="23"/>
                  </a:cubicBezTo>
                  <a:cubicBezTo>
                    <a:pt x="17" y="22"/>
                    <a:pt x="13" y="16"/>
                    <a:pt x="13" y="14"/>
                  </a:cubicBezTo>
                  <a:cubicBezTo>
                    <a:pt x="13" y="13"/>
                    <a:pt x="14" y="13"/>
                    <a:pt x="14" y="12"/>
                  </a:cubicBezTo>
                  <a:cubicBezTo>
                    <a:pt x="13" y="11"/>
                    <a:pt x="13" y="9"/>
                    <a:pt x="11" y="8"/>
                  </a:cubicBezTo>
                  <a:cubicBezTo>
                    <a:pt x="8" y="5"/>
                    <a:pt x="3" y="5"/>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9"/>
            <p:cNvSpPr/>
            <p:nvPr/>
          </p:nvSpPr>
          <p:spPr bwMode="auto">
            <a:xfrm>
              <a:off x="11476038" y="4737100"/>
              <a:ext cx="38100" cy="28575"/>
            </a:xfrm>
            <a:custGeom>
              <a:avLst/>
              <a:gdLst>
                <a:gd name="T0" fmla="*/ 7 w 10"/>
                <a:gd name="T1" fmla="*/ 0 h 8"/>
                <a:gd name="T2" fmla="*/ 0 w 10"/>
                <a:gd name="T3" fmla="*/ 6 h 8"/>
                <a:gd name="T4" fmla="*/ 6 w 10"/>
                <a:gd name="T5" fmla="*/ 8 h 8"/>
                <a:gd name="T6" fmla="*/ 8 w 10"/>
                <a:gd name="T7" fmla="*/ 8 h 8"/>
                <a:gd name="T8" fmla="*/ 10 w 10"/>
                <a:gd name="T9" fmla="*/ 6 h 8"/>
                <a:gd name="T10" fmla="*/ 10 w 10"/>
                <a:gd name="T11" fmla="*/ 3 h 8"/>
                <a:gd name="T12" fmla="*/ 7 w 10"/>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7" y="0"/>
                  </a:moveTo>
                  <a:cubicBezTo>
                    <a:pt x="4" y="1"/>
                    <a:pt x="0" y="2"/>
                    <a:pt x="0" y="6"/>
                  </a:cubicBezTo>
                  <a:cubicBezTo>
                    <a:pt x="0" y="7"/>
                    <a:pt x="4" y="8"/>
                    <a:pt x="6" y="8"/>
                  </a:cubicBezTo>
                  <a:cubicBezTo>
                    <a:pt x="7" y="8"/>
                    <a:pt x="8" y="8"/>
                    <a:pt x="8" y="8"/>
                  </a:cubicBezTo>
                  <a:cubicBezTo>
                    <a:pt x="9" y="8"/>
                    <a:pt x="9" y="7"/>
                    <a:pt x="10" y="6"/>
                  </a:cubicBezTo>
                  <a:cubicBezTo>
                    <a:pt x="10" y="3"/>
                    <a:pt x="10" y="3"/>
                    <a:pt x="10" y="3"/>
                  </a:cubicBezTo>
                  <a:cubicBezTo>
                    <a:pt x="9" y="3"/>
                    <a:pt x="8" y="2"/>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40"/>
            <p:cNvSpPr/>
            <p:nvPr/>
          </p:nvSpPr>
          <p:spPr bwMode="auto">
            <a:xfrm>
              <a:off x="11522075" y="4706938"/>
              <a:ext cx="30163" cy="22225"/>
            </a:xfrm>
            <a:custGeom>
              <a:avLst/>
              <a:gdLst>
                <a:gd name="T0" fmla="*/ 8 w 8"/>
                <a:gd name="T1" fmla="*/ 0 h 6"/>
                <a:gd name="T2" fmla="*/ 0 w 8"/>
                <a:gd name="T3" fmla="*/ 4 h 6"/>
                <a:gd name="T4" fmla="*/ 1 w 8"/>
                <a:gd name="T5" fmla="*/ 6 h 6"/>
                <a:gd name="T6" fmla="*/ 8 w 8"/>
                <a:gd name="T7" fmla="*/ 3 h 6"/>
                <a:gd name="T8" fmla="*/ 8 w 8"/>
                <a:gd name="T9" fmla="*/ 0 h 6"/>
              </a:gdLst>
              <a:ahLst/>
              <a:cxnLst>
                <a:cxn ang="0">
                  <a:pos x="T0" y="T1"/>
                </a:cxn>
                <a:cxn ang="0">
                  <a:pos x="T2" y="T3"/>
                </a:cxn>
                <a:cxn ang="0">
                  <a:pos x="T4" y="T5"/>
                </a:cxn>
                <a:cxn ang="0">
                  <a:pos x="T6" y="T7"/>
                </a:cxn>
                <a:cxn ang="0">
                  <a:pos x="T8" y="T9"/>
                </a:cxn>
              </a:cxnLst>
              <a:rect l="0" t="0" r="r" b="b"/>
              <a:pathLst>
                <a:path w="8" h="6">
                  <a:moveTo>
                    <a:pt x="8" y="0"/>
                  </a:moveTo>
                  <a:cubicBezTo>
                    <a:pt x="7" y="0"/>
                    <a:pt x="0" y="0"/>
                    <a:pt x="0" y="4"/>
                  </a:cubicBezTo>
                  <a:cubicBezTo>
                    <a:pt x="0" y="5"/>
                    <a:pt x="0" y="6"/>
                    <a:pt x="1" y="6"/>
                  </a:cubicBezTo>
                  <a:cubicBezTo>
                    <a:pt x="4" y="6"/>
                    <a:pt x="5" y="4"/>
                    <a:pt x="8" y="3"/>
                  </a:cubicBezTo>
                  <a:cubicBezTo>
                    <a:pt x="8" y="2"/>
                    <a:pt x="8" y="1"/>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41"/>
            <p:cNvSpPr/>
            <p:nvPr/>
          </p:nvSpPr>
          <p:spPr bwMode="auto">
            <a:xfrm>
              <a:off x="9809163" y="3902075"/>
              <a:ext cx="139700" cy="131763"/>
            </a:xfrm>
            <a:custGeom>
              <a:avLst/>
              <a:gdLst>
                <a:gd name="T0" fmla="*/ 26 w 37"/>
                <a:gd name="T1" fmla="*/ 0 h 35"/>
                <a:gd name="T2" fmla="*/ 26 w 37"/>
                <a:gd name="T3" fmla="*/ 6 h 35"/>
                <a:gd name="T4" fmla="*/ 20 w 37"/>
                <a:gd name="T5" fmla="*/ 10 h 35"/>
                <a:gd name="T6" fmla="*/ 18 w 37"/>
                <a:gd name="T7" fmla="*/ 13 h 35"/>
                <a:gd name="T8" fmla="*/ 16 w 37"/>
                <a:gd name="T9" fmla="*/ 13 h 35"/>
                <a:gd name="T10" fmla="*/ 11 w 37"/>
                <a:gd name="T11" fmla="*/ 9 h 35"/>
                <a:gd name="T12" fmla="*/ 11 w 37"/>
                <a:gd name="T13" fmla="*/ 9 h 35"/>
                <a:gd name="T14" fmla="*/ 7 w 37"/>
                <a:gd name="T15" fmla="*/ 12 h 35"/>
                <a:gd name="T16" fmla="*/ 3 w 37"/>
                <a:gd name="T17" fmla="*/ 15 h 35"/>
                <a:gd name="T18" fmla="*/ 3 w 37"/>
                <a:gd name="T19" fmla="*/ 15 h 35"/>
                <a:gd name="T20" fmla="*/ 1 w 37"/>
                <a:gd name="T21" fmla="*/ 21 h 35"/>
                <a:gd name="T22" fmla="*/ 2 w 37"/>
                <a:gd name="T23" fmla="*/ 23 h 35"/>
                <a:gd name="T24" fmla="*/ 2 w 37"/>
                <a:gd name="T25" fmla="*/ 29 h 35"/>
                <a:gd name="T26" fmla="*/ 2 w 37"/>
                <a:gd name="T27" fmla="*/ 29 h 35"/>
                <a:gd name="T28" fmla="*/ 7 w 37"/>
                <a:gd name="T29" fmla="*/ 19 h 35"/>
                <a:gd name="T30" fmla="*/ 9 w 37"/>
                <a:gd name="T31" fmla="*/ 21 h 35"/>
                <a:gd name="T32" fmla="*/ 10 w 37"/>
                <a:gd name="T33" fmla="*/ 20 h 35"/>
                <a:gd name="T34" fmla="*/ 13 w 37"/>
                <a:gd name="T35" fmla="*/ 21 h 35"/>
                <a:gd name="T36" fmla="*/ 13 w 37"/>
                <a:gd name="T37" fmla="*/ 19 h 35"/>
                <a:gd name="T38" fmla="*/ 17 w 37"/>
                <a:gd name="T39" fmla="*/ 19 h 35"/>
                <a:gd name="T40" fmla="*/ 18 w 37"/>
                <a:gd name="T41" fmla="*/ 21 h 35"/>
                <a:gd name="T42" fmla="*/ 16 w 37"/>
                <a:gd name="T43" fmla="*/ 24 h 35"/>
                <a:gd name="T44" fmla="*/ 23 w 37"/>
                <a:gd name="T45" fmla="*/ 33 h 35"/>
                <a:gd name="T46" fmla="*/ 24 w 37"/>
                <a:gd name="T47" fmla="*/ 33 h 35"/>
                <a:gd name="T48" fmla="*/ 25 w 37"/>
                <a:gd name="T49" fmla="*/ 33 h 35"/>
                <a:gd name="T50" fmla="*/ 27 w 37"/>
                <a:gd name="T51" fmla="*/ 35 h 35"/>
                <a:gd name="T52" fmla="*/ 27 w 37"/>
                <a:gd name="T53" fmla="*/ 35 h 35"/>
                <a:gd name="T54" fmla="*/ 30 w 37"/>
                <a:gd name="T55" fmla="*/ 31 h 35"/>
                <a:gd name="T56" fmla="*/ 27 w 37"/>
                <a:gd name="T57" fmla="*/ 26 h 35"/>
                <a:gd name="T58" fmla="*/ 29 w 37"/>
                <a:gd name="T59" fmla="*/ 23 h 35"/>
                <a:gd name="T60" fmla="*/ 30 w 37"/>
                <a:gd name="T61" fmla="*/ 25 h 35"/>
                <a:gd name="T62" fmla="*/ 30 w 37"/>
                <a:gd name="T63" fmla="*/ 24 h 35"/>
                <a:gd name="T64" fmla="*/ 33 w 37"/>
                <a:gd name="T65" fmla="*/ 30 h 35"/>
                <a:gd name="T66" fmla="*/ 37 w 37"/>
                <a:gd name="T67" fmla="*/ 22 h 35"/>
                <a:gd name="T68" fmla="*/ 31 w 37"/>
                <a:gd name="T69" fmla="*/ 3 h 35"/>
                <a:gd name="T70" fmla="*/ 26 w 37"/>
                <a:gd name="T7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5">
                  <a:moveTo>
                    <a:pt x="26" y="0"/>
                  </a:moveTo>
                  <a:cubicBezTo>
                    <a:pt x="26" y="1"/>
                    <a:pt x="26" y="5"/>
                    <a:pt x="26" y="6"/>
                  </a:cubicBezTo>
                  <a:cubicBezTo>
                    <a:pt x="25" y="8"/>
                    <a:pt x="20" y="7"/>
                    <a:pt x="20" y="10"/>
                  </a:cubicBezTo>
                  <a:cubicBezTo>
                    <a:pt x="18" y="10"/>
                    <a:pt x="18" y="12"/>
                    <a:pt x="18" y="13"/>
                  </a:cubicBezTo>
                  <a:cubicBezTo>
                    <a:pt x="17" y="13"/>
                    <a:pt x="17" y="13"/>
                    <a:pt x="16" y="13"/>
                  </a:cubicBezTo>
                  <a:cubicBezTo>
                    <a:pt x="14" y="13"/>
                    <a:pt x="15" y="9"/>
                    <a:pt x="11" y="9"/>
                  </a:cubicBezTo>
                  <a:cubicBezTo>
                    <a:pt x="11" y="9"/>
                    <a:pt x="11" y="9"/>
                    <a:pt x="11" y="9"/>
                  </a:cubicBezTo>
                  <a:cubicBezTo>
                    <a:pt x="9" y="9"/>
                    <a:pt x="8" y="11"/>
                    <a:pt x="7" y="12"/>
                  </a:cubicBezTo>
                  <a:cubicBezTo>
                    <a:pt x="6" y="13"/>
                    <a:pt x="5" y="15"/>
                    <a:pt x="3" y="15"/>
                  </a:cubicBezTo>
                  <a:cubicBezTo>
                    <a:pt x="3" y="15"/>
                    <a:pt x="3" y="15"/>
                    <a:pt x="3" y="15"/>
                  </a:cubicBezTo>
                  <a:cubicBezTo>
                    <a:pt x="2" y="17"/>
                    <a:pt x="1" y="19"/>
                    <a:pt x="1" y="21"/>
                  </a:cubicBezTo>
                  <a:cubicBezTo>
                    <a:pt x="1" y="22"/>
                    <a:pt x="2" y="23"/>
                    <a:pt x="2" y="23"/>
                  </a:cubicBezTo>
                  <a:cubicBezTo>
                    <a:pt x="2" y="25"/>
                    <a:pt x="0" y="29"/>
                    <a:pt x="2" y="29"/>
                  </a:cubicBezTo>
                  <a:cubicBezTo>
                    <a:pt x="2" y="29"/>
                    <a:pt x="2" y="29"/>
                    <a:pt x="2" y="29"/>
                  </a:cubicBezTo>
                  <a:cubicBezTo>
                    <a:pt x="5" y="29"/>
                    <a:pt x="4" y="21"/>
                    <a:pt x="7" y="19"/>
                  </a:cubicBezTo>
                  <a:cubicBezTo>
                    <a:pt x="7" y="19"/>
                    <a:pt x="9" y="21"/>
                    <a:pt x="9" y="21"/>
                  </a:cubicBezTo>
                  <a:cubicBezTo>
                    <a:pt x="10" y="20"/>
                    <a:pt x="10" y="20"/>
                    <a:pt x="10" y="20"/>
                  </a:cubicBezTo>
                  <a:cubicBezTo>
                    <a:pt x="11" y="20"/>
                    <a:pt x="11" y="21"/>
                    <a:pt x="13" y="21"/>
                  </a:cubicBezTo>
                  <a:cubicBezTo>
                    <a:pt x="13" y="20"/>
                    <a:pt x="13" y="19"/>
                    <a:pt x="13" y="19"/>
                  </a:cubicBezTo>
                  <a:cubicBezTo>
                    <a:pt x="17" y="19"/>
                    <a:pt x="17" y="19"/>
                    <a:pt x="17" y="19"/>
                  </a:cubicBezTo>
                  <a:cubicBezTo>
                    <a:pt x="17" y="20"/>
                    <a:pt x="17" y="21"/>
                    <a:pt x="18" y="21"/>
                  </a:cubicBezTo>
                  <a:cubicBezTo>
                    <a:pt x="17" y="22"/>
                    <a:pt x="16" y="23"/>
                    <a:pt x="16" y="24"/>
                  </a:cubicBezTo>
                  <a:cubicBezTo>
                    <a:pt x="16" y="29"/>
                    <a:pt x="19" y="33"/>
                    <a:pt x="23" y="33"/>
                  </a:cubicBezTo>
                  <a:cubicBezTo>
                    <a:pt x="23" y="33"/>
                    <a:pt x="24" y="33"/>
                    <a:pt x="24" y="33"/>
                  </a:cubicBezTo>
                  <a:cubicBezTo>
                    <a:pt x="25" y="33"/>
                    <a:pt x="25" y="33"/>
                    <a:pt x="25" y="33"/>
                  </a:cubicBezTo>
                  <a:cubicBezTo>
                    <a:pt x="25" y="34"/>
                    <a:pt x="26" y="35"/>
                    <a:pt x="27" y="35"/>
                  </a:cubicBezTo>
                  <a:cubicBezTo>
                    <a:pt x="27" y="35"/>
                    <a:pt x="27" y="35"/>
                    <a:pt x="27" y="35"/>
                  </a:cubicBezTo>
                  <a:cubicBezTo>
                    <a:pt x="28" y="35"/>
                    <a:pt x="30" y="33"/>
                    <a:pt x="30" y="31"/>
                  </a:cubicBezTo>
                  <a:cubicBezTo>
                    <a:pt x="30" y="29"/>
                    <a:pt x="26" y="28"/>
                    <a:pt x="27" y="26"/>
                  </a:cubicBezTo>
                  <a:cubicBezTo>
                    <a:pt x="27" y="25"/>
                    <a:pt x="28" y="24"/>
                    <a:pt x="29" y="23"/>
                  </a:cubicBezTo>
                  <a:cubicBezTo>
                    <a:pt x="29" y="23"/>
                    <a:pt x="30" y="24"/>
                    <a:pt x="30" y="25"/>
                  </a:cubicBezTo>
                  <a:cubicBezTo>
                    <a:pt x="30" y="24"/>
                    <a:pt x="30" y="24"/>
                    <a:pt x="30" y="24"/>
                  </a:cubicBezTo>
                  <a:cubicBezTo>
                    <a:pt x="31" y="26"/>
                    <a:pt x="33" y="30"/>
                    <a:pt x="33" y="30"/>
                  </a:cubicBezTo>
                  <a:cubicBezTo>
                    <a:pt x="34" y="26"/>
                    <a:pt x="37" y="24"/>
                    <a:pt x="37" y="22"/>
                  </a:cubicBezTo>
                  <a:cubicBezTo>
                    <a:pt x="37" y="19"/>
                    <a:pt x="33" y="5"/>
                    <a:pt x="31" y="3"/>
                  </a:cubicBezTo>
                  <a:cubicBezTo>
                    <a:pt x="30" y="2"/>
                    <a:pt x="28" y="0"/>
                    <a:pt x="2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42"/>
            <p:cNvSpPr/>
            <p:nvPr/>
          </p:nvSpPr>
          <p:spPr bwMode="auto">
            <a:xfrm>
              <a:off x="9682163" y="3868738"/>
              <a:ext cx="68263" cy="71438"/>
            </a:xfrm>
            <a:custGeom>
              <a:avLst/>
              <a:gdLst>
                <a:gd name="T0" fmla="*/ 16 w 18"/>
                <a:gd name="T1" fmla="*/ 0 h 19"/>
                <a:gd name="T2" fmla="*/ 14 w 18"/>
                <a:gd name="T3" fmla="*/ 4 h 19"/>
                <a:gd name="T4" fmla="*/ 0 w 18"/>
                <a:gd name="T5" fmla="*/ 19 h 19"/>
                <a:gd name="T6" fmla="*/ 2 w 18"/>
                <a:gd name="T7" fmla="*/ 19 h 19"/>
                <a:gd name="T8" fmla="*/ 11 w 18"/>
                <a:gd name="T9" fmla="*/ 9 h 19"/>
                <a:gd name="T10" fmla="*/ 11 w 18"/>
                <a:gd name="T11" fmla="*/ 9 h 19"/>
                <a:gd name="T12" fmla="*/ 15 w 18"/>
                <a:gd name="T13" fmla="*/ 6 h 19"/>
                <a:gd name="T14" fmla="*/ 15 w 18"/>
                <a:gd name="T15" fmla="*/ 6 h 19"/>
                <a:gd name="T16" fmla="*/ 18 w 18"/>
                <a:gd name="T17" fmla="*/ 4 h 19"/>
                <a:gd name="T18" fmla="*/ 16 w 18"/>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9">
                  <a:moveTo>
                    <a:pt x="16" y="0"/>
                  </a:moveTo>
                  <a:cubicBezTo>
                    <a:pt x="15" y="1"/>
                    <a:pt x="15" y="2"/>
                    <a:pt x="14" y="4"/>
                  </a:cubicBezTo>
                  <a:cubicBezTo>
                    <a:pt x="11" y="9"/>
                    <a:pt x="3" y="12"/>
                    <a:pt x="0" y="19"/>
                  </a:cubicBezTo>
                  <a:cubicBezTo>
                    <a:pt x="2" y="19"/>
                    <a:pt x="2" y="19"/>
                    <a:pt x="2" y="19"/>
                  </a:cubicBezTo>
                  <a:cubicBezTo>
                    <a:pt x="5" y="17"/>
                    <a:pt x="10" y="14"/>
                    <a:pt x="11" y="9"/>
                  </a:cubicBezTo>
                  <a:cubicBezTo>
                    <a:pt x="11" y="9"/>
                    <a:pt x="11" y="9"/>
                    <a:pt x="11" y="9"/>
                  </a:cubicBezTo>
                  <a:cubicBezTo>
                    <a:pt x="13" y="9"/>
                    <a:pt x="15" y="8"/>
                    <a:pt x="15" y="6"/>
                  </a:cubicBezTo>
                  <a:cubicBezTo>
                    <a:pt x="15" y="6"/>
                    <a:pt x="15" y="6"/>
                    <a:pt x="15" y="6"/>
                  </a:cubicBezTo>
                  <a:cubicBezTo>
                    <a:pt x="17" y="6"/>
                    <a:pt x="17" y="5"/>
                    <a:pt x="18" y="4"/>
                  </a:cubicBezTo>
                  <a:cubicBezTo>
                    <a:pt x="17" y="3"/>
                    <a:pt x="16" y="3"/>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43"/>
            <p:cNvSpPr/>
            <p:nvPr/>
          </p:nvSpPr>
          <p:spPr bwMode="auto">
            <a:xfrm>
              <a:off x="9731375" y="3635375"/>
              <a:ext cx="130175" cy="187325"/>
            </a:xfrm>
            <a:custGeom>
              <a:avLst/>
              <a:gdLst>
                <a:gd name="T0" fmla="*/ 6 w 35"/>
                <a:gd name="T1" fmla="*/ 0 h 50"/>
                <a:gd name="T2" fmla="*/ 3 w 35"/>
                <a:gd name="T3" fmla="*/ 5 h 50"/>
                <a:gd name="T4" fmla="*/ 5 w 35"/>
                <a:gd name="T5" fmla="*/ 13 h 50"/>
                <a:gd name="T6" fmla="*/ 3 w 35"/>
                <a:gd name="T7" fmla="*/ 20 h 50"/>
                <a:gd name="T8" fmla="*/ 3 w 35"/>
                <a:gd name="T9" fmla="*/ 20 h 50"/>
                <a:gd name="T10" fmla="*/ 1 w 35"/>
                <a:gd name="T11" fmla="*/ 29 h 50"/>
                <a:gd name="T12" fmla="*/ 7 w 35"/>
                <a:gd name="T13" fmla="*/ 34 h 50"/>
                <a:gd name="T14" fmla="*/ 7 w 35"/>
                <a:gd name="T15" fmla="*/ 34 h 50"/>
                <a:gd name="T16" fmla="*/ 9 w 35"/>
                <a:gd name="T17" fmla="*/ 32 h 50"/>
                <a:gd name="T18" fmla="*/ 10 w 35"/>
                <a:gd name="T19" fmla="*/ 32 h 50"/>
                <a:gd name="T20" fmla="*/ 10 w 35"/>
                <a:gd name="T21" fmla="*/ 34 h 50"/>
                <a:gd name="T22" fmla="*/ 9 w 35"/>
                <a:gd name="T23" fmla="*/ 37 h 50"/>
                <a:gd name="T24" fmla="*/ 12 w 35"/>
                <a:gd name="T25" fmla="*/ 41 h 50"/>
                <a:gd name="T26" fmla="*/ 12 w 35"/>
                <a:gd name="T27" fmla="*/ 41 h 50"/>
                <a:gd name="T28" fmla="*/ 15 w 35"/>
                <a:gd name="T29" fmla="*/ 40 h 50"/>
                <a:gd name="T30" fmla="*/ 17 w 35"/>
                <a:gd name="T31" fmla="*/ 39 h 50"/>
                <a:gd name="T32" fmla="*/ 17 w 35"/>
                <a:gd name="T33" fmla="*/ 39 h 50"/>
                <a:gd name="T34" fmla="*/ 24 w 35"/>
                <a:gd name="T35" fmla="*/ 45 h 50"/>
                <a:gd name="T36" fmla="*/ 24 w 35"/>
                <a:gd name="T37" fmla="*/ 40 h 50"/>
                <a:gd name="T38" fmla="*/ 33 w 35"/>
                <a:gd name="T39" fmla="*/ 48 h 50"/>
                <a:gd name="T40" fmla="*/ 34 w 35"/>
                <a:gd name="T41" fmla="*/ 50 h 50"/>
                <a:gd name="T42" fmla="*/ 34 w 35"/>
                <a:gd name="T43" fmla="*/ 50 h 50"/>
                <a:gd name="T44" fmla="*/ 35 w 35"/>
                <a:gd name="T45" fmla="*/ 48 h 50"/>
                <a:gd name="T46" fmla="*/ 35 w 35"/>
                <a:gd name="T47" fmla="*/ 46 h 50"/>
                <a:gd name="T48" fmla="*/ 32 w 35"/>
                <a:gd name="T49" fmla="*/ 43 h 50"/>
                <a:gd name="T50" fmla="*/ 31 w 35"/>
                <a:gd name="T51" fmla="*/ 43 h 50"/>
                <a:gd name="T52" fmla="*/ 30 w 35"/>
                <a:gd name="T53" fmla="*/ 43 h 50"/>
                <a:gd name="T54" fmla="*/ 32 w 35"/>
                <a:gd name="T55" fmla="*/ 40 h 50"/>
                <a:gd name="T56" fmla="*/ 30 w 35"/>
                <a:gd name="T57" fmla="*/ 40 h 50"/>
                <a:gd name="T58" fmla="*/ 30 w 35"/>
                <a:gd name="T59" fmla="*/ 40 h 50"/>
                <a:gd name="T60" fmla="*/ 29 w 35"/>
                <a:gd name="T61" fmla="*/ 41 h 50"/>
                <a:gd name="T62" fmla="*/ 28 w 35"/>
                <a:gd name="T63" fmla="*/ 41 h 50"/>
                <a:gd name="T64" fmla="*/ 28 w 35"/>
                <a:gd name="T65" fmla="*/ 41 h 50"/>
                <a:gd name="T66" fmla="*/ 23 w 35"/>
                <a:gd name="T67" fmla="*/ 36 h 50"/>
                <a:gd name="T68" fmla="*/ 23 w 35"/>
                <a:gd name="T69" fmla="*/ 36 h 50"/>
                <a:gd name="T70" fmla="*/ 20 w 35"/>
                <a:gd name="T71" fmla="*/ 38 h 50"/>
                <a:gd name="T72" fmla="*/ 20 w 35"/>
                <a:gd name="T73" fmla="*/ 39 h 50"/>
                <a:gd name="T74" fmla="*/ 13 w 35"/>
                <a:gd name="T75" fmla="*/ 28 h 50"/>
                <a:gd name="T76" fmla="*/ 18 w 35"/>
                <a:gd name="T77" fmla="*/ 16 h 50"/>
                <a:gd name="T78" fmla="*/ 15 w 35"/>
                <a:gd name="T79" fmla="*/ 5 h 50"/>
                <a:gd name="T80" fmla="*/ 15 w 35"/>
                <a:gd name="T81" fmla="*/ 4 h 50"/>
                <a:gd name="T82" fmla="*/ 14 w 35"/>
                <a:gd name="T83" fmla="*/ 2 h 50"/>
                <a:gd name="T84" fmla="*/ 11 w 35"/>
                <a:gd name="T85" fmla="*/ 5 h 50"/>
                <a:gd name="T86" fmla="*/ 11 w 35"/>
                <a:gd name="T87" fmla="*/ 5 h 50"/>
                <a:gd name="T88" fmla="*/ 6 w 35"/>
                <a:gd name="T89" fmla="*/ 0 h 50"/>
                <a:gd name="T90" fmla="*/ 6 w 35"/>
                <a:gd name="T9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50">
                  <a:moveTo>
                    <a:pt x="6" y="0"/>
                  </a:moveTo>
                  <a:cubicBezTo>
                    <a:pt x="4" y="0"/>
                    <a:pt x="3" y="3"/>
                    <a:pt x="3" y="5"/>
                  </a:cubicBezTo>
                  <a:cubicBezTo>
                    <a:pt x="3" y="8"/>
                    <a:pt x="5" y="10"/>
                    <a:pt x="5" y="13"/>
                  </a:cubicBezTo>
                  <a:cubicBezTo>
                    <a:pt x="5" y="15"/>
                    <a:pt x="4" y="19"/>
                    <a:pt x="3" y="20"/>
                  </a:cubicBezTo>
                  <a:cubicBezTo>
                    <a:pt x="3" y="20"/>
                    <a:pt x="3" y="20"/>
                    <a:pt x="3" y="20"/>
                  </a:cubicBezTo>
                  <a:cubicBezTo>
                    <a:pt x="0" y="20"/>
                    <a:pt x="1" y="25"/>
                    <a:pt x="1" y="29"/>
                  </a:cubicBezTo>
                  <a:cubicBezTo>
                    <a:pt x="1" y="31"/>
                    <a:pt x="6" y="34"/>
                    <a:pt x="7" y="34"/>
                  </a:cubicBezTo>
                  <a:cubicBezTo>
                    <a:pt x="7" y="34"/>
                    <a:pt x="7" y="34"/>
                    <a:pt x="7" y="34"/>
                  </a:cubicBezTo>
                  <a:cubicBezTo>
                    <a:pt x="8" y="34"/>
                    <a:pt x="8" y="33"/>
                    <a:pt x="9" y="32"/>
                  </a:cubicBezTo>
                  <a:cubicBezTo>
                    <a:pt x="10" y="32"/>
                    <a:pt x="10" y="32"/>
                    <a:pt x="10" y="32"/>
                  </a:cubicBezTo>
                  <a:cubicBezTo>
                    <a:pt x="10" y="34"/>
                    <a:pt x="10" y="34"/>
                    <a:pt x="10" y="34"/>
                  </a:cubicBezTo>
                  <a:cubicBezTo>
                    <a:pt x="10" y="35"/>
                    <a:pt x="9" y="36"/>
                    <a:pt x="9" y="37"/>
                  </a:cubicBezTo>
                  <a:cubicBezTo>
                    <a:pt x="9" y="38"/>
                    <a:pt x="11" y="41"/>
                    <a:pt x="12" y="41"/>
                  </a:cubicBezTo>
                  <a:cubicBezTo>
                    <a:pt x="12" y="41"/>
                    <a:pt x="12" y="41"/>
                    <a:pt x="12" y="41"/>
                  </a:cubicBezTo>
                  <a:cubicBezTo>
                    <a:pt x="13" y="41"/>
                    <a:pt x="14" y="40"/>
                    <a:pt x="15" y="40"/>
                  </a:cubicBezTo>
                  <a:cubicBezTo>
                    <a:pt x="15" y="40"/>
                    <a:pt x="16" y="39"/>
                    <a:pt x="17" y="39"/>
                  </a:cubicBezTo>
                  <a:cubicBezTo>
                    <a:pt x="17" y="39"/>
                    <a:pt x="17" y="39"/>
                    <a:pt x="17" y="39"/>
                  </a:cubicBezTo>
                  <a:cubicBezTo>
                    <a:pt x="20" y="39"/>
                    <a:pt x="20" y="45"/>
                    <a:pt x="24" y="45"/>
                  </a:cubicBezTo>
                  <a:cubicBezTo>
                    <a:pt x="23" y="43"/>
                    <a:pt x="23" y="42"/>
                    <a:pt x="24" y="40"/>
                  </a:cubicBezTo>
                  <a:cubicBezTo>
                    <a:pt x="25" y="42"/>
                    <a:pt x="32" y="45"/>
                    <a:pt x="33" y="48"/>
                  </a:cubicBezTo>
                  <a:cubicBezTo>
                    <a:pt x="33" y="48"/>
                    <a:pt x="34" y="50"/>
                    <a:pt x="34" y="50"/>
                  </a:cubicBezTo>
                  <a:cubicBezTo>
                    <a:pt x="34" y="50"/>
                    <a:pt x="34" y="50"/>
                    <a:pt x="34" y="50"/>
                  </a:cubicBezTo>
                  <a:cubicBezTo>
                    <a:pt x="35" y="50"/>
                    <a:pt x="35" y="49"/>
                    <a:pt x="35" y="48"/>
                  </a:cubicBezTo>
                  <a:cubicBezTo>
                    <a:pt x="35" y="47"/>
                    <a:pt x="35" y="47"/>
                    <a:pt x="35" y="46"/>
                  </a:cubicBezTo>
                  <a:cubicBezTo>
                    <a:pt x="34" y="46"/>
                    <a:pt x="32" y="45"/>
                    <a:pt x="32" y="43"/>
                  </a:cubicBezTo>
                  <a:cubicBezTo>
                    <a:pt x="32" y="43"/>
                    <a:pt x="31" y="43"/>
                    <a:pt x="31" y="43"/>
                  </a:cubicBezTo>
                  <a:cubicBezTo>
                    <a:pt x="31" y="43"/>
                    <a:pt x="30" y="43"/>
                    <a:pt x="30" y="43"/>
                  </a:cubicBezTo>
                  <a:cubicBezTo>
                    <a:pt x="30" y="42"/>
                    <a:pt x="32" y="42"/>
                    <a:pt x="32" y="40"/>
                  </a:cubicBezTo>
                  <a:cubicBezTo>
                    <a:pt x="31" y="40"/>
                    <a:pt x="31" y="40"/>
                    <a:pt x="30" y="40"/>
                  </a:cubicBezTo>
                  <a:cubicBezTo>
                    <a:pt x="30" y="40"/>
                    <a:pt x="30" y="40"/>
                    <a:pt x="30" y="40"/>
                  </a:cubicBezTo>
                  <a:cubicBezTo>
                    <a:pt x="30" y="40"/>
                    <a:pt x="29" y="40"/>
                    <a:pt x="29" y="41"/>
                  </a:cubicBezTo>
                  <a:cubicBezTo>
                    <a:pt x="29" y="41"/>
                    <a:pt x="28" y="41"/>
                    <a:pt x="28" y="41"/>
                  </a:cubicBezTo>
                  <a:cubicBezTo>
                    <a:pt x="28" y="41"/>
                    <a:pt x="28" y="41"/>
                    <a:pt x="28" y="41"/>
                  </a:cubicBezTo>
                  <a:cubicBezTo>
                    <a:pt x="26" y="41"/>
                    <a:pt x="26" y="36"/>
                    <a:pt x="23" y="36"/>
                  </a:cubicBezTo>
                  <a:cubicBezTo>
                    <a:pt x="23" y="36"/>
                    <a:pt x="23" y="36"/>
                    <a:pt x="23" y="36"/>
                  </a:cubicBezTo>
                  <a:cubicBezTo>
                    <a:pt x="21" y="36"/>
                    <a:pt x="20" y="37"/>
                    <a:pt x="20" y="38"/>
                  </a:cubicBezTo>
                  <a:cubicBezTo>
                    <a:pt x="20" y="39"/>
                    <a:pt x="20" y="39"/>
                    <a:pt x="20" y="39"/>
                  </a:cubicBezTo>
                  <a:cubicBezTo>
                    <a:pt x="17" y="37"/>
                    <a:pt x="13" y="31"/>
                    <a:pt x="13" y="28"/>
                  </a:cubicBezTo>
                  <a:cubicBezTo>
                    <a:pt x="14" y="22"/>
                    <a:pt x="18" y="22"/>
                    <a:pt x="18" y="16"/>
                  </a:cubicBezTo>
                  <a:cubicBezTo>
                    <a:pt x="18" y="12"/>
                    <a:pt x="15" y="9"/>
                    <a:pt x="15" y="5"/>
                  </a:cubicBezTo>
                  <a:cubicBezTo>
                    <a:pt x="15" y="5"/>
                    <a:pt x="15" y="4"/>
                    <a:pt x="15" y="4"/>
                  </a:cubicBezTo>
                  <a:cubicBezTo>
                    <a:pt x="14" y="2"/>
                    <a:pt x="14" y="2"/>
                    <a:pt x="14" y="2"/>
                  </a:cubicBezTo>
                  <a:cubicBezTo>
                    <a:pt x="13" y="3"/>
                    <a:pt x="12" y="5"/>
                    <a:pt x="11" y="5"/>
                  </a:cubicBezTo>
                  <a:cubicBezTo>
                    <a:pt x="11" y="5"/>
                    <a:pt x="11" y="5"/>
                    <a:pt x="11" y="5"/>
                  </a:cubicBezTo>
                  <a:cubicBezTo>
                    <a:pt x="8" y="5"/>
                    <a:pt x="9" y="0"/>
                    <a:pt x="6" y="0"/>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44"/>
            <p:cNvSpPr/>
            <p:nvPr/>
          </p:nvSpPr>
          <p:spPr bwMode="auto">
            <a:xfrm>
              <a:off x="9869488" y="3822700"/>
              <a:ext cx="41275" cy="76200"/>
            </a:xfrm>
            <a:custGeom>
              <a:avLst/>
              <a:gdLst>
                <a:gd name="T0" fmla="*/ 2 w 11"/>
                <a:gd name="T1" fmla="*/ 0 h 20"/>
                <a:gd name="T2" fmla="*/ 0 w 11"/>
                <a:gd name="T3" fmla="*/ 1 h 20"/>
                <a:gd name="T4" fmla="*/ 6 w 11"/>
                <a:gd name="T5" fmla="*/ 8 h 20"/>
                <a:gd name="T6" fmla="*/ 4 w 11"/>
                <a:gd name="T7" fmla="*/ 10 h 20"/>
                <a:gd name="T8" fmla="*/ 1 w 11"/>
                <a:gd name="T9" fmla="*/ 10 h 20"/>
                <a:gd name="T10" fmla="*/ 1 w 11"/>
                <a:gd name="T11" fmla="*/ 11 h 20"/>
                <a:gd name="T12" fmla="*/ 5 w 11"/>
                <a:gd name="T13" fmla="*/ 15 h 20"/>
                <a:gd name="T14" fmla="*/ 5 w 11"/>
                <a:gd name="T15" fmla="*/ 16 h 20"/>
                <a:gd name="T16" fmla="*/ 6 w 11"/>
                <a:gd name="T17" fmla="*/ 20 h 20"/>
                <a:gd name="T18" fmla="*/ 8 w 11"/>
                <a:gd name="T19" fmla="*/ 20 h 20"/>
                <a:gd name="T20" fmla="*/ 8 w 11"/>
                <a:gd name="T21" fmla="*/ 18 h 20"/>
                <a:gd name="T22" fmla="*/ 6 w 11"/>
                <a:gd name="T23" fmla="*/ 13 h 20"/>
                <a:gd name="T24" fmla="*/ 10 w 11"/>
                <a:gd name="T25" fmla="*/ 13 h 20"/>
                <a:gd name="T26" fmla="*/ 11 w 11"/>
                <a:gd name="T27" fmla="*/ 10 h 20"/>
                <a:gd name="T28" fmla="*/ 9 w 11"/>
                <a:gd name="T29" fmla="*/ 8 h 20"/>
                <a:gd name="T30" fmla="*/ 9 w 11"/>
                <a:gd name="T31" fmla="*/ 4 h 20"/>
                <a:gd name="T32" fmla="*/ 8 w 11"/>
                <a:gd name="T33" fmla="*/ 4 h 20"/>
                <a:gd name="T34" fmla="*/ 8 w 11"/>
                <a:gd name="T35" fmla="*/ 1 h 20"/>
                <a:gd name="T36" fmla="*/ 2 w 11"/>
                <a:gd name="T37" fmla="*/ 0 h 20"/>
                <a:gd name="T38" fmla="*/ 2 w 11"/>
                <a:gd name="T3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20">
                  <a:moveTo>
                    <a:pt x="2" y="0"/>
                  </a:moveTo>
                  <a:cubicBezTo>
                    <a:pt x="1" y="0"/>
                    <a:pt x="0" y="1"/>
                    <a:pt x="0" y="1"/>
                  </a:cubicBezTo>
                  <a:cubicBezTo>
                    <a:pt x="0" y="3"/>
                    <a:pt x="6" y="5"/>
                    <a:pt x="6" y="8"/>
                  </a:cubicBezTo>
                  <a:cubicBezTo>
                    <a:pt x="6" y="9"/>
                    <a:pt x="5" y="10"/>
                    <a:pt x="4" y="10"/>
                  </a:cubicBezTo>
                  <a:cubicBezTo>
                    <a:pt x="4" y="10"/>
                    <a:pt x="2" y="10"/>
                    <a:pt x="1" y="10"/>
                  </a:cubicBezTo>
                  <a:cubicBezTo>
                    <a:pt x="1" y="11"/>
                    <a:pt x="1" y="11"/>
                    <a:pt x="1" y="11"/>
                  </a:cubicBezTo>
                  <a:cubicBezTo>
                    <a:pt x="1" y="12"/>
                    <a:pt x="3" y="15"/>
                    <a:pt x="5" y="15"/>
                  </a:cubicBezTo>
                  <a:cubicBezTo>
                    <a:pt x="5" y="16"/>
                    <a:pt x="5" y="16"/>
                    <a:pt x="5" y="16"/>
                  </a:cubicBezTo>
                  <a:cubicBezTo>
                    <a:pt x="4" y="18"/>
                    <a:pt x="4" y="20"/>
                    <a:pt x="6" y="20"/>
                  </a:cubicBezTo>
                  <a:cubicBezTo>
                    <a:pt x="7" y="20"/>
                    <a:pt x="8" y="20"/>
                    <a:pt x="8" y="20"/>
                  </a:cubicBezTo>
                  <a:cubicBezTo>
                    <a:pt x="8" y="18"/>
                    <a:pt x="8" y="18"/>
                    <a:pt x="8" y="18"/>
                  </a:cubicBezTo>
                  <a:cubicBezTo>
                    <a:pt x="7" y="18"/>
                    <a:pt x="6" y="15"/>
                    <a:pt x="6" y="13"/>
                  </a:cubicBezTo>
                  <a:cubicBezTo>
                    <a:pt x="10" y="13"/>
                    <a:pt x="10" y="13"/>
                    <a:pt x="10" y="13"/>
                  </a:cubicBezTo>
                  <a:cubicBezTo>
                    <a:pt x="10" y="12"/>
                    <a:pt x="11" y="12"/>
                    <a:pt x="11" y="10"/>
                  </a:cubicBezTo>
                  <a:cubicBezTo>
                    <a:pt x="9" y="8"/>
                    <a:pt x="9" y="8"/>
                    <a:pt x="9" y="8"/>
                  </a:cubicBezTo>
                  <a:cubicBezTo>
                    <a:pt x="9" y="8"/>
                    <a:pt x="9" y="5"/>
                    <a:pt x="9" y="4"/>
                  </a:cubicBezTo>
                  <a:cubicBezTo>
                    <a:pt x="9" y="4"/>
                    <a:pt x="8" y="4"/>
                    <a:pt x="8" y="4"/>
                  </a:cubicBezTo>
                  <a:cubicBezTo>
                    <a:pt x="8" y="3"/>
                    <a:pt x="8" y="2"/>
                    <a:pt x="8" y="1"/>
                  </a:cubicBezTo>
                  <a:cubicBezTo>
                    <a:pt x="6" y="1"/>
                    <a:pt x="4" y="0"/>
                    <a:pt x="2" y="0"/>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45"/>
            <p:cNvSpPr>
              <a:spLocks noEditPoints="1"/>
            </p:cNvSpPr>
            <p:nvPr/>
          </p:nvSpPr>
          <p:spPr bwMode="auto">
            <a:xfrm>
              <a:off x="9805988" y="3841750"/>
              <a:ext cx="33338" cy="49213"/>
            </a:xfrm>
            <a:custGeom>
              <a:avLst/>
              <a:gdLst>
                <a:gd name="T0" fmla="*/ 2 w 9"/>
                <a:gd name="T1" fmla="*/ 1 h 13"/>
                <a:gd name="T2" fmla="*/ 1 w 9"/>
                <a:gd name="T3" fmla="*/ 1 h 13"/>
                <a:gd name="T4" fmla="*/ 2 w 9"/>
                <a:gd name="T5" fmla="*/ 1 h 13"/>
                <a:gd name="T6" fmla="*/ 1 w 9"/>
                <a:gd name="T7" fmla="*/ 0 h 13"/>
                <a:gd name="T8" fmla="*/ 0 w 9"/>
                <a:gd name="T9" fmla="*/ 2 h 13"/>
                <a:gd name="T10" fmla="*/ 1 w 9"/>
                <a:gd name="T11" fmla="*/ 13 h 13"/>
                <a:gd name="T12" fmla="*/ 9 w 9"/>
                <a:gd name="T13" fmla="*/ 5 h 13"/>
                <a:gd name="T14" fmla="*/ 2 w 9"/>
                <a:gd name="T15" fmla="*/ 1 h 13"/>
                <a:gd name="T16" fmla="*/ 1 w 9"/>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3">
                  <a:moveTo>
                    <a:pt x="2" y="1"/>
                  </a:moveTo>
                  <a:cubicBezTo>
                    <a:pt x="2" y="1"/>
                    <a:pt x="2" y="1"/>
                    <a:pt x="1" y="1"/>
                  </a:cubicBezTo>
                  <a:cubicBezTo>
                    <a:pt x="2" y="1"/>
                    <a:pt x="2" y="1"/>
                    <a:pt x="2" y="1"/>
                  </a:cubicBezTo>
                  <a:moveTo>
                    <a:pt x="1" y="0"/>
                  </a:moveTo>
                  <a:cubicBezTo>
                    <a:pt x="1" y="0"/>
                    <a:pt x="0" y="1"/>
                    <a:pt x="0" y="2"/>
                  </a:cubicBezTo>
                  <a:cubicBezTo>
                    <a:pt x="0" y="4"/>
                    <a:pt x="1" y="9"/>
                    <a:pt x="1" y="13"/>
                  </a:cubicBezTo>
                  <a:cubicBezTo>
                    <a:pt x="3" y="11"/>
                    <a:pt x="9" y="9"/>
                    <a:pt x="9" y="5"/>
                  </a:cubicBezTo>
                  <a:cubicBezTo>
                    <a:pt x="9" y="3"/>
                    <a:pt x="4" y="2"/>
                    <a:pt x="2" y="1"/>
                  </a:cubicBezTo>
                  <a:cubicBezTo>
                    <a:pt x="2"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46"/>
            <p:cNvSpPr/>
            <p:nvPr/>
          </p:nvSpPr>
          <p:spPr bwMode="auto">
            <a:xfrm>
              <a:off x="9825038" y="3871913"/>
              <a:ext cx="33338" cy="60325"/>
            </a:xfrm>
            <a:custGeom>
              <a:avLst/>
              <a:gdLst>
                <a:gd name="T0" fmla="*/ 6 w 9"/>
                <a:gd name="T1" fmla="*/ 0 h 16"/>
                <a:gd name="T2" fmla="*/ 5 w 9"/>
                <a:gd name="T3" fmla="*/ 0 h 16"/>
                <a:gd name="T4" fmla="*/ 2 w 9"/>
                <a:gd name="T5" fmla="*/ 8 h 16"/>
                <a:gd name="T6" fmla="*/ 2 w 9"/>
                <a:gd name="T7" fmla="*/ 8 h 16"/>
                <a:gd name="T8" fmla="*/ 0 w 9"/>
                <a:gd name="T9" fmla="*/ 9 h 16"/>
                <a:gd name="T10" fmla="*/ 6 w 9"/>
                <a:gd name="T11" fmla="*/ 16 h 16"/>
                <a:gd name="T12" fmla="*/ 7 w 9"/>
                <a:gd name="T13" fmla="*/ 14 h 16"/>
                <a:gd name="T14" fmla="*/ 6 w 9"/>
                <a:gd name="T15" fmla="*/ 11 h 16"/>
                <a:gd name="T16" fmla="*/ 9 w 9"/>
                <a:gd name="T17" fmla="*/ 3 h 16"/>
                <a:gd name="T18" fmla="*/ 6 w 9"/>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6">
                  <a:moveTo>
                    <a:pt x="6" y="0"/>
                  </a:moveTo>
                  <a:cubicBezTo>
                    <a:pt x="6" y="0"/>
                    <a:pt x="6" y="0"/>
                    <a:pt x="5" y="0"/>
                  </a:cubicBezTo>
                  <a:cubicBezTo>
                    <a:pt x="4" y="1"/>
                    <a:pt x="2" y="7"/>
                    <a:pt x="2" y="8"/>
                  </a:cubicBezTo>
                  <a:cubicBezTo>
                    <a:pt x="2" y="8"/>
                    <a:pt x="2" y="8"/>
                    <a:pt x="2" y="8"/>
                  </a:cubicBezTo>
                  <a:cubicBezTo>
                    <a:pt x="2" y="8"/>
                    <a:pt x="0" y="8"/>
                    <a:pt x="0" y="9"/>
                  </a:cubicBezTo>
                  <a:cubicBezTo>
                    <a:pt x="0" y="11"/>
                    <a:pt x="5" y="16"/>
                    <a:pt x="6" y="16"/>
                  </a:cubicBezTo>
                  <a:cubicBezTo>
                    <a:pt x="6" y="16"/>
                    <a:pt x="7" y="15"/>
                    <a:pt x="7" y="14"/>
                  </a:cubicBezTo>
                  <a:cubicBezTo>
                    <a:pt x="7" y="13"/>
                    <a:pt x="6" y="13"/>
                    <a:pt x="6" y="11"/>
                  </a:cubicBezTo>
                  <a:cubicBezTo>
                    <a:pt x="6" y="8"/>
                    <a:pt x="9" y="6"/>
                    <a:pt x="9" y="3"/>
                  </a:cubicBezTo>
                  <a:cubicBezTo>
                    <a:pt x="9" y="2"/>
                    <a:pt x="8" y="0"/>
                    <a:pt x="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47"/>
            <p:cNvSpPr/>
            <p:nvPr/>
          </p:nvSpPr>
          <p:spPr bwMode="auto">
            <a:xfrm>
              <a:off x="9855200" y="3876675"/>
              <a:ext cx="14288" cy="33338"/>
            </a:xfrm>
            <a:custGeom>
              <a:avLst/>
              <a:gdLst>
                <a:gd name="T0" fmla="*/ 2 w 4"/>
                <a:gd name="T1" fmla="*/ 0 h 9"/>
                <a:gd name="T2" fmla="*/ 0 w 4"/>
                <a:gd name="T3" fmla="*/ 9 h 9"/>
                <a:gd name="T4" fmla="*/ 1 w 4"/>
                <a:gd name="T5" fmla="*/ 9 h 9"/>
                <a:gd name="T6" fmla="*/ 4 w 4"/>
                <a:gd name="T7" fmla="*/ 0 h 9"/>
                <a:gd name="T8" fmla="*/ 2 w 4"/>
                <a:gd name="T9" fmla="*/ 0 h 9"/>
              </a:gdLst>
              <a:ahLst/>
              <a:cxnLst>
                <a:cxn ang="0">
                  <a:pos x="T0" y="T1"/>
                </a:cxn>
                <a:cxn ang="0">
                  <a:pos x="T2" y="T3"/>
                </a:cxn>
                <a:cxn ang="0">
                  <a:pos x="T4" y="T5"/>
                </a:cxn>
                <a:cxn ang="0">
                  <a:pos x="T6" y="T7"/>
                </a:cxn>
                <a:cxn ang="0">
                  <a:pos x="T8" y="T9"/>
                </a:cxn>
              </a:cxnLst>
              <a:rect l="0" t="0" r="r" b="b"/>
              <a:pathLst>
                <a:path w="4" h="9">
                  <a:moveTo>
                    <a:pt x="2" y="0"/>
                  </a:moveTo>
                  <a:cubicBezTo>
                    <a:pt x="2" y="4"/>
                    <a:pt x="0" y="6"/>
                    <a:pt x="0" y="9"/>
                  </a:cubicBezTo>
                  <a:cubicBezTo>
                    <a:pt x="1" y="9"/>
                    <a:pt x="1" y="9"/>
                    <a:pt x="1" y="9"/>
                  </a:cubicBezTo>
                  <a:cubicBezTo>
                    <a:pt x="1" y="5"/>
                    <a:pt x="4" y="4"/>
                    <a:pt x="4" y="0"/>
                  </a:cubicBezTo>
                  <a:cubicBezTo>
                    <a:pt x="4" y="0"/>
                    <a:pt x="3"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8"/>
            <p:cNvSpPr/>
            <p:nvPr/>
          </p:nvSpPr>
          <p:spPr bwMode="auto">
            <a:xfrm>
              <a:off x="9861550" y="3898900"/>
              <a:ext cx="23813" cy="19050"/>
            </a:xfrm>
            <a:custGeom>
              <a:avLst/>
              <a:gdLst>
                <a:gd name="T0" fmla="*/ 2 w 6"/>
                <a:gd name="T1" fmla="*/ 0 h 5"/>
                <a:gd name="T2" fmla="*/ 0 w 6"/>
                <a:gd name="T3" fmla="*/ 4 h 5"/>
                <a:gd name="T4" fmla="*/ 1 w 6"/>
                <a:gd name="T5" fmla="*/ 5 h 5"/>
                <a:gd name="T6" fmla="*/ 2 w 6"/>
                <a:gd name="T7" fmla="*/ 5 h 5"/>
                <a:gd name="T8" fmla="*/ 6 w 6"/>
                <a:gd name="T9" fmla="*/ 0 h 5"/>
                <a:gd name="T10" fmla="*/ 5 w 6"/>
                <a:gd name="T11" fmla="*/ 1 h 5"/>
                <a:gd name="T12" fmla="*/ 2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0"/>
                  </a:moveTo>
                  <a:cubicBezTo>
                    <a:pt x="2" y="1"/>
                    <a:pt x="0" y="2"/>
                    <a:pt x="0" y="4"/>
                  </a:cubicBezTo>
                  <a:cubicBezTo>
                    <a:pt x="0" y="4"/>
                    <a:pt x="1" y="5"/>
                    <a:pt x="1" y="5"/>
                  </a:cubicBezTo>
                  <a:cubicBezTo>
                    <a:pt x="2" y="5"/>
                    <a:pt x="2" y="5"/>
                    <a:pt x="2" y="5"/>
                  </a:cubicBezTo>
                  <a:cubicBezTo>
                    <a:pt x="4" y="5"/>
                    <a:pt x="6" y="3"/>
                    <a:pt x="6" y="0"/>
                  </a:cubicBezTo>
                  <a:cubicBezTo>
                    <a:pt x="5" y="0"/>
                    <a:pt x="5" y="1"/>
                    <a:pt x="5" y="1"/>
                  </a:cubicBezTo>
                  <a:cubicBezTo>
                    <a:pt x="4" y="1"/>
                    <a:pt x="3"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9"/>
            <p:cNvSpPr/>
            <p:nvPr/>
          </p:nvSpPr>
          <p:spPr bwMode="auto">
            <a:xfrm>
              <a:off x="9839325" y="3822700"/>
              <a:ext cx="22225" cy="26988"/>
            </a:xfrm>
            <a:custGeom>
              <a:avLst/>
              <a:gdLst>
                <a:gd name="T0" fmla="*/ 0 w 6"/>
                <a:gd name="T1" fmla="*/ 0 h 7"/>
                <a:gd name="T2" fmla="*/ 0 w 6"/>
                <a:gd name="T3" fmla="*/ 4 h 7"/>
                <a:gd name="T4" fmla="*/ 0 w 6"/>
                <a:gd name="T5" fmla="*/ 4 h 7"/>
                <a:gd name="T6" fmla="*/ 1 w 6"/>
                <a:gd name="T7" fmla="*/ 4 h 7"/>
                <a:gd name="T8" fmla="*/ 2 w 6"/>
                <a:gd name="T9" fmla="*/ 4 h 7"/>
                <a:gd name="T10" fmla="*/ 3 w 6"/>
                <a:gd name="T11" fmla="*/ 4 h 7"/>
                <a:gd name="T12" fmla="*/ 6 w 6"/>
                <a:gd name="T13" fmla="*/ 7 h 7"/>
                <a:gd name="T14" fmla="*/ 6 w 6"/>
                <a:gd name="T15" fmla="*/ 6 h 7"/>
                <a:gd name="T16" fmla="*/ 2 w 6"/>
                <a:gd name="T17" fmla="*/ 0 h 7"/>
                <a:gd name="T18" fmla="*/ 0 w 6"/>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7">
                  <a:moveTo>
                    <a:pt x="0" y="0"/>
                  </a:moveTo>
                  <a:cubicBezTo>
                    <a:pt x="0" y="1"/>
                    <a:pt x="0" y="2"/>
                    <a:pt x="0" y="4"/>
                  </a:cubicBezTo>
                  <a:cubicBezTo>
                    <a:pt x="0" y="4"/>
                    <a:pt x="0" y="4"/>
                    <a:pt x="0" y="4"/>
                  </a:cubicBezTo>
                  <a:cubicBezTo>
                    <a:pt x="0" y="4"/>
                    <a:pt x="1" y="4"/>
                    <a:pt x="1" y="4"/>
                  </a:cubicBezTo>
                  <a:cubicBezTo>
                    <a:pt x="1" y="4"/>
                    <a:pt x="2" y="4"/>
                    <a:pt x="2" y="4"/>
                  </a:cubicBezTo>
                  <a:cubicBezTo>
                    <a:pt x="2" y="4"/>
                    <a:pt x="3" y="4"/>
                    <a:pt x="3" y="4"/>
                  </a:cubicBezTo>
                  <a:cubicBezTo>
                    <a:pt x="3" y="5"/>
                    <a:pt x="5" y="7"/>
                    <a:pt x="6" y="7"/>
                  </a:cubicBezTo>
                  <a:cubicBezTo>
                    <a:pt x="6" y="7"/>
                    <a:pt x="6" y="7"/>
                    <a:pt x="6" y="6"/>
                  </a:cubicBezTo>
                  <a:cubicBezTo>
                    <a:pt x="6" y="3"/>
                    <a:pt x="3" y="2"/>
                    <a:pt x="2"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50"/>
            <p:cNvSpPr/>
            <p:nvPr/>
          </p:nvSpPr>
          <p:spPr bwMode="auto">
            <a:xfrm>
              <a:off x="9756775" y="3794125"/>
              <a:ext cx="38100" cy="36513"/>
            </a:xfrm>
            <a:custGeom>
              <a:avLst/>
              <a:gdLst>
                <a:gd name="T0" fmla="*/ 0 w 10"/>
                <a:gd name="T1" fmla="*/ 0 h 10"/>
                <a:gd name="T2" fmla="*/ 8 w 10"/>
                <a:gd name="T3" fmla="*/ 10 h 10"/>
                <a:gd name="T4" fmla="*/ 9 w 10"/>
                <a:gd name="T5" fmla="*/ 5 h 10"/>
                <a:gd name="T6" fmla="*/ 3 w 10"/>
                <a:gd name="T7" fmla="*/ 0 h 10"/>
                <a:gd name="T8" fmla="*/ 0 w 10"/>
                <a:gd name="T9" fmla="*/ 0 h 10"/>
              </a:gdLst>
              <a:ahLst/>
              <a:cxnLst>
                <a:cxn ang="0">
                  <a:pos x="T0" y="T1"/>
                </a:cxn>
                <a:cxn ang="0">
                  <a:pos x="T2" y="T3"/>
                </a:cxn>
                <a:cxn ang="0">
                  <a:pos x="T4" y="T5"/>
                </a:cxn>
                <a:cxn ang="0">
                  <a:pos x="T6" y="T7"/>
                </a:cxn>
                <a:cxn ang="0">
                  <a:pos x="T8" y="T9"/>
                </a:cxn>
              </a:cxnLst>
              <a:rect l="0" t="0" r="r" b="b"/>
              <a:pathLst>
                <a:path w="10" h="10">
                  <a:moveTo>
                    <a:pt x="0" y="0"/>
                  </a:moveTo>
                  <a:cubicBezTo>
                    <a:pt x="0" y="0"/>
                    <a:pt x="6" y="10"/>
                    <a:pt x="8" y="10"/>
                  </a:cubicBezTo>
                  <a:cubicBezTo>
                    <a:pt x="9" y="10"/>
                    <a:pt x="10" y="7"/>
                    <a:pt x="9" y="5"/>
                  </a:cubicBezTo>
                  <a:cubicBezTo>
                    <a:pt x="9" y="2"/>
                    <a:pt x="6" y="2"/>
                    <a:pt x="3"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51"/>
            <p:cNvSpPr/>
            <p:nvPr/>
          </p:nvSpPr>
          <p:spPr bwMode="auto">
            <a:xfrm>
              <a:off x="9794875" y="3800475"/>
              <a:ext cx="11113" cy="0"/>
            </a:xfrm>
            <a:custGeom>
              <a:avLst/>
              <a:gdLst>
                <a:gd name="T0" fmla="*/ 2 w 3"/>
                <a:gd name="T1" fmla="*/ 0 w 3"/>
                <a:gd name="T2" fmla="*/ 1 w 3"/>
                <a:gd name="T3" fmla="*/ 3 w 3"/>
                <a:gd name="T4" fmla="*/ 2 w 3"/>
              </a:gdLst>
              <a:ahLst/>
              <a:cxnLst>
                <a:cxn ang="0">
                  <a:pos x="T0" y="0"/>
                </a:cxn>
                <a:cxn ang="0">
                  <a:pos x="T1" y="0"/>
                </a:cxn>
                <a:cxn ang="0">
                  <a:pos x="T2" y="0"/>
                </a:cxn>
                <a:cxn ang="0">
                  <a:pos x="T3" y="0"/>
                </a:cxn>
                <a:cxn ang="0">
                  <a:pos x="T4" y="0"/>
                </a:cxn>
              </a:cxnLst>
              <a:rect l="0" t="0" r="r" b="b"/>
              <a:pathLst>
                <a:path w="3">
                  <a:moveTo>
                    <a:pt x="2" y="0"/>
                  </a:moveTo>
                  <a:cubicBezTo>
                    <a:pt x="1" y="0"/>
                    <a:pt x="1" y="0"/>
                    <a:pt x="0" y="0"/>
                  </a:cubicBezTo>
                  <a:cubicBezTo>
                    <a:pt x="1" y="0"/>
                    <a:pt x="1" y="0"/>
                    <a:pt x="1" y="0"/>
                  </a:cubicBezTo>
                  <a:cubicBezTo>
                    <a:pt x="2" y="0"/>
                    <a:pt x="3" y="0"/>
                    <a:pt x="3" y="0"/>
                  </a:cubicBezTo>
                  <a:cubicBezTo>
                    <a:pt x="3" y="0"/>
                    <a:pt x="2"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52"/>
            <p:cNvSpPr/>
            <p:nvPr/>
          </p:nvSpPr>
          <p:spPr bwMode="auto">
            <a:xfrm>
              <a:off x="9742488" y="3413125"/>
              <a:ext cx="66675" cy="95250"/>
            </a:xfrm>
            <a:custGeom>
              <a:avLst/>
              <a:gdLst>
                <a:gd name="T0" fmla="*/ 11 w 18"/>
                <a:gd name="T1" fmla="*/ 0 h 25"/>
                <a:gd name="T2" fmla="*/ 1 w 18"/>
                <a:gd name="T3" fmla="*/ 17 h 25"/>
                <a:gd name="T4" fmla="*/ 5 w 18"/>
                <a:gd name="T5" fmla="*/ 25 h 25"/>
                <a:gd name="T6" fmla="*/ 11 w 18"/>
                <a:gd name="T7" fmla="*/ 0 h 25"/>
              </a:gdLst>
              <a:ahLst/>
              <a:cxnLst>
                <a:cxn ang="0">
                  <a:pos x="T0" y="T1"/>
                </a:cxn>
                <a:cxn ang="0">
                  <a:pos x="T2" y="T3"/>
                </a:cxn>
                <a:cxn ang="0">
                  <a:pos x="T4" y="T5"/>
                </a:cxn>
                <a:cxn ang="0">
                  <a:pos x="T6" y="T7"/>
                </a:cxn>
              </a:cxnLst>
              <a:rect l="0" t="0" r="r" b="b"/>
              <a:pathLst>
                <a:path w="18" h="25">
                  <a:moveTo>
                    <a:pt x="11" y="0"/>
                  </a:moveTo>
                  <a:cubicBezTo>
                    <a:pt x="7" y="0"/>
                    <a:pt x="1" y="11"/>
                    <a:pt x="1" y="17"/>
                  </a:cubicBezTo>
                  <a:cubicBezTo>
                    <a:pt x="1" y="21"/>
                    <a:pt x="0" y="25"/>
                    <a:pt x="5" y="25"/>
                  </a:cubicBezTo>
                  <a:cubicBezTo>
                    <a:pt x="11" y="25"/>
                    <a:pt x="18" y="0"/>
                    <a:pt x="1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53"/>
            <p:cNvSpPr/>
            <p:nvPr/>
          </p:nvSpPr>
          <p:spPr bwMode="auto">
            <a:xfrm>
              <a:off x="9388475" y="3579813"/>
              <a:ext cx="79375" cy="63500"/>
            </a:xfrm>
            <a:custGeom>
              <a:avLst/>
              <a:gdLst>
                <a:gd name="T0" fmla="*/ 17 w 21"/>
                <a:gd name="T1" fmla="*/ 0 h 17"/>
                <a:gd name="T2" fmla="*/ 2 w 21"/>
                <a:gd name="T3" fmla="*/ 7 h 17"/>
                <a:gd name="T4" fmla="*/ 2 w 21"/>
                <a:gd name="T5" fmla="*/ 12 h 17"/>
                <a:gd name="T6" fmla="*/ 8 w 21"/>
                <a:gd name="T7" fmla="*/ 17 h 17"/>
                <a:gd name="T8" fmla="*/ 21 w 21"/>
                <a:gd name="T9" fmla="*/ 4 h 17"/>
                <a:gd name="T10" fmla="*/ 17 w 21"/>
                <a:gd name="T11" fmla="*/ 0 h 17"/>
              </a:gdLst>
              <a:ahLst/>
              <a:cxnLst>
                <a:cxn ang="0">
                  <a:pos x="T0" y="T1"/>
                </a:cxn>
                <a:cxn ang="0">
                  <a:pos x="T2" y="T3"/>
                </a:cxn>
                <a:cxn ang="0">
                  <a:pos x="T4" y="T5"/>
                </a:cxn>
                <a:cxn ang="0">
                  <a:pos x="T6" y="T7"/>
                </a:cxn>
                <a:cxn ang="0">
                  <a:pos x="T8" y="T9"/>
                </a:cxn>
                <a:cxn ang="0">
                  <a:pos x="T10" y="T11"/>
                </a:cxn>
              </a:cxnLst>
              <a:rect l="0" t="0" r="r" b="b"/>
              <a:pathLst>
                <a:path w="21" h="17">
                  <a:moveTo>
                    <a:pt x="17" y="0"/>
                  </a:moveTo>
                  <a:cubicBezTo>
                    <a:pt x="14" y="0"/>
                    <a:pt x="4" y="7"/>
                    <a:pt x="2" y="7"/>
                  </a:cubicBezTo>
                  <a:cubicBezTo>
                    <a:pt x="0" y="7"/>
                    <a:pt x="2" y="10"/>
                    <a:pt x="2" y="12"/>
                  </a:cubicBezTo>
                  <a:cubicBezTo>
                    <a:pt x="2" y="15"/>
                    <a:pt x="4" y="17"/>
                    <a:pt x="8" y="17"/>
                  </a:cubicBezTo>
                  <a:cubicBezTo>
                    <a:pt x="12" y="17"/>
                    <a:pt x="21" y="8"/>
                    <a:pt x="21" y="4"/>
                  </a:cubicBezTo>
                  <a:cubicBezTo>
                    <a:pt x="21" y="3"/>
                    <a:pt x="19" y="0"/>
                    <a:pt x="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54"/>
            <p:cNvSpPr/>
            <p:nvPr/>
          </p:nvSpPr>
          <p:spPr bwMode="auto">
            <a:xfrm>
              <a:off x="9066213" y="3478213"/>
              <a:ext cx="352425" cy="682625"/>
            </a:xfrm>
            <a:custGeom>
              <a:avLst/>
              <a:gdLst>
                <a:gd name="T0" fmla="*/ 51 w 94"/>
                <a:gd name="T1" fmla="*/ 4 h 182"/>
                <a:gd name="T2" fmla="*/ 41 w 94"/>
                <a:gd name="T3" fmla="*/ 4 h 182"/>
                <a:gd name="T4" fmla="*/ 33 w 94"/>
                <a:gd name="T5" fmla="*/ 6 h 182"/>
                <a:gd name="T6" fmla="*/ 33 w 94"/>
                <a:gd name="T7" fmla="*/ 13 h 182"/>
                <a:gd name="T8" fmla="*/ 32 w 94"/>
                <a:gd name="T9" fmla="*/ 15 h 182"/>
                <a:gd name="T10" fmla="*/ 28 w 94"/>
                <a:gd name="T11" fmla="*/ 12 h 182"/>
                <a:gd name="T12" fmla="*/ 11 w 94"/>
                <a:gd name="T13" fmla="*/ 28 h 182"/>
                <a:gd name="T14" fmla="*/ 0 w 94"/>
                <a:gd name="T15" fmla="*/ 42 h 182"/>
                <a:gd name="T16" fmla="*/ 5 w 94"/>
                <a:gd name="T17" fmla="*/ 50 h 182"/>
                <a:gd name="T18" fmla="*/ 7 w 94"/>
                <a:gd name="T19" fmla="*/ 62 h 182"/>
                <a:gd name="T20" fmla="*/ 5 w 94"/>
                <a:gd name="T21" fmla="*/ 68 h 182"/>
                <a:gd name="T22" fmla="*/ 4 w 94"/>
                <a:gd name="T23" fmla="*/ 70 h 182"/>
                <a:gd name="T24" fmla="*/ 15 w 94"/>
                <a:gd name="T25" fmla="*/ 95 h 182"/>
                <a:gd name="T26" fmla="*/ 13 w 94"/>
                <a:gd name="T27" fmla="*/ 98 h 182"/>
                <a:gd name="T28" fmla="*/ 7 w 94"/>
                <a:gd name="T29" fmla="*/ 111 h 182"/>
                <a:gd name="T30" fmla="*/ 6 w 94"/>
                <a:gd name="T31" fmla="*/ 111 h 182"/>
                <a:gd name="T32" fmla="*/ 5 w 94"/>
                <a:gd name="T33" fmla="*/ 124 h 182"/>
                <a:gd name="T34" fmla="*/ 8 w 94"/>
                <a:gd name="T35" fmla="*/ 124 h 182"/>
                <a:gd name="T36" fmla="*/ 23 w 94"/>
                <a:gd name="T37" fmla="*/ 159 h 182"/>
                <a:gd name="T38" fmla="*/ 48 w 94"/>
                <a:gd name="T39" fmla="*/ 182 h 182"/>
                <a:gd name="T40" fmla="*/ 53 w 94"/>
                <a:gd name="T41" fmla="*/ 180 h 182"/>
                <a:gd name="T42" fmla="*/ 46 w 94"/>
                <a:gd name="T43" fmla="*/ 162 h 182"/>
                <a:gd name="T44" fmla="*/ 22 w 94"/>
                <a:gd name="T45" fmla="*/ 133 h 182"/>
                <a:gd name="T46" fmla="*/ 19 w 94"/>
                <a:gd name="T47" fmla="*/ 124 h 182"/>
                <a:gd name="T48" fmla="*/ 18 w 94"/>
                <a:gd name="T49" fmla="*/ 92 h 182"/>
                <a:gd name="T50" fmla="*/ 18 w 94"/>
                <a:gd name="T51" fmla="*/ 83 h 182"/>
                <a:gd name="T52" fmla="*/ 27 w 94"/>
                <a:gd name="T53" fmla="*/ 91 h 182"/>
                <a:gd name="T54" fmla="*/ 46 w 94"/>
                <a:gd name="T55" fmla="*/ 104 h 182"/>
                <a:gd name="T56" fmla="*/ 58 w 94"/>
                <a:gd name="T57" fmla="*/ 114 h 182"/>
                <a:gd name="T58" fmla="*/ 59 w 94"/>
                <a:gd name="T59" fmla="*/ 124 h 182"/>
                <a:gd name="T60" fmla="*/ 66 w 94"/>
                <a:gd name="T61" fmla="*/ 113 h 182"/>
                <a:gd name="T62" fmla="*/ 73 w 94"/>
                <a:gd name="T63" fmla="*/ 110 h 182"/>
                <a:gd name="T64" fmla="*/ 94 w 94"/>
                <a:gd name="T65" fmla="*/ 86 h 182"/>
                <a:gd name="T66" fmla="*/ 66 w 94"/>
                <a:gd name="T67" fmla="*/ 41 h 182"/>
                <a:gd name="T68" fmla="*/ 83 w 94"/>
                <a:gd name="T69" fmla="*/ 14 h 182"/>
                <a:gd name="T70" fmla="*/ 61 w 94"/>
                <a:gd name="T71"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4" h="182">
                  <a:moveTo>
                    <a:pt x="61" y="0"/>
                  </a:moveTo>
                  <a:cubicBezTo>
                    <a:pt x="57" y="0"/>
                    <a:pt x="55" y="4"/>
                    <a:pt x="51" y="4"/>
                  </a:cubicBezTo>
                  <a:cubicBezTo>
                    <a:pt x="51" y="4"/>
                    <a:pt x="50" y="4"/>
                    <a:pt x="50" y="4"/>
                  </a:cubicBezTo>
                  <a:cubicBezTo>
                    <a:pt x="41" y="4"/>
                    <a:pt x="41" y="4"/>
                    <a:pt x="41" y="4"/>
                  </a:cubicBezTo>
                  <a:cubicBezTo>
                    <a:pt x="41" y="4"/>
                    <a:pt x="41" y="4"/>
                    <a:pt x="40" y="4"/>
                  </a:cubicBezTo>
                  <a:cubicBezTo>
                    <a:pt x="39" y="4"/>
                    <a:pt x="33" y="6"/>
                    <a:pt x="33" y="6"/>
                  </a:cubicBezTo>
                  <a:cubicBezTo>
                    <a:pt x="33" y="8"/>
                    <a:pt x="33" y="10"/>
                    <a:pt x="33" y="13"/>
                  </a:cubicBezTo>
                  <a:cubicBezTo>
                    <a:pt x="33" y="13"/>
                    <a:pt x="33" y="13"/>
                    <a:pt x="33" y="13"/>
                  </a:cubicBezTo>
                  <a:cubicBezTo>
                    <a:pt x="33" y="13"/>
                    <a:pt x="33" y="13"/>
                    <a:pt x="33" y="13"/>
                  </a:cubicBezTo>
                  <a:cubicBezTo>
                    <a:pt x="33" y="14"/>
                    <a:pt x="32" y="15"/>
                    <a:pt x="32" y="15"/>
                  </a:cubicBezTo>
                  <a:cubicBezTo>
                    <a:pt x="31" y="15"/>
                    <a:pt x="30" y="15"/>
                    <a:pt x="30" y="12"/>
                  </a:cubicBezTo>
                  <a:cubicBezTo>
                    <a:pt x="28" y="12"/>
                    <a:pt x="28" y="12"/>
                    <a:pt x="28" y="12"/>
                  </a:cubicBezTo>
                  <a:cubicBezTo>
                    <a:pt x="28" y="12"/>
                    <a:pt x="28" y="12"/>
                    <a:pt x="28" y="12"/>
                  </a:cubicBezTo>
                  <a:cubicBezTo>
                    <a:pt x="22" y="21"/>
                    <a:pt x="18" y="23"/>
                    <a:pt x="11" y="28"/>
                  </a:cubicBezTo>
                  <a:cubicBezTo>
                    <a:pt x="9" y="29"/>
                    <a:pt x="6" y="29"/>
                    <a:pt x="4" y="30"/>
                  </a:cubicBezTo>
                  <a:cubicBezTo>
                    <a:pt x="1" y="33"/>
                    <a:pt x="0" y="37"/>
                    <a:pt x="0" y="42"/>
                  </a:cubicBezTo>
                  <a:cubicBezTo>
                    <a:pt x="0" y="42"/>
                    <a:pt x="0" y="42"/>
                    <a:pt x="0" y="42"/>
                  </a:cubicBezTo>
                  <a:cubicBezTo>
                    <a:pt x="0" y="47"/>
                    <a:pt x="3" y="47"/>
                    <a:pt x="5" y="50"/>
                  </a:cubicBezTo>
                  <a:cubicBezTo>
                    <a:pt x="7" y="53"/>
                    <a:pt x="7" y="59"/>
                    <a:pt x="7" y="62"/>
                  </a:cubicBezTo>
                  <a:cubicBezTo>
                    <a:pt x="7" y="62"/>
                    <a:pt x="7" y="62"/>
                    <a:pt x="7" y="62"/>
                  </a:cubicBezTo>
                  <a:cubicBezTo>
                    <a:pt x="7" y="64"/>
                    <a:pt x="5" y="68"/>
                    <a:pt x="5" y="68"/>
                  </a:cubicBezTo>
                  <a:cubicBezTo>
                    <a:pt x="5" y="68"/>
                    <a:pt x="5" y="68"/>
                    <a:pt x="5" y="68"/>
                  </a:cubicBezTo>
                  <a:cubicBezTo>
                    <a:pt x="5" y="69"/>
                    <a:pt x="4" y="70"/>
                    <a:pt x="4" y="70"/>
                  </a:cubicBezTo>
                  <a:cubicBezTo>
                    <a:pt x="4" y="70"/>
                    <a:pt x="4" y="70"/>
                    <a:pt x="4" y="70"/>
                  </a:cubicBezTo>
                  <a:cubicBezTo>
                    <a:pt x="4" y="73"/>
                    <a:pt x="7" y="75"/>
                    <a:pt x="9" y="77"/>
                  </a:cubicBezTo>
                  <a:cubicBezTo>
                    <a:pt x="11" y="79"/>
                    <a:pt x="15" y="92"/>
                    <a:pt x="15" y="95"/>
                  </a:cubicBezTo>
                  <a:cubicBezTo>
                    <a:pt x="15" y="95"/>
                    <a:pt x="15" y="95"/>
                    <a:pt x="15" y="95"/>
                  </a:cubicBezTo>
                  <a:cubicBezTo>
                    <a:pt x="15" y="96"/>
                    <a:pt x="13" y="97"/>
                    <a:pt x="13" y="98"/>
                  </a:cubicBezTo>
                  <a:cubicBezTo>
                    <a:pt x="11" y="103"/>
                    <a:pt x="10" y="106"/>
                    <a:pt x="7" y="111"/>
                  </a:cubicBezTo>
                  <a:cubicBezTo>
                    <a:pt x="7" y="111"/>
                    <a:pt x="7" y="111"/>
                    <a:pt x="7" y="111"/>
                  </a:cubicBezTo>
                  <a:cubicBezTo>
                    <a:pt x="7" y="111"/>
                    <a:pt x="7" y="111"/>
                    <a:pt x="7" y="111"/>
                  </a:cubicBezTo>
                  <a:cubicBezTo>
                    <a:pt x="6" y="111"/>
                    <a:pt x="6" y="111"/>
                    <a:pt x="6" y="111"/>
                  </a:cubicBezTo>
                  <a:cubicBezTo>
                    <a:pt x="5" y="115"/>
                    <a:pt x="5" y="118"/>
                    <a:pt x="5" y="122"/>
                  </a:cubicBezTo>
                  <a:cubicBezTo>
                    <a:pt x="5" y="122"/>
                    <a:pt x="4" y="124"/>
                    <a:pt x="5" y="124"/>
                  </a:cubicBezTo>
                  <a:cubicBezTo>
                    <a:pt x="5" y="124"/>
                    <a:pt x="6" y="124"/>
                    <a:pt x="6" y="124"/>
                  </a:cubicBezTo>
                  <a:cubicBezTo>
                    <a:pt x="6" y="124"/>
                    <a:pt x="6" y="124"/>
                    <a:pt x="8" y="124"/>
                  </a:cubicBezTo>
                  <a:cubicBezTo>
                    <a:pt x="13" y="124"/>
                    <a:pt x="15" y="134"/>
                    <a:pt x="17" y="138"/>
                  </a:cubicBezTo>
                  <a:cubicBezTo>
                    <a:pt x="20" y="144"/>
                    <a:pt x="20" y="150"/>
                    <a:pt x="23" y="159"/>
                  </a:cubicBezTo>
                  <a:cubicBezTo>
                    <a:pt x="26" y="168"/>
                    <a:pt x="34" y="176"/>
                    <a:pt x="43" y="179"/>
                  </a:cubicBezTo>
                  <a:cubicBezTo>
                    <a:pt x="45" y="180"/>
                    <a:pt x="45" y="182"/>
                    <a:pt x="48" y="182"/>
                  </a:cubicBezTo>
                  <a:cubicBezTo>
                    <a:pt x="49" y="182"/>
                    <a:pt x="49" y="181"/>
                    <a:pt x="50" y="181"/>
                  </a:cubicBezTo>
                  <a:cubicBezTo>
                    <a:pt x="51" y="181"/>
                    <a:pt x="51" y="181"/>
                    <a:pt x="53" y="180"/>
                  </a:cubicBezTo>
                  <a:cubicBezTo>
                    <a:pt x="52" y="177"/>
                    <a:pt x="52" y="176"/>
                    <a:pt x="51" y="172"/>
                  </a:cubicBezTo>
                  <a:cubicBezTo>
                    <a:pt x="50" y="169"/>
                    <a:pt x="46" y="167"/>
                    <a:pt x="46" y="162"/>
                  </a:cubicBezTo>
                  <a:cubicBezTo>
                    <a:pt x="46" y="159"/>
                    <a:pt x="47" y="159"/>
                    <a:pt x="47" y="157"/>
                  </a:cubicBezTo>
                  <a:cubicBezTo>
                    <a:pt x="47" y="142"/>
                    <a:pt x="30" y="141"/>
                    <a:pt x="22" y="133"/>
                  </a:cubicBezTo>
                  <a:cubicBezTo>
                    <a:pt x="20" y="131"/>
                    <a:pt x="20" y="126"/>
                    <a:pt x="19" y="124"/>
                  </a:cubicBezTo>
                  <a:cubicBezTo>
                    <a:pt x="19" y="124"/>
                    <a:pt x="19" y="124"/>
                    <a:pt x="19" y="124"/>
                  </a:cubicBezTo>
                  <a:cubicBezTo>
                    <a:pt x="19" y="116"/>
                    <a:pt x="10" y="119"/>
                    <a:pt x="10" y="110"/>
                  </a:cubicBezTo>
                  <a:cubicBezTo>
                    <a:pt x="10" y="103"/>
                    <a:pt x="18" y="100"/>
                    <a:pt x="18" y="92"/>
                  </a:cubicBezTo>
                  <a:cubicBezTo>
                    <a:pt x="18" y="89"/>
                    <a:pt x="17" y="89"/>
                    <a:pt x="17" y="86"/>
                  </a:cubicBezTo>
                  <a:cubicBezTo>
                    <a:pt x="17" y="85"/>
                    <a:pt x="16" y="83"/>
                    <a:pt x="18" y="83"/>
                  </a:cubicBezTo>
                  <a:cubicBezTo>
                    <a:pt x="22" y="83"/>
                    <a:pt x="25" y="84"/>
                    <a:pt x="26" y="87"/>
                  </a:cubicBezTo>
                  <a:cubicBezTo>
                    <a:pt x="26" y="87"/>
                    <a:pt x="27" y="91"/>
                    <a:pt x="27" y="91"/>
                  </a:cubicBezTo>
                  <a:cubicBezTo>
                    <a:pt x="32" y="92"/>
                    <a:pt x="36" y="92"/>
                    <a:pt x="40" y="96"/>
                  </a:cubicBezTo>
                  <a:cubicBezTo>
                    <a:pt x="43" y="100"/>
                    <a:pt x="40" y="104"/>
                    <a:pt x="46" y="104"/>
                  </a:cubicBezTo>
                  <a:cubicBezTo>
                    <a:pt x="46" y="108"/>
                    <a:pt x="52" y="110"/>
                    <a:pt x="56" y="110"/>
                  </a:cubicBezTo>
                  <a:cubicBezTo>
                    <a:pt x="57" y="111"/>
                    <a:pt x="57" y="113"/>
                    <a:pt x="58" y="114"/>
                  </a:cubicBezTo>
                  <a:cubicBezTo>
                    <a:pt x="57" y="114"/>
                    <a:pt x="57" y="116"/>
                    <a:pt x="57" y="118"/>
                  </a:cubicBezTo>
                  <a:cubicBezTo>
                    <a:pt x="57" y="120"/>
                    <a:pt x="58" y="124"/>
                    <a:pt x="59" y="124"/>
                  </a:cubicBezTo>
                  <a:cubicBezTo>
                    <a:pt x="61" y="124"/>
                    <a:pt x="66" y="119"/>
                    <a:pt x="66" y="116"/>
                  </a:cubicBezTo>
                  <a:cubicBezTo>
                    <a:pt x="66" y="116"/>
                    <a:pt x="66" y="115"/>
                    <a:pt x="66" y="113"/>
                  </a:cubicBezTo>
                  <a:cubicBezTo>
                    <a:pt x="66" y="114"/>
                    <a:pt x="66" y="116"/>
                    <a:pt x="67" y="116"/>
                  </a:cubicBezTo>
                  <a:cubicBezTo>
                    <a:pt x="71" y="116"/>
                    <a:pt x="70" y="111"/>
                    <a:pt x="73" y="110"/>
                  </a:cubicBezTo>
                  <a:cubicBezTo>
                    <a:pt x="81" y="106"/>
                    <a:pt x="82" y="103"/>
                    <a:pt x="91" y="101"/>
                  </a:cubicBezTo>
                  <a:cubicBezTo>
                    <a:pt x="91" y="95"/>
                    <a:pt x="94" y="93"/>
                    <a:pt x="94" y="86"/>
                  </a:cubicBezTo>
                  <a:cubicBezTo>
                    <a:pt x="94" y="77"/>
                    <a:pt x="90" y="64"/>
                    <a:pt x="83" y="60"/>
                  </a:cubicBezTo>
                  <a:cubicBezTo>
                    <a:pt x="76" y="55"/>
                    <a:pt x="73" y="48"/>
                    <a:pt x="66" y="41"/>
                  </a:cubicBezTo>
                  <a:cubicBezTo>
                    <a:pt x="65" y="40"/>
                    <a:pt x="64" y="40"/>
                    <a:pt x="64" y="37"/>
                  </a:cubicBezTo>
                  <a:cubicBezTo>
                    <a:pt x="64" y="25"/>
                    <a:pt x="78" y="23"/>
                    <a:pt x="83" y="14"/>
                  </a:cubicBezTo>
                  <a:cubicBezTo>
                    <a:pt x="79" y="13"/>
                    <a:pt x="73" y="10"/>
                    <a:pt x="73" y="3"/>
                  </a:cubicBezTo>
                  <a:cubicBezTo>
                    <a:pt x="69" y="3"/>
                    <a:pt x="66" y="0"/>
                    <a:pt x="6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55"/>
            <p:cNvSpPr/>
            <p:nvPr/>
          </p:nvSpPr>
          <p:spPr bwMode="auto">
            <a:xfrm>
              <a:off x="9294813" y="4248150"/>
              <a:ext cx="49213" cy="44450"/>
            </a:xfrm>
            <a:custGeom>
              <a:avLst/>
              <a:gdLst>
                <a:gd name="T0" fmla="*/ 6 w 13"/>
                <a:gd name="T1" fmla="*/ 0 h 12"/>
                <a:gd name="T2" fmla="*/ 0 w 13"/>
                <a:gd name="T3" fmla="*/ 4 h 12"/>
                <a:gd name="T4" fmla="*/ 5 w 13"/>
                <a:gd name="T5" fmla="*/ 7 h 12"/>
                <a:gd name="T6" fmla="*/ 7 w 13"/>
                <a:gd name="T7" fmla="*/ 11 h 12"/>
                <a:gd name="T8" fmla="*/ 11 w 13"/>
                <a:gd name="T9" fmla="*/ 12 h 12"/>
                <a:gd name="T10" fmla="*/ 13 w 13"/>
                <a:gd name="T11" fmla="*/ 12 h 12"/>
                <a:gd name="T12" fmla="*/ 13 w 13"/>
                <a:gd name="T13" fmla="*/ 10 h 12"/>
                <a:gd name="T14" fmla="*/ 6 w 13"/>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6" y="0"/>
                  </a:moveTo>
                  <a:cubicBezTo>
                    <a:pt x="4" y="0"/>
                    <a:pt x="0" y="2"/>
                    <a:pt x="0" y="4"/>
                  </a:cubicBezTo>
                  <a:cubicBezTo>
                    <a:pt x="0" y="6"/>
                    <a:pt x="4" y="4"/>
                    <a:pt x="5" y="7"/>
                  </a:cubicBezTo>
                  <a:cubicBezTo>
                    <a:pt x="6" y="8"/>
                    <a:pt x="7" y="11"/>
                    <a:pt x="7" y="11"/>
                  </a:cubicBezTo>
                  <a:cubicBezTo>
                    <a:pt x="8" y="11"/>
                    <a:pt x="9" y="12"/>
                    <a:pt x="11" y="12"/>
                  </a:cubicBezTo>
                  <a:cubicBezTo>
                    <a:pt x="12" y="12"/>
                    <a:pt x="12" y="12"/>
                    <a:pt x="13" y="12"/>
                  </a:cubicBezTo>
                  <a:cubicBezTo>
                    <a:pt x="13" y="12"/>
                    <a:pt x="13" y="10"/>
                    <a:pt x="13" y="10"/>
                  </a:cubicBezTo>
                  <a:cubicBezTo>
                    <a:pt x="9" y="10"/>
                    <a:pt x="7" y="4"/>
                    <a:pt x="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56"/>
            <p:cNvSpPr/>
            <p:nvPr/>
          </p:nvSpPr>
          <p:spPr bwMode="auto">
            <a:xfrm>
              <a:off x="9371013" y="4281488"/>
              <a:ext cx="17463" cy="19050"/>
            </a:xfrm>
            <a:custGeom>
              <a:avLst/>
              <a:gdLst>
                <a:gd name="T0" fmla="*/ 3 w 5"/>
                <a:gd name="T1" fmla="*/ 0 h 5"/>
                <a:gd name="T2" fmla="*/ 0 w 5"/>
                <a:gd name="T3" fmla="*/ 0 h 5"/>
                <a:gd name="T4" fmla="*/ 0 w 5"/>
                <a:gd name="T5" fmla="*/ 2 h 5"/>
                <a:gd name="T6" fmla="*/ 2 w 5"/>
                <a:gd name="T7" fmla="*/ 5 h 5"/>
                <a:gd name="T8" fmla="*/ 5 w 5"/>
                <a:gd name="T9" fmla="*/ 2 h 5"/>
                <a:gd name="T10" fmla="*/ 3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3" y="0"/>
                  </a:moveTo>
                  <a:cubicBezTo>
                    <a:pt x="2" y="0"/>
                    <a:pt x="1" y="0"/>
                    <a:pt x="0" y="0"/>
                  </a:cubicBezTo>
                  <a:cubicBezTo>
                    <a:pt x="0" y="2"/>
                    <a:pt x="0" y="2"/>
                    <a:pt x="0" y="2"/>
                  </a:cubicBezTo>
                  <a:cubicBezTo>
                    <a:pt x="0" y="3"/>
                    <a:pt x="1" y="5"/>
                    <a:pt x="2" y="5"/>
                  </a:cubicBezTo>
                  <a:cubicBezTo>
                    <a:pt x="4" y="5"/>
                    <a:pt x="5" y="3"/>
                    <a:pt x="5" y="2"/>
                  </a:cubicBezTo>
                  <a:cubicBezTo>
                    <a:pt x="5" y="1"/>
                    <a:pt x="4"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57"/>
            <p:cNvSpPr/>
            <p:nvPr/>
          </p:nvSpPr>
          <p:spPr bwMode="auto">
            <a:xfrm>
              <a:off x="9099550" y="4237038"/>
              <a:ext cx="19050" cy="30163"/>
            </a:xfrm>
            <a:custGeom>
              <a:avLst/>
              <a:gdLst>
                <a:gd name="T0" fmla="*/ 2 w 5"/>
                <a:gd name="T1" fmla="*/ 0 h 8"/>
                <a:gd name="T2" fmla="*/ 1 w 5"/>
                <a:gd name="T3" fmla="*/ 0 h 8"/>
                <a:gd name="T4" fmla="*/ 1 w 5"/>
                <a:gd name="T5" fmla="*/ 0 h 8"/>
                <a:gd name="T6" fmla="*/ 0 w 5"/>
                <a:gd name="T7" fmla="*/ 0 h 8"/>
                <a:gd name="T8" fmla="*/ 0 w 5"/>
                <a:gd name="T9" fmla="*/ 1 h 8"/>
                <a:gd name="T10" fmla="*/ 5 w 5"/>
                <a:gd name="T11" fmla="*/ 8 h 8"/>
                <a:gd name="T12" fmla="*/ 2 w 5"/>
                <a:gd name="T13" fmla="*/ 1 h 8"/>
                <a:gd name="T14" fmla="*/ 2 w 5"/>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8">
                  <a:moveTo>
                    <a:pt x="2" y="0"/>
                  </a:moveTo>
                  <a:cubicBezTo>
                    <a:pt x="1" y="0"/>
                    <a:pt x="1" y="0"/>
                    <a:pt x="1" y="0"/>
                  </a:cubicBezTo>
                  <a:cubicBezTo>
                    <a:pt x="1" y="0"/>
                    <a:pt x="1" y="0"/>
                    <a:pt x="1" y="0"/>
                  </a:cubicBezTo>
                  <a:cubicBezTo>
                    <a:pt x="0" y="0"/>
                    <a:pt x="0" y="0"/>
                    <a:pt x="0" y="0"/>
                  </a:cubicBezTo>
                  <a:cubicBezTo>
                    <a:pt x="0" y="1"/>
                    <a:pt x="0" y="1"/>
                    <a:pt x="0" y="1"/>
                  </a:cubicBezTo>
                  <a:cubicBezTo>
                    <a:pt x="0" y="3"/>
                    <a:pt x="4" y="7"/>
                    <a:pt x="5" y="8"/>
                  </a:cubicBezTo>
                  <a:cubicBezTo>
                    <a:pt x="5" y="5"/>
                    <a:pt x="4" y="3"/>
                    <a:pt x="2" y="1"/>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58"/>
            <p:cNvSpPr/>
            <p:nvPr/>
          </p:nvSpPr>
          <p:spPr bwMode="auto">
            <a:xfrm>
              <a:off x="9063038" y="4168775"/>
              <a:ext cx="25400" cy="26988"/>
            </a:xfrm>
            <a:custGeom>
              <a:avLst/>
              <a:gdLst>
                <a:gd name="T0" fmla="*/ 1 w 7"/>
                <a:gd name="T1" fmla="*/ 0 h 7"/>
                <a:gd name="T2" fmla="*/ 0 w 7"/>
                <a:gd name="T3" fmla="*/ 1 h 7"/>
                <a:gd name="T4" fmla="*/ 0 w 7"/>
                <a:gd name="T5" fmla="*/ 1 h 7"/>
                <a:gd name="T6" fmla="*/ 5 w 7"/>
                <a:gd name="T7" fmla="*/ 7 h 7"/>
                <a:gd name="T8" fmla="*/ 1 w 7"/>
                <a:gd name="T9" fmla="*/ 0 h 7"/>
              </a:gdLst>
              <a:ahLst/>
              <a:cxnLst>
                <a:cxn ang="0">
                  <a:pos x="T0" y="T1"/>
                </a:cxn>
                <a:cxn ang="0">
                  <a:pos x="T2" y="T3"/>
                </a:cxn>
                <a:cxn ang="0">
                  <a:pos x="T4" y="T5"/>
                </a:cxn>
                <a:cxn ang="0">
                  <a:pos x="T6" y="T7"/>
                </a:cxn>
                <a:cxn ang="0">
                  <a:pos x="T8" y="T9"/>
                </a:cxn>
              </a:cxnLst>
              <a:rect l="0" t="0" r="r" b="b"/>
              <a:pathLst>
                <a:path w="7" h="7">
                  <a:moveTo>
                    <a:pt x="1" y="0"/>
                  </a:moveTo>
                  <a:cubicBezTo>
                    <a:pt x="0" y="1"/>
                    <a:pt x="0" y="1"/>
                    <a:pt x="0" y="1"/>
                  </a:cubicBezTo>
                  <a:cubicBezTo>
                    <a:pt x="0" y="1"/>
                    <a:pt x="0" y="1"/>
                    <a:pt x="0" y="1"/>
                  </a:cubicBezTo>
                  <a:cubicBezTo>
                    <a:pt x="0" y="3"/>
                    <a:pt x="4" y="7"/>
                    <a:pt x="5" y="7"/>
                  </a:cubicBezTo>
                  <a:cubicBezTo>
                    <a:pt x="7" y="7"/>
                    <a:pt x="3" y="2"/>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59"/>
            <p:cNvSpPr/>
            <p:nvPr/>
          </p:nvSpPr>
          <p:spPr bwMode="auto">
            <a:xfrm>
              <a:off x="10034588" y="3128963"/>
              <a:ext cx="71438" cy="88900"/>
            </a:xfrm>
            <a:custGeom>
              <a:avLst/>
              <a:gdLst>
                <a:gd name="T0" fmla="*/ 9 w 19"/>
                <a:gd name="T1" fmla="*/ 0 h 24"/>
                <a:gd name="T2" fmla="*/ 0 w 19"/>
                <a:gd name="T3" fmla="*/ 7 h 24"/>
                <a:gd name="T4" fmla="*/ 3 w 19"/>
                <a:gd name="T5" fmla="*/ 10 h 24"/>
                <a:gd name="T6" fmla="*/ 7 w 19"/>
                <a:gd name="T7" fmla="*/ 9 h 24"/>
                <a:gd name="T8" fmla="*/ 7 w 19"/>
                <a:gd name="T9" fmla="*/ 6 h 24"/>
                <a:gd name="T10" fmla="*/ 9 w 19"/>
                <a:gd name="T11" fmla="*/ 10 h 24"/>
                <a:gd name="T12" fmla="*/ 8 w 19"/>
                <a:gd name="T13" fmla="*/ 14 h 24"/>
                <a:gd name="T14" fmla="*/ 5 w 19"/>
                <a:gd name="T15" fmla="*/ 19 h 24"/>
                <a:gd name="T16" fmla="*/ 9 w 19"/>
                <a:gd name="T17" fmla="*/ 23 h 24"/>
                <a:gd name="T18" fmla="*/ 9 w 19"/>
                <a:gd name="T19" fmla="*/ 21 h 24"/>
                <a:gd name="T20" fmla="*/ 10 w 19"/>
                <a:gd name="T21" fmla="*/ 24 h 24"/>
                <a:gd name="T22" fmla="*/ 17 w 19"/>
                <a:gd name="T23" fmla="*/ 10 h 24"/>
                <a:gd name="T24" fmla="*/ 18 w 19"/>
                <a:gd name="T25" fmla="*/ 10 h 24"/>
                <a:gd name="T26" fmla="*/ 19 w 19"/>
                <a:gd name="T27" fmla="*/ 10 h 24"/>
                <a:gd name="T28" fmla="*/ 19 w 19"/>
                <a:gd name="T29" fmla="*/ 7 h 24"/>
                <a:gd name="T30" fmla="*/ 17 w 19"/>
                <a:gd name="T31" fmla="*/ 5 h 24"/>
                <a:gd name="T32" fmla="*/ 16 w 19"/>
                <a:gd name="T33" fmla="*/ 2 h 24"/>
                <a:gd name="T34" fmla="*/ 9 w 19"/>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9" y="0"/>
                  </a:moveTo>
                  <a:cubicBezTo>
                    <a:pt x="8" y="0"/>
                    <a:pt x="0" y="5"/>
                    <a:pt x="0" y="7"/>
                  </a:cubicBezTo>
                  <a:cubicBezTo>
                    <a:pt x="0" y="8"/>
                    <a:pt x="2" y="10"/>
                    <a:pt x="3" y="10"/>
                  </a:cubicBezTo>
                  <a:cubicBezTo>
                    <a:pt x="4" y="10"/>
                    <a:pt x="5" y="9"/>
                    <a:pt x="7" y="9"/>
                  </a:cubicBezTo>
                  <a:cubicBezTo>
                    <a:pt x="6" y="8"/>
                    <a:pt x="7" y="7"/>
                    <a:pt x="7" y="6"/>
                  </a:cubicBezTo>
                  <a:cubicBezTo>
                    <a:pt x="7" y="8"/>
                    <a:pt x="7" y="9"/>
                    <a:pt x="9" y="10"/>
                  </a:cubicBezTo>
                  <a:cubicBezTo>
                    <a:pt x="8" y="14"/>
                    <a:pt x="8" y="14"/>
                    <a:pt x="8" y="14"/>
                  </a:cubicBezTo>
                  <a:cubicBezTo>
                    <a:pt x="8" y="14"/>
                    <a:pt x="5" y="18"/>
                    <a:pt x="5" y="19"/>
                  </a:cubicBezTo>
                  <a:cubicBezTo>
                    <a:pt x="5" y="20"/>
                    <a:pt x="7" y="23"/>
                    <a:pt x="9" y="23"/>
                  </a:cubicBezTo>
                  <a:cubicBezTo>
                    <a:pt x="9" y="21"/>
                    <a:pt x="9" y="21"/>
                    <a:pt x="9" y="21"/>
                  </a:cubicBezTo>
                  <a:cubicBezTo>
                    <a:pt x="9" y="22"/>
                    <a:pt x="9" y="24"/>
                    <a:pt x="10" y="24"/>
                  </a:cubicBezTo>
                  <a:cubicBezTo>
                    <a:pt x="14" y="24"/>
                    <a:pt x="16" y="15"/>
                    <a:pt x="17" y="10"/>
                  </a:cubicBezTo>
                  <a:cubicBezTo>
                    <a:pt x="17" y="10"/>
                    <a:pt x="17" y="10"/>
                    <a:pt x="18" y="10"/>
                  </a:cubicBezTo>
                  <a:cubicBezTo>
                    <a:pt x="18" y="10"/>
                    <a:pt x="19" y="10"/>
                    <a:pt x="19" y="10"/>
                  </a:cubicBezTo>
                  <a:cubicBezTo>
                    <a:pt x="19" y="9"/>
                    <a:pt x="19" y="8"/>
                    <a:pt x="19" y="7"/>
                  </a:cubicBezTo>
                  <a:cubicBezTo>
                    <a:pt x="17" y="5"/>
                    <a:pt x="17" y="5"/>
                    <a:pt x="17" y="5"/>
                  </a:cubicBezTo>
                  <a:cubicBezTo>
                    <a:pt x="16" y="5"/>
                    <a:pt x="16" y="3"/>
                    <a:pt x="16" y="2"/>
                  </a:cubicBezTo>
                  <a:cubicBezTo>
                    <a:pt x="13" y="2"/>
                    <a:pt x="11" y="0"/>
                    <a:pt x="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60"/>
            <p:cNvSpPr/>
            <p:nvPr/>
          </p:nvSpPr>
          <p:spPr bwMode="auto">
            <a:xfrm>
              <a:off x="10117138" y="3105150"/>
              <a:ext cx="82550" cy="57150"/>
            </a:xfrm>
            <a:custGeom>
              <a:avLst/>
              <a:gdLst>
                <a:gd name="T0" fmla="*/ 16 w 22"/>
                <a:gd name="T1" fmla="*/ 0 h 15"/>
                <a:gd name="T2" fmla="*/ 8 w 22"/>
                <a:gd name="T3" fmla="*/ 4 h 15"/>
                <a:gd name="T4" fmla="*/ 6 w 22"/>
                <a:gd name="T5" fmla="*/ 4 h 15"/>
                <a:gd name="T6" fmla="*/ 0 w 22"/>
                <a:gd name="T7" fmla="*/ 8 h 15"/>
                <a:gd name="T8" fmla="*/ 3 w 22"/>
                <a:gd name="T9" fmla="*/ 11 h 15"/>
                <a:gd name="T10" fmla="*/ 4 w 22"/>
                <a:gd name="T11" fmla="*/ 15 h 15"/>
                <a:gd name="T12" fmla="*/ 11 w 22"/>
                <a:gd name="T13" fmla="*/ 8 h 15"/>
                <a:gd name="T14" fmla="*/ 16 w 22"/>
                <a:gd name="T15" fmla="*/ 10 h 15"/>
                <a:gd name="T16" fmla="*/ 16 w 2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5">
                  <a:moveTo>
                    <a:pt x="16" y="0"/>
                  </a:moveTo>
                  <a:cubicBezTo>
                    <a:pt x="12" y="0"/>
                    <a:pt x="11" y="4"/>
                    <a:pt x="8" y="4"/>
                  </a:cubicBezTo>
                  <a:cubicBezTo>
                    <a:pt x="7" y="4"/>
                    <a:pt x="6" y="4"/>
                    <a:pt x="6" y="4"/>
                  </a:cubicBezTo>
                  <a:cubicBezTo>
                    <a:pt x="0" y="8"/>
                    <a:pt x="0" y="8"/>
                    <a:pt x="0" y="8"/>
                  </a:cubicBezTo>
                  <a:cubicBezTo>
                    <a:pt x="0" y="9"/>
                    <a:pt x="1" y="10"/>
                    <a:pt x="3" y="11"/>
                  </a:cubicBezTo>
                  <a:cubicBezTo>
                    <a:pt x="2" y="12"/>
                    <a:pt x="3" y="15"/>
                    <a:pt x="4" y="15"/>
                  </a:cubicBezTo>
                  <a:cubicBezTo>
                    <a:pt x="8" y="15"/>
                    <a:pt x="9" y="11"/>
                    <a:pt x="11" y="8"/>
                  </a:cubicBezTo>
                  <a:cubicBezTo>
                    <a:pt x="12" y="8"/>
                    <a:pt x="13" y="10"/>
                    <a:pt x="16" y="10"/>
                  </a:cubicBezTo>
                  <a:cubicBezTo>
                    <a:pt x="18" y="10"/>
                    <a:pt x="22"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61"/>
            <p:cNvSpPr/>
            <p:nvPr/>
          </p:nvSpPr>
          <p:spPr bwMode="auto">
            <a:xfrm>
              <a:off x="10075863" y="2862263"/>
              <a:ext cx="338138" cy="277813"/>
            </a:xfrm>
            <a:custGeom>
              <a:avLst/>
              <a:gdLst>
                <a:gd name="T0" fmla="*/ 83 w 90"/>
                <a:gd name="T1" fmla="*/ 0 h 74"/>
                <a:gd name="T2" fmla="*/ 83 w 90"/>
                <a:gd name="T3" fmla="*/ 3 h 74"/>
                <a:gd name="T4" fmla="*/ 84 w 90"/>
                <a:gd name="T5" fmla="*/ 3 h 74"/>
                <a:gd name="T6" fmla="*/ 82 w 90"/>
                <a:gd name="T7" fmla="*/ 4 h 74"/>
                <a:gd name="T8" fmla="*/ 80 w 90"/>
                <a:gd name="T9" fmla="*/ 2 h 74"/>
                <a:gd name="T10" fmla="*/ 74 w 90"/>
                <a:gd name="T11" fmla="*/ 13 h 74"/>
                <a:gd name="T12" fmla="*/ 75 w 90"/>
                <a:gd name="T13" fmla="*/ 16 h 74"/>
                <a:gd name="T14" fmla="*/ 59 w 90"/>
                <a:gd name="T15" fmla="*/ 39 h 74"/>
                <a:gd name="T16" fmla="*/ 51 w 90"/>
                <a:gd name="T17" fmla="*/ 43 h 74"/>
                <a:gd name="T18" fmla="*/ 50 w 90"/>
                <a:gd name="T19" fmla="*/ 42 h 74"/>
                <a:gd name="T20" fmla="*/ 51 w 90"/>
                <a:gd name="T21" fmla="*/ 38 h 74"/>
                <a:gd name="T22" fmla="*/ 46 w 90"/>
                <a:gd name="T23" fmla="*/ 46 h 74"/>
                <a:gd name="T24" fmla="*/ 37 w 90"/>
                <a:gd name="T25" fmla="*/ 54 h 74"/>
                <a:gd name="T26" fmla="*/ 19 w 90"/>
                <a:gd name="T27" fmla="*/ 54 h 74"/>
                <a:gd name="T28" fmla="*/ 3 w 90"/>
                <a:gd name="T29" fmla="*/ 65 h 74"/>
                <a:gd name="T30" fmla="*/ 0 w 90"/>
                <a:gd name="T31" fmla="*/ 67 h 74"/>
                <a:gd name="T32" fmla="*/ 4 w 90"/>
                <a:gd name="T33" fmla="*/ 69 h 74"/>
                <a:gd name="T34" fmla="*/ 19 w 90"/>
                <a:gd name="T35" fmla="*/ 65 h 74"/>
                <a:gd name="T36" fmla="*/ 21 w 90"/>
                <a:gd name="T37" fmla="*/ 64 h 74"/>
                <a:gd name="T38" fmla="*/ 22 w 90"/>
                <a:gd name="T39" fmla="*/ 64 h 74"/>
                <a:gd name="T40" fmla="*/ 23 w 90"/>
                <a:gd name="T41" fmla="*/ 64 h 74"/>
                <a:gd name="T42" fmla="*/ 25 w 90"/>
                <a:gd name="T43" fmla="*/ 64 h 74"/>
                <a:gd name="T44" fmla="*/ 28 w 90"/>
                <a:gd name="T45" fmla="*/ 61 h 74"/>
                <a:gd name="T46" fmla="*/ 36 w 90"/>
                <a:gd name="T47" fmla="*/ 64 h 74"/>
                <a:gd name="T48" fmla="*/ 35 w 90"/>
                <a:gd name="T49" fmla="*/ 69 h 74"/>
                <a:gd name="T50" fmla="*/ 35 w 90"/>
                <a:gd name="T51" fmla="*/ 71 h 74"/>
                <a:gd name="T52" fmla="*/ 39 w 90"/>
                <a:gd name="T53" fmla="*/ 74 h 74"/>
                <a:gd name="T54" fmla="*/ 46 w 90"/>
                <a:gd name="T55" fmla="*/ 67 h 74"/>
                <a:gd name="T56" fmla="*/ 49 w 90"/>
                <a:gd name="T57" fmla="*/ 66 h 74"/>
                <a:gd name="T58" fmla="*/ 46 w 90"/>
                <a:gd name="T59" fmla="*/ 62 h 74"/>
                <a:gd name="T60" fmla="*/ 48 w 90"/>
                <a:gd name="T61" fmla="*/ 59 h 74"/>
                <a:gd name="T62" fmla="*/ 56 w 90"/>
                <a:gd name="T63" fmla="*/ 64 h 74"/>
                <a:gd name="T64" fmla="*/ 62 w 90"/>
                <a:gd name="T65" fmla="*/ 61 h 74"/>
                <a:gd name="T66" fmla="*/ 65 w 90"/>
                <a:gd name="T67" fmla="*/ 61 h 74"/>
                <a:gd name="T68" fmla="*/ 66 w 90"/>
                <a:gd name="T69" fmla="*/ 62 h 74"/>
                <a:gd name="T70" fmla="*/ 74 w 90"/>
                <a:gd name="T71" fmla="*/ 55 h 74"/>
                <a:gd name="T72" fmla="*/ 73 w 90"/>
                <a:gd name="T73" fmla="*/ 60 h 74"/>
                <a:gd name="T74" fmla="*/ 80 w 90"/>
                <a:gd name="T75" fmla="*/ 54 h 74"/>
                <a:gd name="T76" fmla="*/ 79 w 90"/>
                <a:gd name="T77" fmla="*/ 49 h 74"/>
                <a:gd name="T78" fmla="*/ 82 w 90"/>
                <a:gd name="T79" fmla="*/ 41 h 74"/>
                <a:gd name="T80" fmla="*/ 84 w 90"/>
                <a:gd name="T81" fmla="*/ 28 h 74"/>
                <a:gd name="T82" fmla="*/ 85 w 90"/>
                <a:gd name="T83" fmla="*/ 28 h 74"/>
                <a:gd name="T84" fmla="*/ 85 w 90"/>
                <a:gd name="T85" fmla="*/ 28 h 74"/>
                <a:gd name="T86" fmla="*/ 85 w 90"/>
                <a:gd name="T87" fmla="*/ 28 h 74"/>
                <a:gd name="T88" fmla="*/ 87 w 90"/>
                <a:gd name="T89" fmla="*/ 28 h 74"/>
                <a:gd name="T90" fmla="*/ 87 w 90"/>
                <a:gd name="T91" fmla="*/ 26 h 74"/>
                <a:gd name="T92" fmla="*/ 90 w 90"/>
                <a:gd name="T93" fmla="*/ 17 h 74"/>
                <a:gd name="T94" fmla="*/ 87 w 90"/>
                <a:gd name="T95" fmla="*/ 7 h 74"/>
                <a:gd name="T96" fmla="*/ 86 w 90"/>
                <a:gd name="T97" fmla="*/ 1 h 74"/>
                <a:gd name="T98" fmla="*/ 83 w 90"/>
                <a:gd name="T9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 h="74">
                  <a:moveTo>
                    <a:pt x="83" y="0"/>
                  </a:moveTo>
                  <a:cubicBezTo>
                    <a:pt x="82" y="0"/>
                    <a:pt x="82" y="3"/>
                    <a:pt x="83" y="3"/>
                  </a:cubicBezTo>
                  <a:cubicBezTo>
                    <a:pt x="84" y="3"/>
                    <a:pt x="84" y="3"/>
                    <a:pt x="84" y="3"/>
                  </a:cubicBezTo>
                  <a:cubicBezTo>
                    <a:pt x="83" y="4"/>
                    <a:pt x="82" y="4"/>
                    <a:pt x="82" y="4"/>
                  </a:cubicBezTo>
                  <a:cubicBezTo>
                    <a:pt x="81" y="4"/>
                    <a:pt x="81" y="2"/>
                    <a:pt x="80" y="2"/>
                  </a:cubicBezTo>
                  <a:cubicBezTo>
                    <a:pt x="77" y="2"/>
                    <a:pt x="74" y="9"/>
                    <a:pt x="74" y="13"/>
                  </a:cubicBezTo>
                  <a:cubicBezTo>
                    <a:pt x="74" y="14"/>
                    <a:pt x="75" y="14"/>
                    <a:pt x="75" y="16"/>
                  </a:cubicBezTo>
                  <a:cubicBezTo>
                    <a:pt x="75" y="25"/>
                    <a:pt x="65" y="37"/>
                    <a:pt x="59" y="39"/>
                  </a:cubicBezTo>
                  <a:cubicBezTo>
                    <a:pt x="56" y="40"/>
                    <a:pt x="55" y="43"/>
                    <a:pt x="51" y="43"/>
                  </a:cubicBezTo>
                  <a:cubicBezTo>
                    <a:pt x="50" y="43"/>
                    <a:pt x="50" y="42"/>
                    <a:pt x="50" y="42"/>
                  </a:cubicBezTo>
                  <a:cubicBezTo>
                    <a:pt x="50" y="40"/>
                    <a:pt x="50" y="39"/>
                    <a:pt x="51" y="38"/>
                  </a:cubicBezTo>
                  <a:cubicBezTo>
                    <a:pt x="50" y="39"/>
                    <a:pt x="46" y="46"/>
                    <a:pt x="46" y="46"/>
                  </a:cubicBezTo>
                  <a:cubicBezTo>
                    <a:pt x="44" y="46"/>
                    <a:pt x="42" y="54"/>
                    <a:pt x="37" y="54"/>
                  </a:cubicBezTo>
                  <a:cubicBezTo>
                    <a:pt x="30" y="54"/>
                    <a:pt x="28" y="54"/>
                    <a:pt x="19" y="54"/>
                  </a:cubicBezTo>
                  <a:cubicBezTo>
                    <a:pt x="12" y="54"/>
                    <a:pt x="9" y="61"/>
                    <a:pt x="3" y="65"/>
                  </a:cubicBezTo>
                  <a:cubicBezTo>
                    <a:pt x="2" y="66"/>
                    <a:pt x="0" y="67"/>
                    <a:pt x="0" y="67"/>
                  </a:cubicBezTo>
                  <a:cubicBezTo>
                    <a:pt x="0" y="69"/>
                    <a:pt x="2" y="69"/>
                    <a:pt x="4" y="69"/>
                  </a:cubicBezTo>
                  <a:cubicBezTo>
                    <a:pt x="10" y="69"/>
                    <a:pt x="15" y="66"/>
                    <a:pt x="19" y="65"/>
                  </a:cubicBezTo>
                  <a:cubicBezTo>
                    <a:pt x="19" y="64"/>
                    <a:pt x="20" y="64"/>
                    <a:pt x="21" y="64"/>
                  </a:cubicBezTo>
                  <a:cubicBezTo>
                    <a:pt x="21" y="64"/>
                    <a:pt x="21" y="64"/>
                    <a:pt x="22" y="64"/>
                  </a:cubicBezTo>
                  <a:cubicBezTo>
                    <a:pt x="22" y="64"/>
                    <a:pt x="22" y="64"/>
                    <a:pt x="23" y="64"/>
                  </a:cubicBezTo>
                  <a:cubicBezTo>
                    <a:pt x="23" y="64"/>
                    <a:pt x="24" y="64"/>
                    <a:pt x="25" y="64"/>
                  </a:cubicBezTo>
                  <a:cubicBezTo>
                    <a:pt x="26" y="63"/>
                    <a:pt x="26" y="61"/>
                    <a:pt x="28" y="61"/>
                  </a:cubicBezTo>
                  <a:cubicBezTo>
                    <a:pt x="31" y="61"/>
                    <a:pt x="33" y="63"/>
                    <a:pt x="36" y="64"/>
                  </a:cubicBezTo>
                  <a:cubicBezTo>
                    <a:pt x="36" y="65"/>
                    <a:pt x="35" y="67"/>
                    <a:pt x="35" y="69"/>
                  </a:cubicBezTo>
                  <a:cubicBezTo>
                    <a:pt x="35" y="70"/>
                    <a:pt x="34" y="71"/>
                    <a:pt x="35" y="71"/>
                  </a:cubicBezTo>
                  <a:cubicBezTo>
                    <a:pt x="37" y="71"/>
                    <a:pt x="37" y="73"/>
                    <a:pt x="39" y="74"/>
                  </a:cubicBezTo>
                  <a:cubicBezTo>
                    <a:pt x="41" y="71"/>
                    <a:pt x="44" y="67"/>
                    <a:pt x="46" y="67"/>
                  </a:cubicBezTo>
                  <a:cubicBezTo>
                    <a:pt x="47" y="67"/>
                    <a:pt x="48" y="67"/>
                    <a:pt x="49" y="66"/>
                  </a:cubicBezTo>
                  <a:cubicBezTo>
                    <a:pt x="49" y="66"/>
                    <a:pt x="46" y="63"/>
                    <a:pt x="46" y="62"/>
                  </a:cubicBezTo>
                  <a:cubicBezTo>
                    <a:pt x="46" y="61"/>
                    <a:pt x="47" y="59"/>
                    <a:pt x="48" y="59"/>
                  </a:cubicBezTo>
                  <a:cubicBezTo>
                    <a:pt x="50" y="59"/>
                    <a:pt x="50" y="64"/>
                    <a:pt x="56" y="64"/>
                  </a:cubicBezTo>
                  <a:cubicBezTo>
                    <a:pt x="58" y="64"/>
                    <a:pt x="60" y="63"/>
                    <a:pt x="62" y="61"/>
                  </a:cubicBezTo>
                  <a:cubicBezTo>
                    <a:pt x="65" y="61"/>
                    <a:pt x="65" y="61"/>
                    <a:pt x="65" y="61"/>
                  </a:cubicBezTo>
                  <a:cubicBezTo>
                    <a:pt x="65" y="61"/>
                    <a:pt x="65" y="62"/>
                    <a:pt x="66" y="62"/>
                  </a:cubicBezTo>
                  <a:cubicBezTo>
                    <a:pt x="67" y="58"/>
                    <a:pt x="70" y="58"/>
                    <a:pt x="74" y="55"/>
                  </a:cubicBezTo>
                  <a:cubicBezTo>
                    <a:pt x="73" y="57"/>
                    <a:pt x="72" y="58"/>
                    <a:pt x="73" y="60"/>
                  </a:cubicBezTo>
                  <a:cubicBezTo>
                    <a:pt x="77" y="59"/>
                    <a:pt x="77" y="56"/>
                    <a:pt x="80" y="54"/>
                  </a:cubicBezTo>
                  <a:cubicBezTo>
                    <a:pt x="80" y="53"/>
                    <a:pt x="79" y="51"/>
                    <a:pt x="79" y="49"/>
                  </a:cubicBezTo>
                  <a:cubicBezTo>
                    <a:pt x="79" y="45"/>
                    <a:pt x="82" y="44"/>
                    <a:pt x="82" y="41"/>
                  </a:cubicBezTo>
                  <a:cubicBezTo>
                    <a:pt x="82" y="38"/>
                    <a:pt x="81" y="29"/>
                    <a:pt x="84" y="28"/>
                  </a:cubicBezTo>
                  <a:cubicBezTo>
                    <a:pt x="84" y="28"/>
                    <a:pt x="84" y="28"/>
                    <a:pt x="85" y="28"/>
                  </a:cubicBezTo>
                  <a:cubicBezTo>
                    <a:pt x="85" y="28"/>
                    <a:pt x="85" y="28"/>
                    <a:pt x="85" y="28"/>
                  </a:cubicBezTo>
                  <a:cubicBezTo>
                    <a:pt x="85" y="28"/>
                    <a:pt x="85" y="28"/>
                    <a:pt x="85" y="28"/>
                  </a:cubicBezTo>
                  <a:cubicBezTo>
                    <a:pt x="86" y="28"/>
                    <a:pt x="86" y="28"/>
                    <a:pt x="87" y="28"/>
                  </a:cubicBezTo>
                  <a:cubicBezTo>
                    <a:pt x="87" y="27"/>
                    <a:pt x="87" y="26"/>
                    <a:pt x="87" y="26"/>
                  </a:cubicBezTo>
                  <a:cubicBezTo>
                    <a:pt x="87" y="22"/>
                    <a:pt x="90" y="22"/>
                    <a:pt x="90" y="17"/>
                  </a:cubicBezTo>
                  <a:cubicBezTo>
                    <a:pt x="90" y="13"/>
                    <a:pt x="87" y="11"/>
                    <a:pt x="87" y="7"/>
                  </a:cubicBezTo>
                  <a:cubicBezTo>
                    <a:pt x="87" y="5"/>
                    <a:pt x="87" y="3"/>
                    <a:pt x="86" y="1"/>
                  </a:cubicBezTo>
                  <a:cubicBezTo>
                    <a:pt x="86" y="1"/>
                    <a:pt x="85" y="0"/>
                    <a:pt x="8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62"/>
            <p:cNvSpPr/>
            <p:nvPr/>
          </p:nvSpPr>
          <p:spPr bwMode="auto">
            <a:xfrm>
              <a:off x="10350500" y="2708275"/>
              <a:ext cx="176213" cy="149225"/>
            </a:xfrm>
            <a:custGeom>
              <a:avLst/>
              <a:gdLst>
                <a:gd name="T0" fmla="*/ 17 w 47"/>
                <a:gd name="T1" fmla="*/ 0 h 40"/>
                <a:gd name="T2" fmla="*/ 15 w 47"/>
                <a:gd name="T3" fmla="*/ 4 h 40"/>
                <a:gd name="T4" fmla="*/ 16 w 47"/>
                <a:gd name="T5" fmla="*/ 7 h 40"/>
                <a:gd name="T6" fmla="*/ 10 w 47"/>
                <a:gd name="T7" fmla="*/ 22 h 40"/>
                <a:gd name="T8" fmla="*/ 8 w 47"/>
                <a:gd name="T9" fmla="*/ 22 h 40"/>
                <a:gd name="T10" fmla="*/ 7 w 47"/>
                <a:gd name="T11" fmla="*/ 22 h 40"/>
                <a:gd name="T12" fmla="*/ 7 w 47"/>
                <a:gd name="T13" fmla="*/ 22 h 40"/>
                <a:gd name="T14" fmla="*/ 5 w 47"/>
                <a:gd name="T15" fmla="*/ 21 h 40"/>
                <a:gd name="T16" fmla="*/ 5 w 47"/>
                <a:gd name="T17" fmla="*/ 23 h 40"/>
                <a:gd name="T18" fmla="*/ 0 w 47"/>
                <a:gd name="T19" fmla="*/ 30 h 40"/>
                <a:gd name="T20" fmla="*/ 2 w 47"/>
                <a:gd name="T21" fmla="*/ 33 h 40"/>
                <a:gd name="T22" fmla="*/ 2 w 47"/>
                <a:gd name="T23" fmla="*/ 40 h 40"/>
                <a:gd name="T24" fmla="*/ 3 w 47"/>
                <a:gd name="T25" fmla="*/ 40 h 40"/>
                <a:gd name="T26" fmla="*/ 10 w 47"/>
                <a:gd name="T27" fmla="*/ 35 h 40"/>
                <a:gd name="T28" fmla="*/ 5 w 47"/>
                <a:gd name="T29" fmla="*/ 31 h 40"/>
                <a:gd name="T30" fmla="*/ 7 w 47"/>
                <a:gd name="T31" fmla="*/ 29 h 40"/>
                <a:gd name="T32" fmla="*/ 13 w 47"/>
                <a:gd name="T33" fmla="*/ 29 h 40"/>
                <a:gd name="T34" fmla="*/ 15 w 47"/>
                <a:gd name="T35" fmla="*/ 27 h 40"/>
                <a:gd name="T36" fmla="*/ 27 w 47"/>
                <a:gd name="T37" fmla="*/ 34 h 40"/>
                <a:gd name="T38" fmla="*/ 38 w 47"/>
                <a:gd name="T39" fmla="*/ 24 h 40"/>
                <a:gd name="T40" fmla="*/ 47 w 47"/>
                <a:gd name="T41" fmla="*/ 21 h 40"/>
                <a:gd name="T42" fmla="*/ 43 w 47"/>
                <a:gd name="T43" fmla="*/ 17 h 40"/>
                <a:gd name="T44" fmla="*/ 45 w 47"/>
                <a:gd name="T45" fmla="*/ 14 h 40"/>
                <a:gd name="T46" fmla="*/ 43 w 47"/>
                <a:gd name="T47" fmla="*/ 14 h 40"/>
                <a:gd name="T48" fmla="*/ 39 w 47"/>
                <a:gd name="T49" fmla="*/ 15 h 40"/>
                <a:gd name="T50" fmla="*/ 17 w 47"/>
                <a:gd name="T5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40">
                  <a:moveTo>
                    <a:pt x="17" y="0"/>
                  </a:moveTo>
                  <a:cubicBezTo>
                    <a:pt x="16" y="1"/>
                    <a:pt x="15" y="2"/>
                    <a:pt x="15" y="4"/>
                  </a:cubicBezTo>
                  <a:cubicBezTo>
                    <a:pt x="15" y="5"/>
                    <a:pt x="16" y="6"/>
                    <a:pt x="16" y="7"/>
                  </a:cubicBezTo>
                  <a:cubicBezTo>
                    <a:pt x="16" y="11"/>
                    <a:pt x="14" y="22"/>
                    <a:pt x="10" y="22"/>
                  </a:cubicBezTo>
                  <a:cubicBezTo>
                    <a:pt x="9" y="22"/>
                    <a:pt x="8" y="22"/>
                    <a:pt x="8" y="22"/>
                  </a:cubicBezTo>
                  <a:cubicBezTo>
                    <a:pt x="7" y="22"/>
                    <a:pt x="7" y="22"/>
                    <a:pt x="7" y="22"/>
                  </a:cubicBezTo>
                  <a:cubicBezTo>
                    <a:pt x="7" y="22"/>
                    <a:pt x="7" y="22"/>
                    <a:pt x="7" y="22"/>
                  </a:cubicBezTo>
                  <a:cubicBezTo>
                    <a:pt x="6" y="22"/>
                    <a:pt x="6" y="21"/>
                    <a:pt x="5" y="21"/>
                  </a:cubicBezTo>
                  <a:cubicBezTo>
                    <a:pt x="5" y="23"/>
                    <a:pt x="5" y="23"/>
                    <a:pt x="5" y="23"/>
                  </a:cubicBezTo>
                  <a:cubicBezTo>
                    <a:pt x="5" y="25"/>
                    <a:pt x="0" y="27"/>
                    <a:pt x="0" y="30"/>
                  </a:cubicBezTo>
                  <a:cubicBezTo>
                    <a:pt x="0" y="31"/>
                    <a:pt x="2" y="32"/>
                    <a:pt x="2" y="33"/>
                  </a:cubicBezTo>
                  <a:cubicBezTo>
                    <a:pt x="2" y="34"/>
                    <a:pt x="2" y="38"/>
                    <a:pt x="2" y="40"/>
                  </a:cubicBezTo>
                  <a:cubicBezTo>
                    <a:pt x="3" y="40"/>
                    <a:pt x="3" y="40"/>
                    <a:pt x="3" y="40"/>
                  </a:cubicBezTo>
                  <a:cubicBezTo>
                    <a:pt x="6" y="37"/>
                    <a:pt x="8" y="38"/>
                    <a:pt x="10" y="35"/>
                  </a:cubicBezTo>
                  <a:cubicBezTo>
                    <a:pt x="9" y="34"/>
                    <a:pt x="5" y="34"/>
                    <a:pt x="5" y="31"/>
                  </a:cubicBezTo>
                  <a:cubicBezTo>
                    <a:pt x="5" y="29"/>
                    <a:pt x="6" y="29"/>
                    <a:pt x="7" y="29"/>
                  </a:cubicBezTo>
                  <a:cubicBezTo>
                    <a:pt x="9" y="29"/>
                    <a:pt x="11" y="29"/>
                    <a:pt x="13" y="29"/>
                  </a:cubicBezTo>
                  <a:cubicBezTo>
                    <a:pt x="13" y="28"/>
                    <a:pt x="14" y="27"/>
                    <a:pt x="15" y="27"/>
                  </a:cubicBezTo>
                  <a:cubicBezTo>
                    <a:pt x="20" y="30"/>
                    <a:pt x="23" y="31"/>
                    <a:pt x="27" y="34"/>
                  </a:cubicBezTo>
                  <a:cubicBezTo>
                    <a:pt x="30" y="30"/>
                    <a:pt x="32" y="24"/>
                    <a:pt x="38" y="24"/>
                  </a:cubicBezTo>
                  <a:cubicBezTo>
                    <a:pt x="42" y="24"/>
                    <a:pt x="44" y="23"/>
                    <a:pt x="47" y="21"/>
                  </a:cubicBezTo>
                  <a:cubicBezTo>
                    <a:pt x="45" y="21"/>
                    <a:pt x="43" y="19"/>
                    <a:pt x="43" y="17"/>
                  </a:cubicBezTo>
                  <a:cubicBezTo>
                    <a:pt x="43" y="16"/>
                    <a:pt x="44" y="15"/>
                    <a:pt x="45" y="14"/>
                  </a:cubicBezTo>
                  <a:cubicBezTo>
                    <a:pt x="44" y="14"/>
                    <a:pt x="44" y="14"/>
                    <a:pt x="43" y="14"/>
                  </a:cubicBezTo>
                  <a:cubicBezTo>
                    <a:pt x="42" y="14"/>
                    <a:pt x="41" y="15"/>
                    <a:pt x="39" y="15"/>
                  </a:cubicBezTo>
                  <a:cubicBezTo>
                    <a:pt x="28" y="15"/>
                    <a:pt x="24" y="5"/>
                    <a:pt x="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63"/>
            <p:cNvSpPr>
              <a:spLocks noEditPoints="1"/>
            </p:cNvSpPr>
            <p:nvPr/>
          </p:nvSpPr>
          <p:spPr bwMode="auto">
            <a:xfrm>
              <a:off x="10518775" y="2744788"/>
              <a:ext cx="30163" cy="26988"/>
            </a:xfrm>
            <a:custGeom>
              <a:avLst/>
              <a:gdLst>
                <a:gd name="T0" fmla="*/ 7 w 8"/>
                <a:gd name="T1" fmla="*/ 0 h 7"/>
                <a:gd name="T2" fmla="*/ 1 w 8"/>
                <a:gd name="T3" fmla="*/ 5 h 7"/>
                <a:gd name="T4" fmla="*/ 1 w 8"/>
                <a:gd name="T5" fmla="*/ 7 h 7"/>
                <a:gd name="T6" fmla="*/ 8 w 8"/>
                <a:gd name="T7" fmla="*/ 1 h 7"/>
                <a:gd name="T8" fmla="*/ 7 w 8"/>
                <a:gd name="T9" fmla="*/ 0 h 7"/>
                <a:gd name="T10" fmla="*/ 7 w 8"/>
                <a:gd name="T11" fmla="*/ 0 h 7"/>
                <a:gd name="T12" fmla="*/ 7 w 8"/>
                <a:gd name="T13" fmla="*/ 0 h 7"/>
                <a:gd name="T14" fmla="*/ 8 w 8"/>
                <a:gd name="T15" fmla="*/ 0 h 7"/>
                <a:gd name="T16" fmla="*/ 7 w 8"/>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7" y="0"/>
                  </a:moveTo>
                  <a:cubicBezTo>
                    <a:pt x="5" y="1"/>
                    <a:pt x="2" y="3"/>
                    <a:pt x="1" y="5"/>
                  </a:cubicBezTo>
                  <a:cubicBezTo>
                    <a:pt x="1" y="5"/>
                    <a:pt x="0" y="7"/>
                    <a:pt x="1" y="7"/>
                  </a:cubicBezTo>
                  <a:cubicBezTo>
                    <a:pt x="4" y="7"/>
                    <a:pt x="7" y="3"/>
                    <a:pt x="8" y="1"/>
                  </a:cubicBezTo>
                  <a:cubicBezTo>
                    <a:pt x="7" y="0"/>
                    <a:pt x="7" y="0"/>
                    <a:pt x="7" y="0"/>
                  </a:cubicBezTo>
                  <a:moveTo>
                    <a:pt x="7" y="0"/>
                  </a:moveTo>
                  <a:cubicBezTo>
                    <a:pt x="7" y="0"/>
                    <a:pt x="7" y="0"/>
                    <a:pt x="7" y="0"/>
                  </a:cubicBezTo>
                  <a:cubicBezTo>
                    <a:pt x="7" y="0"/>
                    <a:pt x="8" y="0"/>
                    <a:pt x="8"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64"/>
            <p:cNvSpPr/>
            <p:nvPr/>
          </p:nvSpPr>
          <p:spPr bwMode="auto">
            <a:xfrm>
              <a:off x="10583863" y="2708275"/>
              <a:ext cx="36513" cy="25400"/>
            </a:xfrm>
            <a:custGeom>
              <a:avLst/>
              <a:gdLst>
                <a:gd name="T0" fmla="*/ 10 w 10"/>
                <a:gd name="T1" fmla="*/ 0 h 7"/>
                <a:gd name="T2" fmla="*/ 9 w 10"/>
                <a:gd name="T3" fmla="*/ 0 h 7"/>
                <a:gd name="T4" fmla="*/ 6 w 10"/>
                <a:gd name="T5" fmla="*/ 0 h 7"/>
                <a:gd name="T6" fmla="*/ 0 w 10"/>
                <a:gd name="T7" fmla="*/ 6 h 7"/>
                <a:gd name="T8" fmla="*/ 0 w 10"/>
                <a:gd name="T9" fmla="*/ 7 h 7"/>
                <a:gd name="T10" fmla="*/ 10 w 10"/>
                <a:gd name="T11" fmla="*/ 2 h 7"/>
                <a:gd name="T12" fmla="*/ 10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10" y="0"/>
                  </a:moveTo>
                  <a:cubicBezTo>
                    <a:pt x="10" y="0"/>
                    <a:pt x="9" y="0"/>
                    <a:pt x="9" y="0"/>
                  </a:cubicBezTo>
                  <a:cubicBezTo>
                    <a:pt x="8" y="0"/>
                    <a:pt x="7" y="0"/>
                    <a:pt x="6" y="0"/>
                  </a:cubicBezTo>
                  <a:cubicBezTo>
                    <a:pt x="2" y="0"/>
                    <a:pt x="0" y="6"/>
                    <a:pt x="0" y="6"/>
                  </a:cubicBezTo>
                  <a:cubicBezTo>
                    <a:pt x="0" y="7"/>
                    <a:pt x="0" y="7"/>
                    <a:pt x="0" y="7"/>
                  </a:cubicBezTo>
                  <a:cubicBezTo>
                    <a:pt x="4" y="7"/>
                    <a:pt x="4" y="2"/>
                    <a:pt x="10" y="2"/>
                  </a:cubicBezTo>
                  <a:cubicBezTo>
                    <a:pt x="10" y="0"/>
                    <a:pt x="10" y="0"/>
                    <a:pt x="1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65"/>
            <p:cNvSpPr/>
            <p:nvPr/>
          </p:nvSpPr>
          <p:spPr bwMode="auto">
            <a:xfrm>
              <a:off x="10653713" y="2678113"/>
              <a:ext cx="19050" cy="17463"/>
            </a:xfrm>
            <a:custGeom>
              <a:avLst/>
              <a:gdLst>
                <a:gd name="T0" fmla="*/ 5 w 5"/>
                <a:gd name="T1" fmla="*/ 0 h 5"/>
                <a:gd name="T2" fmla="*/ 1 w 5"/>
                <a:gd name="T3" fmla="*/ 1 h 5"/>
                <a:gd name="T4" fmla="*/ 0 w 5"/>
                <a:gd name="T5" fmla="*/ 4 h 5"/>
                <a:gd name="T6" fmla="*/ 0 w 5"/>
                <a:gd name="T7" fmla="*/ 5 h 5"/>
                <a:gd name="T8" fmla="*/ 5 w 5"/>
                <a:gd name="T9" fmla="*/ 0 h 5"/>
              </a:gdLst>
              <a:ahLst/>
              <a:cxnLst>
                <a:cxn ang="0">
                  <a:pos x="T0" y="T1"/>
                </a:cxn>
                <a:cxn ang="0">
                  <a:pos x="T2" y="T3"/>
                </a:cxn>
                <a:cxn ang="0">
                  <a:pos x="T4" y="T5"/>
                </a:cxn>
                <a:cxn ang="0">
                  <a:pos x="T6" y="T7"/>
                </a:cxn>
                <a:cxn ang="0">
                  <a:pos x="T8" y="T9"/>
                </a:cxn>
              </a:cxnLst>
              <a:rect l="0" t="0" r="r" b="b"/>
              <a:pathLst>
                <a:path w="5" h="5">
                  <a:moveTo>
                    <a:pt x="5" y="0"/>
                  </a:moveTo>
                  <a:cubicBezTo>
                    <a:pt x="4" y="0"/>
                    <a:pt x="1" y="0"/>
                    <a:pt x="1" y="1"/>
                  </a:cubicBezTo>
                  <a:cubicBezTo>
                    <a:pt x="0" y="2"/>
                    <a:pt x="1" y="4"/>
                    <a:pt x="0" y="4"/>
                  </a:cubicBezTo>
                  <a:cubicBezTo>
                    <a:pt x="0" y="4"/>
                    <a:pt x="0" y="5"/>
                    <a:pt x="0" y="5"/>
                  </a:cubicBezTo>
                  <a:cubicBezTo>
                    <a:pt x="3" y="5"/>
                    <a:pt x="5" y="1"/>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66"/>
            <p:cNvSpPr/>
            <p:nvPr/>
          </p:nvSpPr>
          <p:spPr bwMode="auto">
            <a:xfrm>
              <a:off x="10406063" y="2351088"/>
              <a:ext cx="87313" cy="333375"/>
            </a:xfrm>
            <a:custGeom>
              <a:avLst/>
              <a:gdLst>
                <a:gd name="T0" fmla="*/ 9 w 23"/>
                <a:gd name="T1" fmla="*/ 0 h 89"/>
                <a:gd name="T2" fmla="*/ 7 w 23"/>
                <a:gd name="T3" fmla="*/ 0 h 89"/>
                <a:gd name="T4" fmla="*/ 7 w 23"/>
                <a:gd name="T5" fmla="*/ 6 h 89"/>
                <a:gd name="T6" fmla="*/ 6 w 23"/>
                <a:gd name="T7" fmla="*/ 9 h 89"/>
                <a:gd name="T8" fmla="*/ 0 w 23"/>
                <a:gd name="T9" fmla="*/ 24 h 89"/>
                <a:gd name="T10" fmla="*/ 4 w 23"/>
                <a:gd name="T11" fmla="*/ 34 h 89"/>
                <a:gd name="T12" fmla="*/ 4 w 23"/>
                <a:gd name="T13" fmla="*/ 51 h 89"/>
                <a:gd name="T14" fmla="*/ 2 w 23"/>
                <a:gd name="T15" fmla="*/ 60 h 89"/>
                <a:gd name="T16" fmla="*/ 4 w 23"/>
                <a:gd name="T17" fmla="*/ 68 h 89"/>
                <a:gd name="T18" fmla="*/ 3 w 23"/>
                <a:gd name="T19" fmla="*/ 81 h 89"/>
                <a:gd name="T20" fmla="*/ 3 w 23"/>
                <a:gd name="T21" fmla="*/ 89 h 89"/>
                <a:gd name="T22" fmla="*/ 10 w 23"/>
                <a:gd name="T23" fmla="*/ 83 h 89"/>
                <a:gd name="T24" fmla="*/ 13 w 23"/>
                <a:gd name="T25" fmla="*/ 83 h 89"/>
                <a:gd name="T26" fmla="*/ 15 w 23"/>
                <a:gd name="T27" fmla="*/ 85 h 89"/>
                <a:gd name="T28" fmla="*/ 16 w 23"/>
                <a:gd name="T29" fmla="*/ 85 h 89"/>
                <a:gd name="T30" fmla="*/ 16 w 23"/>
                <a:gd name="T31" fmla="*/ 85 h 89"/>
                <a:gd name="T32" fmla="*/ 8 w 23"/>
                <a:gd name="T33" fmla="*/ 71 h 89"/>
                <a:gd name="T34" fmla="*/ 17 w 23"/>
                <a:gd name="T35" fmla="*/ 54 h 89"/>
                <a:gd name="T36" fmla="*/ 23 w 23"/>
                <a:gd name="T37" fmla="*/ 58 h 89"/>
                <a:gd name="T38" fmla="*/ 15 w 23"/>
                <a:gd name="T39" fmla="*/ 38 h 89"/>
                <a:gd name="T40" fmla="*/ 13 w 23"/>
                <a:gd name="T41" fmla="*/ 30 h 89"/>
                <a:gd name="T42" fmla="*/ 13 w 23"/>
                <a:gd name="T43" fmla="*/ 24 h 89"/>
                <a:gd name="T44" fmla="*/ 12 w 23"/>
                <a:gd name="T45" fmla="*/ 13 h 89"/>
                <a:gd name="T46" fmla="*/ 9 w 23"/>
                <a:gd name="T4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89">
                  <a:moveTo>
                    <a:pt x="9" y="0"/>
                  </a:moveTo>
                  <a:cubicBezTo>
                    <a:pt x="8" y="0"/>
                    <a:pt x="7" y="0"/>
                    <a:pt x="7" y="0"/>
                  </a:cubicBezTo>
                  <a:cubicBezTo>
                    <a:pt x="7" y="2"/>
                    <a:pt x="7" y="3"/>
                    <a:pt x="7" y="6"/>
                  </a:cubicBezTo>
                  <a:cubicBezTo>
                    <a:pt x="7" y="7"/>
                    <a:pt x="6" y="8"/>
                    <a:pt x="6" y="9"/>
                  </a:cubicBezTo>
                  <a:cubicBezTo>
                    <a:pt x="1" y="10"/>
                    <a:pt x="0" y="18"/>
                    <a:pt x="0" y="24"/>
                  </a:cubicBezTo>
                  <a:cubicBezTo>
                    <a:pt x="0" y="28"/>
                    <a:pt x="4" y="30"/>
                    <a:pt x="4" y="34"/>
                  </a:cubicBezTo>
                  <a:cubicBezTo>
                    <a:pt x="4" y="41"/>
                    <a:pt x="4" y="44"/>
                    <a:pt x="4" y="51"/>
                  </a:cubicBezTo>
                  <a:cubicBezTo>
                    <a:pt x="4" y="54"/>
                    <a:pt x="2" y="56"/>
                    <a:pt x="2" y="60"/>
                  </a:cubicBezTo>
                  <a:cubicBezTo>
                    <a:pt x="2" y="63"/>
                    <a:pt x="4" y="64"/>
                    <a:pt x="4" y="68"/>
                  </a:cubicBezTo>
                  <a:cubicBezTo>
                    <a:pt x="4" y="72"/>
                    <a:pt x="3" y="75"/>
                    <a:pt x="3" y="81"/>
                  </a:cubicBezTo>
                  <a:cubicBezTo>
                    <a:pt x="3" y="82"/>
                    <a:pt x="2" y="89"/>
                    <a:pt x="3" y="89"/>
                  </a:cubicBezTo>
                  <a:cubicBezTo>
                    <a:pt x="6" y="89"/>
                    <a:pt x="6" y="83"/>
                    <a:pt x="10" y="83"/>
                  </a:cubicBezTo>
                  <a:cubicBezTo>
                    <a:pt x="11" y="83"/>
                    <a:pt x="12" y="83"/>
                    <a:pt x="13" y="83"/>
                  </a:cubicBezTo>
                  <a:cubicBezTo>
                    <a:pt x="13" y="84"/>
                    <a:pt x="14" y="85"/>
                    <a:pt x="15" y="85"/>
                  </a:cubicBezTo>
                  <a:cubicBezTo>
                    <a:pt x="15" y="85"/>
                    <a:pt x="16" y="85"/>
                    <a:pt x="16" y="85"/>
                  </a:cubicBezTo>
                  <a:cubicBezTo>
                    <a:pt x="16" y="85"/>
                    <a:pt x="16" y="85"/>
                    <a:pt x="16" y="85"/>
                  </a:cubicBezTo>
                  <a:cubicBezTo>
                    <a:pt x="14" y="80"/>
                    <a:pt x="8" y="77"/>
                    <a:pt x="8" y="71"/>
                  </a:cubicBezTo>
                  <a:cubicBezTo>
                    <a:pt x="8" y="63"/>
                    <a:pt x="9" y="54"/>
                    <a:pt x="17" y="54"/>
                  </a:cubicBezTo>
                  <a:cubicBezTo>
                    <a:pt x="19" y="54"/>
                    <a:pt x="21" y="56"/>
                    <a:pt x="23" y="58"/>
                  </a:cubicBezTo>
                  <a:cubicBezTo>
                    <a:pt x="21" y="51"/>
                    <a:pt x="17" y="45"/>
                    <a:pt x="15" y="38"/>
                  </a:cubicBezTo>
                  <a:cubicBezTo>
                    <a:pt x="14" y="36"/>
                    <a:pt x="12" y="33"/>
                    <a:pt x="13" y="30"/>
                  </a:cubicBezTo>
                  <a:cubicBezTo>
                    <a:pt x="13" y="24"/>
                    <a:pt x="13" y="24"/>
                    <a:pt x="13" y="24"/>
                  </a:cubicBezTo>
                  <a:cubicBezTo>
                    <a:pt x="11" y="20"/>
                    <a:pt x="13" y="17"/>
                    <a:pt x="12" y="13"/>
                  </a:cubicBezTo>
                  <a:cubicBezTo>
                    <a:pt x="11" y="9"/>
                    <a:pt x="9" y="5"/>
                    <a:pt x="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67"/>
            <p:cNvSpPr>
              <a:spLocks noEditPoints="1"/>
            </p:cNvSpPr>
            <p:nvPr/>
          </p:nvSpPr>
          <p:spPr bwMode="auto">
            <a:xfrm>
              <a:off x="7658100" y="1189038"/>
              <a:ext cx="533400" cy="392113"/>
            </a:xfrm>
            <a:custGeom>
              <a:avLst/>
              <a:gdLst>
                <a:gd name="T0" fmla="*/ 49 w 142"/>
                <a:gd name="T1" fmla="*/ 104 h 104"/>
                <a:gd name="T2" fmla="*/ 49 w 142"/>
                <a:gd name="T3" fmla="*/ 104 h 104"/>
                <a:gd name="T4" fmla="*/ 49 w 142"/>
                <a:gd name="T5" fmla="*/ 104 h 104"/>
                <a:gd name="T6" fmla="*/ 48 w 142"/>
                <a:gd name="T7" fmla="*/ 103 h 104"/>
                <a:gd name="T8" fmla="*/ 48 w 142"/>
                <a:gd name="T9" fmla="*/ 103 h 104"/>
                <a:gd name="T10" fmla="*/ 49 w 142"/>
                <a:gd name="T11" fmla="*/ 104 h 104"/>
                <a:gd name="T12" fmla="*/ 48 w 142"/>
                <a:gd name="T13" fmla="*/ 103 h 104"/>
                <a:gd name="T14" fmla="*/ 46 w 142"/>
                <a:gd name="T15" fmla="*/ 101 h 104"/>
                <a:gd name="T16" fmla="*/ 48 w 142"/>
                <a:gd name="T17" fmla="*/ 103 h 104"/>
                <a:gd name="T18" fmla="*/ 46 w 142"/>
                <a:gd name="T19" fmla="*/ 101 h 104"/>
                <a:gd name="T20" fmla="*/ 130 w 142"/>
                <a:gd name="T21" fmla="*/ 0 h 104"/>
                <a:gd name="T22" fmla="*/ 88 w 142"/>
                <a:gd name="T23" fmla="*/ 16 h 104"/>
                <a:gd name="T24" fmla="*/ 79 w 142"/>
                <a:gd name="T25" fmla="*/ 13 h 104"/>
                <a:gd name="T26" fmla="*/ 70 w 142"/>
                <a:gd name="T27" fmla="*/ 16 h 104"/>
                <a:gd name="T28" fmla="*/ 45 w 142"/>
                <a:gd name="T29" fmla="*/ 30 h 104"/>
                <a:gd name="T30" fmla="*/ 33 w 142"/>
                <a:gd name="T31" fmla="*/ 32 h 104"/>
                <a:gd name="T32" fmla="*/ 30 w 142"/>
                <a:gd name="T33" fmla="*/ 35 h 104"/>
                <a:gd name="T34" fmla="*/ 32 w 142"/>
                <a:gd name="T35" fmla="*/ 40 h 104"/>
                <a:gd name="T36" fmla="*/ 17 w 142"/>
                <a:gd name="T37" fmla="*/ 57 h 104"/>
                <a:gd name="T38" fmla="*/ 22 w 142"/>
                <a:gd name="T39" fmla="*/ 63 h 104"/>
                <a:gd name="T40" fmla="*/ 8 w 142"/>
                <a:gd name="T41" fmla="*/ 71 h 104"/>
                <a:gd name="T42" fmla="*/ 8 w 142"/>
                <a:gd name="T43" fmla="*/ 75 h 104"/>
                <a:gd name="T44" fmla="*/ 0 w 142"/>
                <a:gd name="T45" fmla="*/ 87 h 104"/>
                <a:gd name="T46" fmla="*/ 5 w 142"/>
                <a:gd name="T47" fmla="*/ 92 h 104"/>
                <a:gd name="T48" fmla="*/ 11 w 142"/>
                <a:gd name="T49" fmla="*/ 92 h 104"/>
                <a:gd name="T50" fmla="*/ 13 w 142"/>
                <a:gd name="T51" fmla="*/ 92 h 104"/>
                <a:gd name="T52" fmla="*/ 17 w 142"/>
                <a:gd name="T53" fmla="*/ 102 h 104"/>
                <a:gd name="T54" fmla="*/ 19 w 142"/>
                <a:gd name="T55" fmla="*/ 103 h 104"/>
                <a:gd name="T56" fmla="*/ 25 w 142"/>
                <a:gd name="T57" fmla="*/ 102 h 104"/>
                <a:gd name="T58" fmla="*/ 27 w 142"/>
                <a:gd name="T59" fmla="*/ 104 h 104"/>
                <a:gd name="T60" fmla="*/ 49 w 142"/>
                <a:gd name="T61" fmla="*/ 104 h 104"/>
                <a:gd name="T62" fmla="*/ 48 w 142"/>
                <a:gd name="T63" fmla="*/ 103 h 104"/>
                <a:gd name="T64" fmla="*/ 32 w 142"/>
                <a:gd name="T65" fmla="*/ 84 h 104"/>
                <a:gd name="T66" fmla="*/ 66 w 142"/>
                <a:gd name="T67" fmla="*/ 43 h 104"/>
                <a:gd name="T68" fmla="*/ 80 w 142"/>
                <a:gd name="T69" fmla="*/ 35 h 104"/>
                <a:gd name="T70" fmla="*/ 86 w 142"/>
                <a:gd name="T71" fmla="*/ 29 h 104"/>
                <a:gd name="T72" fmla="*/ 113 w 142"/>
                <a:gd name="T73" fmla="*/ 22 h 104"/>
                <a:gd name="T74" fmla="*/ 142 w 142"/>
                <a:gd name="T75" fmla="*/ 7 h 104"/>
                <a:gd name="T76" fmla="*/ 130 w 142"/>
                <a:gd name="T7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 h="104">
                  <a:moveTo>
                    <a:pt x="49" y="104"/>
                  </a:moveTo>
                  <a:cubicBezTo>
                    <a:pt x="49" y="104"/>
                    <a:pt x="49" y="104"/>
                    <a:pt x="49" y="104"/>
                  </a:cubicBezTo>
                  <a:cubicBezTo>
                    <a:pt x="49" y="104"/>
                    <a:pt x="49" y="104"/>
                    <a:pt x="49" y="104"/>
                  </a:cubicBezTo>
                  <a:moveTo>
                    <a:pt x="48" y="103"/>
                  </a:moveTo>
                  <a:cubicBezTo>
                    <a:pt x="48" y="103"/>
                    <a:pt x="48" y="103"/>
                    <a:pt x="48" y="103"/>
                  </a:cubicBezTo>
                  <a:cubicBezTo>
                    <a:pt x="48" y="103"/>
                    <a:pt x="48" y="103"/>
                    <a:pt x="49" y="104"/>
                  </a:cubicBezTo>
                  <a:cubicBezTo>
                    <a:pt x="48" y="103"/>
                    <a:pt x="48" y="103"/>
                    <a:pt x="48" y="103"/>
                  </a:cubicBezTo>
                  <a:moveTo>
                    <a:pt x="46" y="101"/>
                  </a:moveTo>
                  <a:cubicBezTo>
                    <a:pt x="48" y="103"/>
                    <a:pt x="48" y="103"/>
                    <a:pt x="48" y="103"/>
                  </a:cubicBezTo>
                  <a:cubicBezTo>
                    <a:pt x="47" y="102"/>
                    <a:pt x="46" y="101"/>
                    <a:pt x="46" y="101"/>
                  </a:cubicBezTo>
                  <a:moveTo>
                    <a:pt x="130" y="0"/>
                  </a:moveTo>
                  <a:cubicBezTo>
                    <a:pt x="116" y="0"/>
                    <a:pt x="103" y="16"/>
                    <a:pt x="88" y="16"/>
                  </a:cubicBezTo>
                  <a:cubicBezTo>
                    <a:pt x="84" y="16"/>
                    <a:pt x="83" y="13"/>
                    <a:pt x="79" y="13"/>
                  </a:cubicBezTo>
                  <a:cubicBezTo>
                    <a:pt x="74" y="13"/>
                    <a:pt x="74" y="16"/>
                    <a:pt x="70" y="16"/>
                  </a:cubicBezTo>
                  <a:cubicBezTo>
                    <a:pt x="60" y="16"/>
                    <a:pt x="52" y="30"/>
                    <a:pt x="45" y="30"/>
                  </a:cubicBezTo>
                  <a:cubicBezTo>
                    <a:pt x="40" y="30"/>
                    <a:pt x="37" y="32"/>
                    <a:pt x="33" y="32"/>
                  </a:cubicBezTo>
                  <a:cubicBezTo>
                    <a:pt x="31" y="32"/>
                    <a:pt x="30" y="33"/>
                    <a:pt x="30" y="35"/>
                  </a:cubicBezTo>
                  <a:cubicBezTo>
                    <a:pt x="30" y="36"/>
                    <a:pt x="32" y="37"/>
                    <a:pt x="32" y="40"/>
                  </a:cubicBezTo>
                  <a:cubicBezTo>
                    <a:pt x="32" y="48"/>
                    <a:pt x="17" y="52"/>
                    <a:pt x="17" y="57"/>
                  </a:cubicBezTo>
                  <a:cubicBezTo>
                    <a:pt x="17" y="59"/>
                    <a:pt x="21" y="60"/>
                    <a:pt x="22" y="63"/>
                  </a:cubicBezTo>
                  <a:cubicBezTo>
                    <a:pt x="17" y="64"/>
                    <a:pt x="8" y="66"/>
                    <a:pt x="8" y="71"/>
                  </a:cubicBezTo>
                  <a:cubicBezTo>
                    <a:pt x="8" y="74"/>
                    <a:pt x="8" y="75"/>
                    <a:pt x="8" y="75"/>
                  </a:cubicBezTo>
                  <a:cubicBezTo>
                    <a:pt x="8" y="80"/>
                    <a:pt x="0" y="80"/>
                    <a:pt x="0" y="87"/>
                  </a:cubicBezTo>
                  <a:cubicBezTo>
                    <a:pt x="0" y="90"/>
                    <a:pt x="5" y="92"/>
                    <a:pt x="5" y="92"/>
                  </a:cubicBezTo>
                  <a:cubicBezTo>
                    <a:pt x="5" y="92"/>
                    <a:pt x="8" y="92"/>
                    <a:pt x="11" y="92"/>
                  </a:cubicBezTo>
                  <a:cubicBezTo>
                    <a:pt x="12" y="92"/>
                    <a:pt x="13" y="92"/>
                    <a:pt x="13" y="92"/>
                  </a:cubicBezTo>
                  <a:cubicBezTo>
                    <a:pt x="18" y="94"/>
                    <a:pt x="15" y="98"/>
                    <a:pt x="17" y="102"/>
                  </a:cubicBezTo>
                  <a:cubicBezTo>
                    <a:pt x="18" y="103"/>
                    <a:pt x="18" y="103"/>
                    <a:pt x="19" y="103"/>
                  </a:cubicBezTo>
                  <a:cubicBezTo>
                    <a:pt x="21" y="103"/>
                    <a:pt x="23" y="102"/>
                    <a:pt x="25" y="102"/>
                  </a:cubicBezTo>
                  <a:cubicBezTo>
                    <a:pt x="25" y="102"/>
                    <a:pt x="26" y="104"/>
                    <a:pt x="27" y="104"/>
                  </a:cubicBezTo>
                  <a:cubicBezTo>
                    <a:pt x="49" y="104"/>
                    <a:pt x="49" y="104"/>
                    <a:pt x="49" y="104"/>
                  </a:cubicBezTo>
                  <a:cubicBezTo>
                    <a:pt x="49" y="104"/>
                    <a:pt x="48" y="103"/>
                    <a:pt x="48" y="103"/>
                  </a:cubicBezTo>
                  <a:cubicBezTo>
                    <a:pt x="42" y="97"/>
                    <a:pt x="32" y="95"/>
                    <a:pt x="32" y="84"/>
                  </a:cubicBezTo>
                  <a:cubicBezTo>
                    <a:pt x="32" y="66"/>
                    <a:pt x="52" y="47"/>
                    <a:pt x="66" y="43"/>
                  </a:cubicBezTo>
                  <a:cubicBezTo>
                    <a:pt x="72" y="42"/>
                    <a:pt x="73" y="35"/>
                    <a:pt x="80" y="35"/>
                  </a:cubicBezTo>
                  <a:cubicBezTo>
                    <a:pt x="83" y="35"/>
                    <a:pt x="85" y="30"/>
                    <a:pt x="86" y="29"/>
                  </a:cubicBezTo>
                  <a:cubicBezTo>
                    <a:pt x="96" y="24"/>
                    <a:pt x="103" y="27"/>
                    <a:pt x="113" y="22"/>
                  </a:cubicBezTo>
                  <a:cubicBezTo>
                    <a:pt x="120" y="18"/>
                    <a:pt x="142" y="17"/>
                    <a:pt x="142" y="7"/>
                  </a:cubicBezTo>
                  <a:cubicBezTo>
                    <a:pt x="142" y="4"/>
                    <a:pt x="134" y="0"/>
                    <a:pt x="13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68"/>
            <p:cNvSpPr/>
            <p:nvPr/>
          </p:nvSpPr>
          <p:spPr bwMode="auto">
            <a:xfrm>
              <a:off x="5819775" y="2216150"/>
              <a:ext cx="1174750" cy="841375"/>
            </a:xfrm>
            <a:custGeom>
              <a:avLst/>
              <a:gdLst>
                <a:gd name="T0" fmla="*/ 146 w 313"/>
                <a:gd name="T1" fmla="*/ 35 h 224"/>
                <a:gd name="T2" fmla="*/ 137 w 313"/>
                <a:gd name="T3" fmla="*/ 46 h 224"/>
                <a:gd name="T4" fmla="*/ 132 w 313"/>
                <a:gd name="T5" fmla="*/ 49 h 224"/>
                <a:gd name="T6" fmla="*/ 114 w 313"/>
                <a:gd name="T7" fmla="*/ 58 h 224"/>
                <a:gd name="T8" fmla="*/ 95 w 313"/>
                <a:gd name="T9" fmla="*/ 76 h 224"/>
                <a:gd name="T10" fmla="*/ 74 w 313"/>
                <a:gd name="T11" fmla="*/ 94 h 224"/>
                <a:gd name="T12" fmla="*/ 62 w 313"/>
                <a:gd name="T13" fmla="*/ 93 h 224"/>
                <a:gd name="T14" fmla="*/ 57 w 313"/>
                <a:gd name="T15" fmla="*/ 102 h 224"/>
                <a:gd name="T16" fmla="*/ 39 w 313"/>
                <a:gd name="T17" fmla="*/ 105 h 224"/>
                <a:gd name="T18" fmla="*/ 67 w 313"/>
                <a:gd name="T19" fmla="*/ 125 h 224"/>
                <a:gd name="T20" fmla="*/ 68 w 313"/>
                <a:gd name="T21" fmla="*/ 133 h 224"/>
                <a:gd name="T22" fmla="*/ 58 w 313"/>
                <a:gd name="T23" fmla="*/ 155 h 224"/>
                <a:gd name="T24" fmla="*/ 36 w 313"/>
                <a:gd name="T25" fmla="*/ 154 h 224"/>
                <a:gd name="T26" fmla="*/ 18 w 313"/>
                <a:gd name="T27" fmla="*/ 152 h 224"/>
                <a:gd name="T28" fmla="*/ 6 w 313"/>
                <a:gd name="T29" fmla="*/ 170 h 224"/>
                <a:gd name="T30" fmla="*/ 5 w 313"/>
                <a:gd name="T31" fmla="*/ 202 h 224"/>
                <a:gd name="T32" fmla="*/ 19 w 313"/>
                <a:gd name="T33" fmla="*/ 214 h 224"/>
                <a:gd name="T34" fmla="*/ 54 w 313"/>
                <a:gd name="T35" fmla="*/ 218 h 224"/>
                <a:gd name="T36" fmla="*/ 57 w 313"/>
                <a:gd name="T37" fmla="*/ 218 h 224"/>
                <a:gd name="T38" fmla="*/ 74 w 313"/>
                <a:gd name="T39" fmla="*/ 195 h 224"/>
                <a:gd name="T40" fmla="*/ 100 w 313"/>
                <a:gd name="T41" fmla="*/ 161 h 224"/>
                <a:gd name="T42" fmla="*/ 140 w 313"/>
                <a:gd name="T43" fmla="*/ 149 h 224"/>
                <a:gd name="T44" fmla="*/ 172 w 313"/>
                <a:gd name="T45" fmla="*/ 167 h 224"/>
                <a:gd name="T46" fmla="*/ 201 w 313"/>
                <a:gd name="T47" fmla="*/ 188 h 224"/>
                <a:gd name="T48" fmla="*/ 202 w 313"/>
                <a:gd name="T49" fmla="*/ 206 h 224"/>
                <a:gd name="T50" fmla="*/ 207 w 313"/>
                <a:gd name="T51" fmla="*/ 188 h 224"/>
                <a:gd name="T52" fmla="*/ 211 w 313"/>
                <a:gd name="T53" fmla="*/ 176 h 224"/>
                <a:gd name="T54" fmla="*/ 197 w 313"/>
                <a:gd name="T55" fmla="*/ 169 h 224"/>
                <a:gd name="T56" fmla="*/ 180 w 313"/>
                <a:gd name="T57" fmla="*/ 149 h 224"/>
                <a:gd name="T58" fmla="*/ 173 w 313"/>
                <a:gd name="T59" fmla="*/ 135 h 224"/>
                <a:gd name="T60" fmla="*/ 195 w 313"/>
                <a:gd name="T61" fmla="*/ 138 h 224"/>
                <a:gd name="T62" fmla="*/ 221 w 313"/>
                <a:gd name="T63" fmla="*/ 160 h 224"/>
                <a:gd name="T64" fmla="*/ 239 w 313"/>
                <a:gd name="T65" fmla="*/ 192 h 224"/>
                <a:gd name="T66" fmla="*/ 252 w 313"/>
                <a:gd name="T67" fmla="*/ 204 h 224"/>
                <a:gd name="T68" fmla="*/ 260 w 313"/>
                <a:gd name="T69" fmla="*/ 218 h 224"/>
                <a:gd name="T70" fmla="*/ 259 w 313"/>
                <a:gd name="T71" fmla="*/ 204 h 224"/>
                <a:gd name="T72" fmla="*/ 271 w 313"/>
                <a:gd name="T73" fmla="*/ 206 h 224"/>
                <a:gd name="T74" fmla="*/ 261 w 313"/>
                <a:gd name="T75" fmla="*/ 192 h 224"/>
                <a:gd name="T76" fmla="*/ 267 w 313"/>
                <a:gd name="T77" fmla="*/ 187 h 224"/>
                <a:gd name="T78" fmla="*/ 288 w 313"/>
                <a:gd name="T79" fmla="*/ 183 h 224"/>
                <a:gd name="T80" fmla="*/ 300 w 313"/>
                <a:gd name="T81" fmla="*/ 177 h 224"/>
                <a:gd name="T82" fmla="*/ 307 w 313"/>
                <a:gd name="T83" fmla="*/ 176 h 224"/>
                <a:gd name="T84" fmla="*/ 306 w 313"/>
                <a:gd name="T85" fmla="*/ 144 h 224"/>
                <a:gd name="T86" fmla="*/ 313 w 313"/>
                <a:gd name="T87" fmla="*/ 130 h 224"/>
                <a:gd name="T88" fmla="*/ 303 w 313"/>
                <a:gd name="T89" fmla="*/ 128 h 224"/>
                <a:gd name="T90" fmla="*/ 270 w 313"/>
                <a:gd name="T91" fmla="*/ 106 h 224"/>
                <a:gd name="T92" fmla="*/ 258 w 313"/>
                <a:gd name="T93" fmla="*/ 99 h 224"/>
                <a:gd name="T94" fmla="*/ 269 w 313"/>
                <a:gd name="T95" fmla="*/ 77 h 224"/>
                <a:gd name="T96" fmla="*/ 263 w 313"/>
                <a:gd name="T97" fmla="*/ 62 h 224"/>
                <a:gd name="T98" fmla="*/ 244 w 313"/>
                <a:gd name="T99" fmla="*/ 36 h 224"/>
                <a:gd name="T100" fmla="*/ 244 w 313"/>
                <a:gd name="T101" fmla="*/ 36 h 224"/>
                <a:gd name="T102" fmla="*/ 244 w 313"/>
                <a:gd name="T103" fmla="*/ 36 h 224"/>
                <a:gd name="T104" fmla="*/ 234 w 313"/>
                <a:gd name="T105" fmla="*/ 37 h 224"/>
                <a:gd name="T106" fmla="*/ 215 w 313"/>
                <a:gd name="T107" fmla="*/ 33 h 224"/>
                <a:gd name="T108" fmla="*/ 187 w 313"/>
                <a:gd name="T109" fmla="*/ 44 h 224"/>
                <a:gd name="T110" fmla="*/ 183 w 313"/>
                <a:gd name="T111" fmla="*/ 37 h 224"/>
                <a:gd name="T112" fmla="*/ 155 w 313"/>
                <a:gd name="T113" fmla="*/ 38 h 224"/>
                <a:gd name="T114" fmla="*/ 158 w 313"/>
                <a:gd name="T115" fmla="*/ 20 h 224"/>
                <a:gd name="T116" fmla="*/ 157 w 313"/>
                <a:gd name="T117" fmla="*/ 1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3" h="224">
                  <a:moveTo>
                    <a:pt x="158" y="0"/>
                  </a:moveTo>
                  <a:cubicBezTo>
                    <a:pt x="151" y="6"/>
                    <a:pt x="140" y="6"/>
                    <a:pt x="140" y="18"/>
                  </a:cubicBezTo>
                  <a:cubicBezTo>
                    <a:pt x="140" y="25"/>
                    <a:pt x="145" y="28"/>
                    <a:pt x="146" y="35"/>
                  </a:cubicBezTo>
                  <a:cubicBezTo>
                    <a:pt x="146" y="35"/>
                    <a:pt x="148" y="41"/>
                    <a:pt x="148" y="42"/>
                  </a:cubicBezTo>
                  <a:cubicBezTo>
                    <a:pt x="148" y="45"/>
                    <a:pt x="143" y="47"/>
                    <a:pt x="141" y="47"/>
                  </a:cubicBezTo>
                  <a:cubicBezTo>
                    <a:pt x="140" y="47"/>
                    <a:pt x="138" y="46"/>
                    <a:pt x="137" y="46"/>
                  </a:cubicBezTo>
                  <a:cubicBezTo>
                    <a:pt x="136" y="46"/>
                    <a:pt x="135" y="47"/>
                    <a:pt x="134" y="47"/>
                  </a:cubicBezTo>
                  <a:cubicBezTo>
                    <a:pt x="134" y="48"/>
                    <a:pt x="133" y="50"/>
                    <a:pt x="132" y="50"/>
                  </a:cubicBezTo>
                  <a:cubicBezTo>
                    <a:pt x="132" y="50"/>
                    <a:pt x="132" y="50"/>
                    <a:pt x="132" y="49"/>
                  </a:cubicBezTo>
                  <a:cubicBezTo>
                    <a:pt x="131" y="50"/>
                    <a:pt x="131" y="50"/>
                    <a:pt x="131" y="50"/>
                  </a:cubicBezTo>
                  <a:cubicBezTo>
                    <a:pt x="131" y="50"/>
                    <a:pt x="131" y="49"/>
                    <a:pt x="128" y="49"/>
                  </a:cubicBezTo>
                  <a:cubicBezTo>
                    <a:pt x="122" y="49"/>
                    <a:pt x="118" y="54"/>
                    <a:pt x="114" y="58"/>
                  </a:cubicBezTo>
                  <a:cubicBezTo>
                    <a:pt x="113" y="58"/>
                    <a:pt x="111" y="60"/>
                    <a:pt x="111" y="61"/>
                  </a:cubicBezTo>
                  <a:cubicBezTo>
                    <a:pt x="111" y="64"/>
                    <a:pt x="112" y="68"/>
                    <a:pt x="109" y="70"/>
                  </a:cubicBezTo>
                  <a:cubicBezTo>
                    <a:pt x="108" y="71"/>
                    <a:pt x="97" y="76"/>
                    <a:pt x="95" y="76"/>
                  </a:cubicBezTo>
                  <a:cubicBezTo>
                    <a:pt x="94" y="77"/>
                    <a:pt x="93" y="77"/>
                    <a:pt x="91" y="77"/>
                  </a:cubicBezTo>
                  <a:cubicBezTo>
                    <a:pt x="89" y="84"/>
                    <a:pt x="87" y="90"/>
                    <a:pt x="79" y="90"/>
                  </a:cubicBezTo>
                  <a:cubicBezTo>
                    <a:pt x="78" y="92"/>
                    <a:pt x="76" y="94"/>
                    <a:pt x="74" y="94"/>
                  </a:cubicBezTo>
                  <a:cubicBezTo>
                    <a:pt x="70" y="94"/>
                    <a:pt x="67" y="93"/>
                    <a:pt x="65" y="91"/>
                  </a:cubicBezTo>
                  <a:cubicBezTo>
                    <a:pt x="62" y="91"/>
                    <a:pt x="62" y="91"/>
                    <a:pt x="62" y="91"/>
                  </a:cubicBezTo>
                  <a:cubicBezTo>
                    <a:pt x="62" y="93"/>
                    <a:pt x="62" y="93"/>
                    <a:pt x="62" y="93"/>
                  </a:cubicBezTo>
                  <a:cubicBezTo>
                    <a:pt x="63" y="94"/>
                    <a:pt x="62" y="98"/>
                    <a:pt x="64" y="99"/>
                  </a:cubicBezTo>
                  <a:cubicBezTo>
                    <a:pt x="64" y="101"/>
                    <a:pt x="64" y="101"/>
                    <a:pt x="64" y="101"/>
                  </a:cubicBezTo>
                  <a:cubicBezTo>
                    <a:pt x="63" y="101"/>
                    <a:pt x="60" y="102"/>
                    <a:pt x="57" y="102"/>
                  </a:cubicBezTo>
                  <a:cubicBezTo>
                    <a:pt x="55" y="102"/>
                    <a:pt x="50" y="101"/>
                    <a:pt x="50" y="99"/>
                  </a:cubicBezTo>
                  <a:cubicBezTo>
                    <a:pt x="47" y="100"/>
                    <a:pt x="39" y="102"/>
                    <a:pt x="39" y="104"/>
                  </a:cubicBezTo>
                  <a:cubicBezTo>
                    <a:pt x="39" y="105"/>
                    <a:pt x="39" y="105"/>
                    <a:pt x="39" y="105"/>
                  </a:cubicBezTo>
                  <a:cubicBezTo>
                    <a:pt x="39" y="110"/>
                    <a:pt x="52" y="112"/>
                    <a:pt x="56" y="113"/>
                  </a:cubicBezTo>
                  <a:cubicBezTo>
                    <a:pt x="58" y="114"/>
                    <a:pt x="58" y="115"/>
                    <a:pt x="60" y="115"/>
                  </a:cubicBezTo>
                  <a:cubicBezTo>
                    <a:pt x="60" y="120"/>
                    <a:pt x="61" y="125"/>
                    <a:pt x="67" y="125"/>
                  </a:cubicBezTo>
                  <a:cubicBezTo>
                    <a:pt x="67" y="127"/>
                    <a:pt x="69" y="127"/>
                    <a:pt x="69" y="129"/>
                  </a:cubicBezTo>
                  <a:cubicBezTo>
                    <a:pt x="69" y="130"/>
                    <a:pt x="68" y="132"/>
                    <a:pt x="67" y="134"/>
                  </a:cubicBezTo>
                  <a:cubicBezTo>
                    <a:pt x="68" y="133"/>
                    <a:pt x="68" y="133"/>
                    <a:pt x="68" y="133"/>
                  </a:cubicBezTo>
                  <a:cubicBezTo>
                    <a:pt x="68" y="135"/>
                    <a:pt x="68" y="140"/>
                    <a:pt x="68" y="141"/>
                  </a:cubicBezTo>
                  <a:cubicBezTo>
                    <a:pt x="68" y="146"/>
                    <a:pt x="65" y="148"/>
                    <a:pt x="65" y="154"/>
                  </a:cubicBezTo>
                  <a:cubicBezTo>
                    <a:pt x="64" y="154"/>
                    <a:pt x="60" y="155"/>
                    <a:pt x="58" y="155"/>
                  </a:cubicBezTo>
                  <a:cubicBezTo>
                    <a:pt x="55" y="155"/>
                    <a:pt x="54" y="154"/>
                    <a:pt x="51" y="154"/>
                  </a:cubicBezTo>
                  <a:cubicBezTo>
                    <a:pt x="51" y="154"/>
                    <a:pt x="50" y="154"/>
                    <a:pt x="50" y="154"/>
                  </a:cubicBezTo>
                  <a:cubicBezTo>
                    <a:pt x="36" y="154"/>
                    <a:pt x="36" y="154"/>
                    <a:pt x="36" y="154"/>
                  </a:cubicBezTo>
                  <a:cubicBezTo>
                    <a:pt x="34" y="154"/>
                    <a:pt x="32" y="154"/>
                    <a:pt x="31" y="152"/>
                  </a:cubicBezTo>
                  <a:cubicBezTo>
                    <a:pt x="18" y="152"/>
                    <a:pt x="18" y="152"/>
                    <a:pt x="18" y="152"/>
                  </a:cubicBezTo>
                  <a:cubicBezTo>
                    <a:pt x="18" y="152"/>
                    <a:pt x="18" y="152"/>
                    <a:pt x="18" y="152"/>
                  </a:cubicBezTo>
                  <a:cubicBezTo>
                    <a:pt x="16" y="152"/>
                    <a:pt x="15" y="151"/>
                    <a:pt x="14" y="151"/>
                  </a:cubicBezTo>
                  <a:cubicBezTo>
                    <a:pt x="12" y="151"/>
                    <a:pt x="3" y="157"/>
                    <a:pt x="3" y="159"/>
                  </a:cubicBezTo>
                  <a:cubicBezTo>
                    <a:pt x="3" y="161"/>
                    <a:pt x="6" y="165"/>
                    <a:pt x="6" y="170"/>
                  </a:cubicBezTo>
                  <a:cubicBezTo>
                    <a:pt x="6" y="177"/>
                    <a:pt x="3" y="185"/>
                    <a:pt x="3" y="192"/>
                  </a:cubicBezTo>
                  <a:cubicBezTo>
                    <a:pt x="3" y="194"/>
                    <a:pt x="0" y="194"/>
                    <a:pt x="0" y="198"/>
                  </a:cubicBezTo>
                  <a:cubicBezTo>
                    <a:pt x="0" y="200"/>
                    <a:pt x="2" y="202"/>
                    <a:pt x="5" y="202"/>
                  </a:cubicBezTo>
                  <a:cubicBezTo>
                    <a:pt x="5" y="206"/>
                    <a:pt x="5" y="208"/>
                    <a:pt x="5" y="214"/>
                  </a:cubicBezTo>
                  <a:cubicBezTo>
                    <a:pt x="5" y="214"/>
                    <a:pt x="5" y="216"/>
                    <a:pt x="7" y="216"/>
                  </a:cubicBezTo>
                  <a:cubicBezTo>
                    <a:pt x="11" y="216"/>
                    <a:pt x="14" y="214"/>
                    <a:pt x="19" y="214"/>
                  </a:cubicBezTo>
                  <a:cubicBezTo>
                    <a:pt x="26" y="214"/>
                    <a:pt x="26" y="224"/>
                    <a:pt x="30" y="224"/>
                  </a:cubicBezTo>
                  <a:cubicBezTo>
                    <a:pt x="36" y="224"/>
                    <a:pt x="40" y="219"/>
                    <a:pt x="47" y="219"/>
                  </a:cubicBezTo>
                  <a:cubicBezTo>
                    <a:pt x="48" y="219"/>
                    <a:pt x="51" y="218"/>
                    <a:pt x="54" y="218"/>
                  </a:cubicBezTo>
                  <a:cubicBezTo>
                    <a:pt x="55" y="218"/>
                    <a:pt x="55" y="218"/>
                    <a:pt x="56" y="218"/>
                  </a:cubicBezTo>
                  <a:cubicBezTo>
                    <a:pt x="56" y="218"/>
                    <a:pt x="56" y="218"/>
                    <a:pt x="56" y="218"/>
                  </a:cubicBezTo>
                  <a:cubicBezTo>
                    <a:pt x="56" y="218"/>
                    <a:pt x="57" y="218"/>
                    <a:pt x="57" y="218"/>
                  </a:cubicBezTo>
                  <a:cubicBezTo>
                    <a:pt x="62" y="218"/>
                    <a:pt x="62" y="212"/>
                    <a:pt x="65" y="211"/>
                  </a:cubicBezTo>
                  <a:cubicBezTo>
                    <a:pt x="71" y="208"/>
                    <a:pt x="73" y="204"/>
                    <a:pt x="77" y="199"/>
                  </a:cubicBezTo>
                  <a:cubicBezTo>
                    <a:pt x="75" y="198"/>
                    <a:pt x="74" y="197"/>
                    <a:pt x="74" y="195"/>
                  </a:cubicBezTo>
                  <a:cubicBezTo>
                    <a:pt x="74" y="189"/>
                    <a:pt x="82" y="177"/>
                    <a:pt x="87" y="176"/>
                  </a:cubicBezTo>
                  <a:cubicBezTo>
                    <a:pt x="93" y="175"/>
                    <a:pt x="100" y="173"/>
                    <a:pt x="101" y="167"/>
                  </a:cubicBezTo>
                  <a:cubicBezTo>
                    <a:pt x="100" y="161"/>
                    <a:pt x="100" y="161"/>
                    <a:pt x="100" y="161"/>
                  </a:cubicBezTo>
                  <a:cubicBezTo>
                    <a:pt x="100" y="156"/>
                    <a:pt x="104" y="154"/>
                    <a:pt x="108" y="154"/>
                  </a:cubicBezTo>
                  <a:cubicBezTo>
                    <a:pt x="114" y="154"/>
                    <a:pt x="118" y="157"/>
                    <a:pt x="124" y="157"/>
                  </a:cubicBezTo>
                  <a:cubicBezTo>
                    <a:pt x="131" y="157"/>
                    <a:pt x="134" y="152"/>
                    <a:pt x="140" y="149"/>
                  </a:cubicBezTo>
                  <a:cubicBezTo>
                    <a:pt x="142" y="148"/>
                    <a:pt x="143" y="144"/>
                    <a:pt x="148" y="144"/>
                  </a:cubicBezTo>
                  <a:cubicBezTo>
                    <a:pt x="158" y="144"/>
                    <a:pt x="160" y="156"/>
                    <a:pt x="165" y="162"/>
                  </a:cubicBezTo>
                  <a:cubicBezTo>
                    <a:pt x="166" y="164"/>
                    <a:pt x="170" y="165"/>
                    <a:pt x="172" y="167"/>
                  </a:cubicBezTo>
                  <a:cubicBezTo>
                    <a:pt x="177" y="172"/>
                    <a:pt x="179" y="175"/>
                    <a:pt x="188" y="177"/>
                  </a:cubicBezTo>
                  <a:cubicBezTo>
                    <a:pt x="188" y="179"/>
                    <a:pt x="192" y="180"/>
                    <a:pt x="193" y="180"/>
                  </a:cubicBezTo>
                  <a:cubicBezTo>
                    <a:pt x="193" y="181"/>
                    <a:pt x="200" y="188"/>
                    <a:pt x="201" y="188"/>
                  </a:cubicBezTo>
                  <a:cubicBezTo>
                    <a:pt x="202" y="191"/>
                    <a:pt x="204" y="192"/>
                    <a:pt x="204" y="196"/>
                  </a:cubicBezTo>
                  <a:cubicBezTo>
                    <a:pt x="204" y="200"/>
                    <a:pt x="203" y="204"/>
                    <a:pt x="199" y="204"/>
                  </a:cubicBezTo>
                  <a:cubicBezTo>
                    <a:pt x="199" y="205"/>
                    <a:pt x="200" y="206"/>
                    <a:pt x="202" y="206"/>
                  </a:cubicBezTo>
                  <a:cubicBezTo>
                    <a:pt x="206" y="206"/>
                    <a:pt x="206" y="200"/>
                    <a:pt x="208" y="197"/>
                  </a:cubicBezTo>
                  <a:cubicBezTo>
                    <a:pt x="208" y="197"/>
                    <a:pt x="212" y="197"/>
                    <a:pt x="212" y="196"/>
                  </a:cubicBezTo>
                  <a:cubicBezTo>
                    <a:pt x="212" y="192"/>
                    <a:pt x="207" y="191"/>
                    <a:pt x="207" y="188"/>
                  </a:cubicBezTo>
                  <a:cubicBezTo>
                    <a:pt x="207" y="185"/>
                    <a:pt x="210" y="183"/>
                    <a:pt x="213" y="183"/>
                  </a:cubicBezTo>
                  <a:cubicBezTo>
                    <a:pt x="218" y="183"/>
                    <a:pt x="219" y="187"/>
                    <a:pt x="222" y="187"/>
                  </a:cubicBezTo>
                  <a:cubicBezTo>
                    <a:pt x="223" y="181"/>
                    <a:pt x="216" y="179"/>
                    <a:pt x="211" y="176"/>
                  </a:cubicBezTo>
                  <a:cubicBezTo>
                    <a:pt x="209" y="175"/>
                    <a:pt x="202" y="174"/>
                    <a:pt x="203" y="171"/>
                  </a:cubicBezTo>
                  <a:cubicBezTo>
                    <a:pt x="204" y="170"/>
                    <a:pt x="204" y="169"/>
                    <a:pt x="204" y="168"/>
                  </a:cubicBezTo>
                  <a:cubicBezTo>
                    <a:pt x="201" y="168"/>
                    <a:pt x="199" y="169"/>
                    <a:pt x="197" y="169"/>
                  </a:cubicBezTo>
                  <a:cubicBezTo>
                    <a:pt x="196" y="169"/>
                    <a:pt x="194" y="169"/>
                    <a:pt x="192" y="168"/>
                  </a:cubicBezTo>
                  <a:cubicBezTo>
                    <a:pt x="190" y="167"/>
                    <a:pt x="188" y="162"/>
                    <a:pt x="187" y="158"/>
                  </a:cubicBezTo>
                  <a:cubicBezTo>
                    <a:pt x="186" y="156"/>
                    <a:pt x="184" y="151"/>
                    <a:pt x="180" y="149"/>
                  </a:cubicBezTo>
                  <a:cubicBezTo>
                    <a:pt x="176" y="148"/>
                    <a:pt x="174" y="146"/>
                    <a:pt x="174" y="142"/>
                  </a:cubicBezTo>
                  <a:cubicBezTo>
                    <a:pt x="174" y="140"/>
                    <a:pt x="174" y="139"/>
                    <a:pt x="175" y="137"/>
                  </a:cubicBezTo>
                  <a:cubicBezTo>
                    <a:pt x="174" y="137"/>
                    <a:pt x="173" y="136"/>
                    <a:pt x="173" y="135"/>
                  </a:cubicBezTo>
                  <a:cubicBezTo>
                    <a:pt x="173" y="132"/>
                    <a:pt x="180" y="132"/>
                    <a:pt x="183" y="130"/>
                  </a:cubicBezTo>
                  <a:cubicBezTo>
                    <a:pt x="184" y="132"/>
                    <a:pt x="183" y="138"/>
                    <a:pt x="186" y="138"/>
                  </a:cubicBezTo>
                  <a:cubicBezTo>
                    <a:pt x="189" y="138"/>
                    <a:pt x="192" y="138"/>
                    <a:pt x="195" y="138"/>
                  </a:cubicBezTo>
                  <a:cubicBezTo>
                    <a:pt x="195" y="144"/>
                    <a:pt x="202" y="154"/>
                    <a:pt x="208" y="154"/>
                  </a:cubicBezTo>
                  <a:cubicBezTo>
                    <a:pt x="210" y="154"/>
                    <a:pt x="211" y="154"/>
                    <a:pt x="212" y="154"/>
                  </a:cubicBezTo>
                  <a:cubicBezTo>
                    <a:pt x="212" y="158"/>
                    <a:pt x="217" y="158"/>
                    <a:pt x="221" y="160"/>
                  </a:cubicBezTo>
                  <a:cubicBezTo>
                    <a:pt x="225" y="162"/>
                    <a:pt x="231" y="168"/>
                    <a:pt x="231" y="172"/>
                  </a:cubicBezTo>
                  <a:cubicBezTo>
                    <a:pt x="231" y="175"/>
                    <a:pt x="231" y="176"/>
                    <a:pt x="231" y="180"/>
                  </a:cubicBezTo>
                  <a:cubicBezTo>
                    <a:pt x="231" y="186"/>
                    <a:pt x="236" y="188"/>
                    <a:pt x="239" y="192"/>
                  </a:cubicBezTo>
                  <a:cubicBezTo>
                    <a:pt x="242" y="194"/>
                    <a:pt x="244" y="197"/>
                    <a:pt x="245" y="201"/>
                  </a:cubicBezTo>
                  <a:cubicBezTo>
                    <a:pt x="245" y="201"/>
                    <a:pt x="246" y="204"/>
                    <a:pt x="247" y="204"/>
                  </a:cubicBezTo>
                  <a:cubicBezTo>
                    <a:pt x="248" y="204"/>
                    <a:pt x="250" y="204"/>
                    <a:pt x="252" y="204"/>
                  </a:cubicBezTo>
                  <a:cubicBezTo>
                    <a:pt x="251" y="205"/>
                    <a:pt x="248" y="206"/>
                    <a:pt x="248" y="208"/>
                  </a:cubicBezTo>
                  <a:cubicBezTo>
                    <a:pt x="248" y="213"/>
                    <a:pt x="252" y="218"/>
                    <a:pt x="256" y="218"/>
                  </a:cubicBezTo>
                  <a:cubicBezTo>
                    <a:pt x="257" y="218"/>
                    <a:pt x="259" y="218"/>
                    <a:pt x="260" y="218"/>
                  </a:cubicBezTo>
                  <a:cubicBezTo>
                    <a:pt x="257" y="216"/>
                    <a:pt x="260" y="213"/>
                    <a:pt x="260" y="211"/>
                  </a:cubicBezTo>
                  <a:cubicBezTo>
                    <a:pt x="260" y="209"/>
                    <a:pt x="259" y="208"/>
                    <a:pt x="259" y="206"/>
                  </a:cubicBezTo>
                  <a:cubicBezTo>
                    <a:pt x="259" y="204"/>
                    <a:pt x="259" y="204"/>
                    <a:pt x="259" y="204"/>
                  </a:cubicBezTo>
                  <a:cubicBezTo>
                    <a:pt x="260" y="205"/>
                    <a:pt x="263" y="208"/>
                    <a:pt x="266" y="208"/>
                  </a:cubicBezTo>
                  <a:cubicBezTo>
                    <a:pt x="267" y="208"/>
                    <a:pt x="267" y="208"/>
                    <a:pt x="267" y="208"/>
                  </a:cubicBezTo>
                  <a:cubicBezTo>
                    <a:pt x="267" y="206"/>
                    <a:pt x="270" y="207"/>
                    <a:pt x="271" y="206"/>
                  </a:cubicBezTo>
                  <a:cubicBezTo>
                    <a:pt x="271" y="206"/>
                    <a:pt x="270" y="205"/>
                    <a:pt x="270" y="204"/>
                  </a:cubicBezTo>
                  <a:cubicBezTo>
                    <a:pt x="268" y="204"/>
                    <a:pt x="260" y="197"/>
                    <a:pt x="260" y="196"/>
                  </a:cubicBezTo>
                  <a:cubicBezTo>
                    <a:pt x="260" y="195"/>
                    <a:pt x="261" y="194"/>
                    <a:pt x="261" y="192"/>
                  </a:cubicBezTo>
                  <a:cubicBezTo>
                    <a:pt x="256" y="186"/>
                    <a:pt x="256" y="186"/>
                    <a:pt x="256" y="186"/>
                  </a:cubicBezTo>
                  <a:cubicBezTo>
                    <a:pt x="256" y="185"/>
                    <a:pt x="258" y="183"/>
                    <a:pt x="259" y="183"/>
                  </a:cubicBezTo>
                  <a:cubicBezTo>
                    <a:pt x="262" y="183"/>
                    <a:pt x="262" y="187"/>
                    <a:pt x="267" y="187"/>
                  </a:cubicBezTo>
                  <a:cubicBezTo>
                    <a:pt x="267" y="185"/>
                    <a:pt x="267" y="183"/>
                    <a:pt x="267" y="181"/>
                  </a:cubicBezTo>
                  <a:cubicBezTo>
                    <a:pt x="270" y="180"/>
                    <a:pt x="271" y="177"/>
                    <a:pt x="276" y="177"/>
                  </a:cubicBezTo>
                  <a:cubicBezTo>
                    <a:pt x="281" y="177"/>
                    <a:pt x="284" y="183"/>
                    <a:pt x="288" y="183"/>
                  </a:cubicBezTo>
                  <a:cubicBezTo>
                    <a:pt x="292" y="183"/>
                    <a:pt x="292" y="179"/>
                    <a:pt x="296" y="178"/>
                  </a:cubicBezTo>
                  <a:cubicBezTo>
                    <a:pt x="297" y="177"/>
                    <a:pt x="298" y="177"/>
                    <a:pt x="299" y="177"/>
                  </a:cubicBezTo>
                  <a:cubicBezTo>
                    <a:pt x="299" y="177"/>
                    <a:pt x="300" y="177"/>
                    <a:pt x="300" y="177"/>
                  </a:cubicBezTo>
                  <a:cubicBezTo>
                    <a:pt x="300" y="177"/>
                    <a:pt x="301" y="177"/>
                    <a:pt x="301" y="177"/>
                  </a:cubicBezTo>
                  <a:cubicBezTo>
                    <a:pt x="302" y="177"/>
                    <a:pt x="302" y="177"/>
                    <a:pt x="303" y="177"/>
                  </a:cubicBezTo>
                  <a:cubicBezTo>
                    <a:pt x="305" y="177"/>
                    <a:pt x="306" y="177"/>
                    <a:pt x="307" y="176"/>
                  </a:cubicBezTo>
                  <a:cubicBezTo>
                    <a:pt x="305" y="173"/>
                    <a:pt x="298" y="169"/>
                    <a:pt x="298" y="163"/>
                  </a:cubicBezTo>
                  <a:cubicBezTo>
                    <a:pt x="298" y="159"/>
                    <a:pt x="303" y="154"/>
                    <a:pt x="306" y="151"/>
                  </a:cubicBezTo>
                  <a:cubicBezTo>
                    <a:pt x="306" y="144"/>
                    <a:pt x="306" y="144"/>
                    <a:pt x="306" y="144"/>
                  </a:cubicBezTo>
                  <a:cubicBezTo>
                    <a:pt x="306" y="142"/>
                    <a:pt x="306" y="144"/>
                    <a:pt x="307" y="140"/>
                  </a:cubicBezTo>
                  <a:cubicBezTo>
                    <a:pt x="307" y="137"/>
                    <a:pt x="310" y="135"/>
                    <a:pt x="313" y="135"/>
                  </a:cubicBezTo>
                  <a:cubicBezTo>
                    <a:pt x="313" y="133"/>
                    <a:pt x="313" y="132"/>
                    <a:pt x="313" y="130"/>
                  </a:cubicBezTo>
                  <a:cubicBezTo>
                    <a:pt x="311" y="131"/>
                    <a:pt x="308" y="132"/>
                    <a:pt x="306" y="132"/>
                  </a:cubicBezTo>
                  <a:cubicBezTo>
                    <a:pt x="305" y="130"/>
                    <a:pt x="305" y="130"/>
                    <a:pt x="305" y="130"/>
                  </a:cubicBezTo>
                  <a:cubicBezTo>
                    <a:pt x="304" y="130"/>
                    <a:pt x="303" y="129"/>
                    <a:pt x="303" y="128"/>
                  </a:cubicBezTo>
                  <a:cubicBezTo>
                    <a:pt x="303" y="117"/>
                    <a:pt x="303" y="117"/>
                    <a:pt x="303" y="117"/>
                  </a:cubicBezTo>
                  <a:cubicBezTo>
                    <a:pt x="296" y="117"/>
                    <a:pt x="298" y="102"/>
                    <a:pt x="290" y="102"/>
                  </a:cubicBezTo>
                  <a:cubicBezTo>
                    <a:pt x="283" y="102"/>
                    <a:pt x="279" y="106"/>
                    <a:pt x="270" y="106"/>
                  </a:cubicBezTo>
                  <a:cubicBezTo>
                    <a:pt x="268" y="106"/>
                    <a:pt x="266" y="106"/>
                    <a:pt x="264" y="106"/>
                  </a:cubicBezTo>
                  <a:cubicBezTo>
                    <a:pt x="261" y="106"/>
                    <a:pt x="258" y="105"/>
                    <a:pt x="258" y="99"/>
                  </a:cubicBezTo>
                  <a:cubicBezTo>
                    <a:pt x="258" y="99"/>
                    <a:pt x="258" y="99"/>
                    <a:pt x="258" y="99"/>
                  </a:cubicBezTo>
                  <a:cubicBezTo>
                    <a:pt x="258" y="99"/>
                    <a:pt x="258" y="99"/>
                    <a:pt x="258" y="99"/>
                  </a:cubicBezTo>
                  <a:cubicBezTo>
                    <a:pt x="258" y="93"/>
                    <a:pt x="259" y="88"/>
                    <a:pt x="262" y="83"/>
                  </a:cubicBezTo>
                  <a:cubicBezTo>
                    <a:pt x="263" y="81"/>
                    <a:pt x="269" y="80"/>
                    <a:pt x="269" y="77"/>
                  </a:cubicBezTo>
                  <a:cubicBezTo>
                    <a:pt x="269" y="71"/>
                    <a:pt x="263" y="68"/>
                    <a:pt x="263" y="62"/>
                  </a:cubicBezTo>
                  <a:cubicBezTo>
                    <a:pt x="263" y="62"/>
                    <a:pt x="263" y="62"/>
                    <a:pt x="263" y="62"/>
                  </a:cubicBezTo>
                  <a:cubicBezTo>
                    <a:pt x="263" y="62"/>
                    <a:pt x="263" y="62"/>
                    <a:pt x="263" y="62"/>
                  </a:cubicBezTo>
                  <a:cubicBezTo>
                    <a:pt x="263" y="58"/>
                    <a:pt x="267" y="56"/>
                    <a:pt x="267" y="52"/>
                  </a:cubicBezTo>
                  <a:cubicBezTo>
                    <a:pt x="267" y="46"/>
                    <a:pt x="265" y="35"/>
                    <a:pt x="259" y="35"/>
                  </a:cubicBezTo>
                  <a:cubicBezTo>
                    <a:pt x="253" y="35"/>
                    <a:pt x="249" y="36"/>
                    <a:pt x="244" y="36"/>
                  </a:cubicBezTo>
                  <a:cubicBezTo>
                    <a:pt x="244" y="36"/>
                    <a:pt x="244" y="36"/>
                    <a:pt x="244" y="36"/>
                  </a:cubicBezTo>
                  <a:cubicBezTo>
                    <a:pt x="244" y="36"/>
                    <a:pt x="244" y="36"/>
                    <a:pt x="244" y="36"/>
                  </a:cubicBezTo>
                  <a:cubicBezTo>
                    <a:pt x="244" y="36"/>
                    <a:pt x="244" y="36"/>
                    <a:pt x="244" y="36"/>
                  </a:cubicBezTo>
                  <a:cubicBezTo>
                    <a:pt x="244" y="36"/>
                    <a:pt x="244" y="36"/>
                    <a:pt x="244" y="36"/>
                  </a:cubicBezTo>
                  <a:cubicBezTo>
                    <a:pt x="244" y="36"/>
                    <a:pt x="244" y="36"/>
                    <a:pt x="244" y="36"/>
                  </a:cubicBezTo>
                  <a:cubicBezTo>
                    <a:pt x="244" y="36"/>
                    <a:pt x="244" y="36"/>
                    <a:pt x="244" y="36"/>
                  </a:cubicBezTo>
                  <a:cubicBezTo>
                    <a:pt x="244" y="36"/>
                    <a:pt x="244" y="36"/>
                    <a:pt x="244" y="36"/>
                  </a:cubicBezTo>
                  <a:cubicBezTo>
                    <a:pt x="241" y="36"/>
                    <a:pt x="238" y="36"/>
                    <a:pt x="234" y="37"/>
                  </a:cubicBezTo>
                  <a:cubicBezTo>
                    <a:pt x="234" y="37"/>
                    <a:pt x="234" y="37"/>
                    <a:pt x="234" y="37"/>
                  </a:cubicBezTo>
                  <a:cubicBezTo>
                    <a:pt x="231" y="37"/>
                    <a:pt x="227" y="37"/>
                    <a:pt x="224" y="37"/>
                  </a:cubicBezTo>
                  <a:cubicBezTo>
                    <a:pt x="224" y="37"/>
                    <a:pt x="224" y="35"/>
                    <a:pt x="225" y="34"/>
                  </a:cubicBezTo>
                  <a:cubicBezTo>
                    <a:pt x="223" y="33"/>
                    <a:pt x="219" y="33"/>
                    <a:pt x="215" y="33"/>
                  </a:cubicBezTo>
                  <a:cubicBezTo>
                    <a:pt x="212" y="33"/>
                    <a:pt x="207" y="37"/>
                    <a:pt x="205" y="38"/>
                  </a:cubicBezTo>
                  <a:cubicBezTo>
                    <a:pt x="200" y="40"/>
                    <a:pt x="197" y="39"/>
                    <a:pt x="192" y="42"/>
                  </a:cubicBezTo>
                  <a:cubicBezTo>
                    <a:pt x="190" y="42"/>
                    <a:pt x="190" y="44"/>
                    <a:pt x="187" y="44"/>
                  </a:cubicBezTo>
                  <a:cubicBezTo>
                    <a:pt x="187" y="44"/>
                    <a:pt x="182" y="41"/>
                    <a:pt x="182" y="40"/>
                  </a:cubicBezTo>
                  <a:cubicBezTo>
                    <a:pt x="182" y="39"/>
                    <a:pt x="184" y="39"/>
                    <a:pt x="184" y="37"/>
                  </a:cubicBezTo>
                  <a:cubicBezTo>
                    <a:pt x="183" y="37"/>
                    <a:pt x="183" y="37"/>
                    <a:pt x="183" y="37"/>
                  </a:cubicBezTo>
                  <a:cubicBezTo>
                    <a:pt x="177" y="37"/>
                    <a:pt x="171" y="43"/>
                    <a:pt x="164" y="43"/>
                  </a:cubicBezTo>
                  <a:cubicBezTo>
                    <a:pt x="163" y="43"/>
                    <a:pt x="163" y="41"/>
                    <a:pt x="162" y="39"/>
                  </a:cubicBezTo>
                  <a:cubicBezTo>
                    <a:pt x="160" y="39"/>
                    <a:pt x="158" y="38"/>
                    <a:pt x="155" y="38"/>
                  </a:cubicBezTo>
                  <a:cubicBezTo>
                    <a:pt x="156" y="37"/>
                    <a:pt x="155" y="37"/>
                    <a:pt x="155" y="35"/>
                  </a:cubicBezTo>
                  <a:cubicBezTo>
                    <a:pt x="154" y="35"/>
                    <a:pt x="152" y="33"/>
                    <a:pt x="152" y="30"/>
                  </a:cubicBezTo>
                  <a:cubicBezTo>
                    <a:pt x="152" y="25"/>
                    <a:pt x="156" y="22"/>
                    <a:pt x="158" y="20"/>
                  </a:cubicBezTo>
                  <a:cubicBezTo>
                    <a:pt x="159" y="19"/>
                    <a:pt x="162" y="18"/>
                    <a:pt x="162" y="17"/>
                  </a:cubicBezTo>
                  <a:cubicBezTo>
                    <a:pt x="162" y="16"/>
                    <a:pt x="162" y="15"/>
                    <a:pt x="162" y="14"/>
                  </a:cubicBezTo>
                  <a:cubicBezTo>
                    <a:pt x="160" y="14"/>
                    <a:pt x="157" y="14"/>
                    <a:pt x="157" y="11"/>
                  </a:cubicBezTo>
                  <a:cubicBezTo>
                    <a:pt x="157" y="8"/>
                    <a:pt x="157" y="7"/>
                    <a:pt x="158" y="4"/>
                  </a:cubicBezTo>
                  <a:cubicBezTo>
                    <a:pt x="158" y="0"/>
                    <a:pt x="158" y="0"/>
                    <a:pt x="15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69"/>
            <p:cNvSpPr/>
            <p:nvPr/>
          </p:nvSpPr>
          <p:spPr bwMode="auto">
            <a:xfrm>
              <a:off x="6254750" y="1554163"/>
              <a:ext cx="792163" cy="766763"/>
            </a:xfrm>
            <a:custGeom>
              <a:avLst/>
              <a:gdLst>
                <a:gd name="T0" fmla="*/ 173 w 211"/>
                <a:gd name="T1" fmla="*/ 8 h 204"/>
                <a:gd name="T2" fmla="*/ 160 w 211"/>
                <a:gd name="T3" fmla="*/ 12 h 204"/>
                <a:gd name="T4" fmla="*/ 165 w 211"/>
                <a:gd name="T5" fmla="*/ 2 h 204"/>
                <a:gd name="T6" fmla="*/ 150 w 211"/>
                <a:gd name="T7" fmla="*/ 6 h 204"/>
                <a:gd name="T8" fmla="*/ 138 w 211"/>
                <a:gd name="T9" fmla="*/ 6 h 204"/>
                <a:gd name="T10" fmla="*/ 129 w 211"/>
                <a:gd name="T11" fmla="*/ 17 h 204"/>
                <a:gd name="T12" fmla="*/ 118 w 211"/>
                <a:gd name="T13" fmla="*/ 20 h 204"/>
                <a:gd name="T14" fmla="*/ 106 w 211"/>
                <a:gd name="T15" fmla="*/ 20 h 204"/>
                <a:gd name="T16" fmla="*/ 106 w 211"/>
                <a:gd name="T17" fmla="*/ 23 h 204"/>
                <a:gd name="T18" fmla="*/ 96 w 211"/>
                <a:gd name="T19" fmla="*/ 27 h 204"/>
                <a:gd name="T20" fmla="*/ 101 w 211"/>
                <a:gd name="T21" fmla="*/ 28 h 204"/>
                <a:gd name="T22" fmla="*/ 86 w 211"/>
                <a:gd name="T23" fmla="*/ 32 h 204"/>
                <a:gd name="T24" fmla="*/ 83 w 211"/>
                <a:gd name="T25" fmla="*/ 31 h 204"/>
                <a:gd name="T26" fmla="*/ 76 w 211"/>
                <a:gd name="T27" fmla="*/ 35 h 204"/>
                <a:gd name="T28" fmla="*/ 75 w 211"/>
                <a:gd name="T29" fmla="*/ 39 h 204"/>
                <a:gd name="T30" fmla="*/ 76 w 211"/>
                <a:gd name="T31" fmla="*/ 52 h 204"/>
                <a:gd name="T32" fmla="*/ 60 w 211"/>
                <a:gd name="T33" fmla="*/ 71 h 204"/>
                <a:gd name="T34" fmla="*/ 29 w 211"/>
                <a:gd name="T35" fmla="*/ 102 h 204"/>
                <a:gd name="T36" fmla="*/ 34 w 211"/>
                <a:gd name="T37" fmla="*/ 104 h 204"/>
                <a:gd name="T38" fmla="*/ 7 w 211"/>
                <a:gd name="T39" fmla="*/ 121 h 204"/>
                <a:gd name="T40" fmla="*/ 5 w 211"/>
                <a:gd name="T41" fmla="*/ 148 h 204"/>
                <a:gd name="T42" fmla="*/ 8 w 211"/>
                <a:gd name="T43" fmla="*/ 154 h 204"/>
                <a:gd name="T44" fmla="*/ 3 w 211"/>
                <a:gd name="T45" fmla="*/ 162 h 204"/>
                <a:gd name="T46" fmla="*/ 43 w 211"/>
                <a:gd name="T47" fmla="*/ 151 h 204"/>
                <a:gd name="T48" fmla="*/ 47 w 211"/>
                <a:gd name="T49" fmla="*/ 162 h 204"/>
                <a:gd name="T50" fmla="*/ 59 w 211"/>
                <a:gd name="T51" fmla="*/ 187 h 204"/>
                <a:gd name="T52" fmla="*/ 65 w 211"/>
                <a:gd name="T53" fmla="*/ 204 h 204"/>
                <a:gd name="T54" fmla="*/ 86 w 211"/>
                <a:gd name="T55" fmla="*/ 194 h 204"/>
                <a:gd name="T56" fmla="*/ 91 w 211"/>
                <a:gd name="T57" fmla="*/ 176 h 204"/>
                <a:gd name="T58" fmla="*/ 110 w 211"/>
                <a:gd name="T59" fmla="*/ 150 h 204"/>
                <a:gd name="T60" fmla="*/ 95 w 211"/>
                <a:gd name="T61" fmla="*/ 134 h 204"/>
                <a:gd name="T62" fmla="*/ 99 w 211"/>
                <a:gd name="T63" fmla="*/ 117 h 204"/>
                <a:gd name="T64" fmla="*/ 130 w 211"/>
                <a:gd name="T65" fmla="*/ 92 h 204"/>
                <a:gd name="T66" fmla="*/ 147 w 211"/>
                <a:gd name="T67" fmla="*/ 74 h 204"/>
                <a:gd name="T68" fmla="*/ 153 w 211"/>
                <a:gd name="T69" fmla="*/ 91 h 204"/>
                <a:gd name="T70" fmla="*/ 128 w 211"/>
                <a:gd name="T71" fmla="*/ 117 h 204"/>
                <a:gd name="T72" fmla="*/ 129 w 211"/>
                <a:gd name="T73" fmla="*/ 134 h 204"/>
                <a:gd name="T74" fmla="*/ 147 w 211"/>
                <a:gd name="T75" fmla="*/ 147 h 204"/>
                <a:gd name="T76" fmla="*/ 169 w 211"/>
                <a:gd name="T77" fmla="*/ 144 h 204"/>
                <a:gd name="T78" fmla="*/ 186 w 211"/>
                <a:gd name="T79" fmla="*/ 138 h 204"/>
                <a:gd name="T80" fmla="*/ 211 w 211"/>
                <a:gd name="T81" fmla="*/ 110 h 204"/>
                <a:gd name="T82" fmla="*/ 202 w 211"/>
                <a:gd name="T83" fmla="*/ 98 h 204"/>
                <a:gd name="T84" fmla="*/ 206 w 211"/>
                <a:gd name="T85" fmla="*/ 94 h 204"/>
                <a:gd name="T86" fmla="*/ 197 w 211"/>
                <a:gd name="T87" fmla="*/ 80 h 204"/>
                <a:gd name="T88" fmla="*/ 200 w 211"/>
                <a:gd name="T89" fmla="*/ 71 h 204"/>
                <a:gd name="T90" fmla="*/ 194 w 211"/>
                <a:gd name="T91" fmla="*/ 57 h 204"/>
                <a:gd name="T92" fmla="*/ 200 w 211"/>
                <a:gd name="T93" fmla="*/ 45 h 204"/>
                <a:gd name="T94" fmla="*/ 190 w 211"/>
                <a:gd name="T95" fmla="*/ 34 h 204"/>
                <a:gd name="T96" fmla="*/ 204 w 211"/>
                <a:gd name="T97" fmla="*/ 19 h 204"/>
                <a:gd name="T98" fmla="*/ 190 w 211"/>
                <a:gd name="T99" fmla="*/ 14 h 204"/>
                <a:gd name="T100" fmla="*/ 191 w 211"/>
                <a:gd name="T101" fmla="*/ 2 h 204"/>
                <a:gd name="T102" fmla="*/ 184 w 211"/>
                <a:gd name="T103"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1" h="204">
                  <a:moveTo>
                    <a:pt x="184" y="0"/>
                  </a:moveTo>
                  <a:cubicBezTo>
                    <a:pt x="179" y="3"/>
                    <a:pt x="177" y="4"/>
                    <a:pt x="173" y="8"/>
                  </a:cubicBezTo>
                  <a:cubicBezTo>
                    <a:pt x="173" y="6"/>
                    <a:pt x="173" y="5"/>
                    <a:pt x="172" y="3"/>
                  </a:cubicBezTo>
                  <a:cubicBezTo>
                    <a:pt x="167" y="5"/>
                    <a:pt x="165" y="12"/>
                    <a:pt x="160" y="12"/>
                  </a:cubicBezTo>
                  <a:cubicBezTo>
                    <a:pt x="160" y="12"/>
                    <a:pt x="160" y="12"/>
                    <a:pt x="159" y="12"/>
                  </a:cubicBezTo>
                  <a:cubicBezTo>
                    <a:pt x="161" y="8"/>
                    <a:pt x="165" y="6"/>
                    <a:pt x="165" y="2"/>
                  </a:cubicBezTo>
                  <a:cubicBezTo>
                    <a:pt x="165" y="2"/>
                    <a:pt x="165" y="1"/>
                    <a:pt x="164" y="1"/>
                  </a:cubicBezTo>
                  <a:cubicBezTo>
                    <a:pt x="161" y="1"/>
                    <a:pt x="154" y="6"/>
                    <a:pt x="150" y="6"/>
                  </a:cubicBezTo>
                  <a:cubicBezTo>
                    <a:pt x="148" y="6"/>
                    <a:pt x="146" y="4"/>
                    <a:pt x="144" y="2"/>
                  </a:cubicBezTo>
                  <a:cubicBezTo>
                    <a:pt x="143" y="3"/>
                    <a:pt x="138" y="4"/>
                    <a:pt x="138" y="6"/>
                  </a:cubicBezTo>
                  <a:cubicBezTo>
                    <a:pt x="138" y="8"/>
                    <a:pt x="140" y="8"/>
                    <a:pt x="143" y="9"/>
                  </a:cubicBezTo>
                  <a:cubicBezTo>
                    <a:pt x="137" y="12"/>
                    <a:pt x="133" y="10"/>
                    <a:pt x="129" y="17"/>
                  </a:cubicBezTo>
                  <a:cubicBezTo>
                    <a:pt x="129" y="12"/>
                    <a:pt x="129" y="12"/>
                    <a:pt x="129" y="12"/>
                  </a:cubicBezTo>
                  <a:cubicBezTo>
                    <a:pt x="123" y="13"/>
                    <a:pt x="122" y="19"/>
                    <a:pt x="118" y="20"/>
                  </a:cubicBezTo>
                  <a:cubicBezTo>
                    <a:pt x="118" y="17"/>
                    <a:pt x="118" y="17"/>
                    <a:pt x="118" y="17"/>
                  </a:cubicBezTo>
                  <a:cubicBezTo>
                    <a:pt x="114" y="17"/>
                    <a:pt x="109" y="17"/>
                    <a:pt x="106" y="20"/>
                  </a:cubicBezTo>
                  <a:cubicBezTo>
                    <a:pt x="107" y="21"/>
                    <a:pt x="107" y="21"/>
                    <a:pt x="108" y="22"/>
                  </a:cubicBezTo>
                  <a:cubicBezTo>
                    <a:pt x="107" y="23"/>
                    <a:pt x="107" y="23"/>
                    <a:pt x="106" y="23"/>
                  </a:cubicBezTo>
                  <a:cubicBezTo>
                    <a:pt x="105" y="23"/>
                    <a:pt x="104" y="23"/>
                    <a:pt x="103" y="23"/>
                  </a:cubicBezTo>
                  <a:cubicBezTo>
                    <a:pt x="100" y="23"/>
                    <a:pt x="98" y="25"/>
                    <a:pt x="96" y="27"/>
                  </a:cubicBezTo>
                  <a:cubicBezTo>
                    <a:pt x="97" y="27"/>
                    <a:pt x="97" y="27"/>
                    <a:pt x="98" y="27"/>
                  </a:cubicBezTo>
                  <a:cubicBezTo>
                    <a:pt x="99" y="27"/>
                    <a:pt x="99" y="28"/>
                    <a:pt x="101" y="28"/>
                  </a:cubicBezTo>
                  <a:cubicBezTo>
                    <a:pt x="100" y="28"/>
                    <a:pt x="97" y="35"/>
                    <a:pt x="96" y="35"/>
                  </a:cubicBezTo>
                  <a:cubicBezTo>
                    <a:pt x="92" y="35"/>
                    <a:pt x="91" y="32"/>
                    <a:pt x="86" y="32"/>
                  </a:cubicBezTo>
                  <a:cubicBezTo>
                    <a:pt x="87" y="30"/>
                    <a:pt x="87" y="29"/>
                    <a:pt x="85" y="27"/>
                  </a:cubicBezTo>
                  <a:cubicBezTo>
                    <a:pt x="85" y="28"/>
                    <a:pt x="84" y="29"/>
                    <a:pt x="83" y="31"/>
                  </a:cubicBezTo>
                  <a:cubicBezTo>
                    <a:pt x="82" y="31"/>
                    <a:pt x="81" y="30"/>
                    <a:pt x="81" y="30"/>
                  </a:cubicBezTo>
                  <a:cubicBezTo>
                    <a:pt x="78" y="30"/>
                    <a:pt x="77" y="32"/>
                    <a:pt x="76" y="35"/>
                  </a:cubicBezTo>
                  <a:cubicBezTo>
                    <a:pt x="76" y="35"/>
                    <a:pt x="79" y="35"/>
                    <a:pt x="81" y="35"/>
                  </a:cubicBezTo>
                  <a:cubicBezTo>
                    <a:pt x="79" y="36"/>
                    <a:pt x="76" y="37"/>
                    <a:pt x="75" y="39"/>
                  </a:cubicBezTo>
                  <a:cubicBezTo>
                    <a:pt x="82" y="39"/>
                    <a:pt x="85" y="36"/>
                    <a:pt x="92" y="34"/>
                  </a:cubicBezTo>
                  <a:cubicBezTo>
                    <a:pt x="90" y="40"/>
                    <a:pt x="82" y="50"/>
                    <a:pt x="76" y="52"/>
                  </a:cubicBezTo>
                  <a:cubicBezTo>
                    <a:pt x="70" y="54"/>
                    <a:pt x="66" y="58"/>
                    <a:pt x="63" y="64"/>
                  </a:cubicBezTo>
                  <a:cubicBezTo>
                    <a:pt x="60" y="71"/>
                    <a:pt x="60" y="71"/>
                    <a:pt x="60" y="71"/>
                  </a:cubicBezTo>
                  <a:cubicBezTo>
                    <a:pt x="58" y="71"/>
                    <a:pt x="58" y="80"/>
                    <a:pt x="55" y="82"/>
                  </a:cubicBezTo>
                  <a:cubicBezTo>
                    <a:pt x="46" y="89"/>
                    <a:pt x="42" y="99"/>
                    <a:pt x="29" y="102"/>
                  </a:cubicBezTo>
                  <a:cubicBezTo>
                    <a:pt x="32" y="103"/>
                    <a:pt x="33" y="103"/>
                    <a:pt x="36" y="104"/>
                  </a:cubicBezTo>
                  <a:cubicBezTo>
                    <a:pt x="35" y="104"/>
                    <a:pt x="34" y="104"/>
                    <a:pt x="34" y="104"/>
                  </a:cubicBezTo>
                  <a:cubicBezTo>
                    <a:pt x="26" y="104"/>
                    <a:pt x="24" y="110"/>
                    <a:pt x="19" y="111"/>
                  </a:cubicBezTo>
                  <a:cubicBezTo>
                    <a:pt x="13" y="113"/>
                    <a:pt x="10" y="116"/>
                    <a:pt x="7" y="121"/>
                  </a:cubicBezTo>
                  <a:cubicBezTo>
                    <a:pt x="5" y="124"/>
                    <a:pt x="0" y="123"/>
                    <a:pt x="0" y="128"/>
                  </a:cubicBezTo>
                  <a:cubicBezTo>
                    <a:pt x="0" y="136"/>
                    <a:pt x="1" y="143"/>
                    <a:pt x="5" y="148"/>
                  </a:cubicBezTo>
                  <a:cubicBezTo>
                    <a:pt x="4" y="150"/>
                    <a:pt x="1" y="153"/>
                    <a:pt x="1" y="155"/>
                  </a:cubicBezTo>
                  <a:cubicBezTo>
                    <a:pt x="4" y="154"/>
                    <a:pt x="4" y="154"/>
                    <a:pt x="8" y="154"/>
                  </a:cubicBezTo>
                  <a:cubicBezTo>
                    <a:pt x="8" y="158"/>
                    <a:pt x="8" y="158"/>
                    <a:pt x="8" y="158"/>
                  </a:cubicBezTo>
                  <a:cubicBezTo>
                    <a:pt x="7" y="159"/>
                    <a:pt x="3" y="160"/>
                    <a:pt x="3" y="162"/>
                  </a:cubicBezTo>
                  <a:cubicBezTo>
                    <a:pt x="3" y="163"/>
                    <a:pt x="14" y="170"/>
                    <a:pt x="16" y="170"/>
                  </a:cubicBezTo>
                  <a:cubicBezTo>
                    <a:pt x="28" y="170"/>
                    <a:pt x="37" y="159"/>
                    <a:pt x="43" y="151"/>
                  </a:cubicBezTo>
                  <a:cubicBezTo>
                    <a:pt x="45" y="154"/>
                    <a:pt x="46" y="156"/>
                    <a:pt x="49" y="158"/>
                  </a:cubicBezTo>
                  <a:cubicBezTo>
                    <a:pt x="48" y="159"/>
                    <a:pt x="47" y="160"/>
                    <a:pt x="47" y="162"/>
                  </a:cubicBezTo>
                  <a:cubicBezTo>
                    <a:pt x="47" y="167"/>
                    <a:pt x="52" y="168"/>
                    <a:pt x="53" y="172"/>
                  </a:cubicBezTo>
                  <a:cubicBezTo>
                    <a:pt x="55" y="178"/>
                    <a:pt x="54" y="182"/>
                    <a:pt x="59" y="187"/>
                  </a:cubicBezTo>
                  <a:cubicBezTo>
                    <a:pt x="59" y="188"/>
                    <a:pt x="59" y="189"/>
                    <a:pt x="59" y="190"/>
                  </a:cubicBezTo>
                  <a:cubicBezTo>
                    <a:pt x="59" y="192"/>
                    <a:pt x="63" y="204"/>
                    <a:pt x="65" y="204"/>
                  </a:cubicBezTo>
                  <a:cubicBezTo>
                    <a:pt x="72" y="204"/>
                    <a:pt x="74" y="194"/>
                    <a:pt x="79" y="194"/>
                  </a:cubicBezTo>
                  <a:cubicBezTo>
                    <a:pt x="81" y="194"/>
                    <a:pt x="82" y="194"/>
                    <a:pt x="86" y="194"/>
                  </a:cubicBezTo>
                  <a:cubicBezTo>
                    <a:pt x="87" y="189"/>
                    <a:pt x="94" y="188"/>
                    <a:pt x="95" y="181"/>
                  </a:cubicBezTo>
                  <a:cubicBezTo>
                    <a:pt x="93" y="180"/>
                    <a:pt x="91" y="179"/>
                    <a:pt x="91" y="176"/>
                  </a:cubicBezTo>
                  <a:cubicBezTo>
                    <a:pt x="91" y="170"/>
                    <a:pt x="93" y="162"/>
                    <a:pt x="99" y="162"/>
                  </a:cubicBezTo>
                  <a:cubicBezTo>
                    <a:pt x="101" y="162"/>
                    <a:pt x="110" y="155"/>
                    <a:pt x="110" y="150"/>
                  </a:cubicBezTo>
                  <a:cubicBezTo>
                    <a:pt x="110" y="145"/>
                    <a:pt x="102" y="140"/>
                    <a:pt x="97" y="139"/>
                  </a:cubicBezTo>
                  <a:cubicBezTo>
                    <a:pt x="97" y="137"/>
                    <a:pt x="96" y="135"/>
                    <a:pt x="95" y="134"/>
                  </a:cubicBezTo>
                  <a:cubicBezTo>
                    <a:pt x="95" y="128"/>
                    <a:pt x="95" y="128"/>
                    <a:pt x="95" y="128"/>
                  </a:cubicBezTo>
                  <a:cubicBezTo>
                    <a:pt x="99" y="126"/>
                    <a:pt x="96" y="121"/>
                    <a:pt x="99" y="117"/>
                  </a:cubicBezTo>
                  <a:cubicBezTo>
                    <a:pt x="101" y="112"/>
                    <a:pt x="106" y="111"/>
                    <a:pt x="111" y="108"/>
                  </a:cubicBezTo>
                  <a:cubicBezTo>
                    <a:pt x="117" y="104"/>
                    <a:pt x="130" y="99"/>
                    <a:pt x="130" y="92"/>
                  </a:cubicBezTo>
                  <a:cubicBezTo>
                    <a:pt x="131" y="90"/>
                    <a:pt x="130" y="89"/>
                    <a:pt x="130" y="85"/>
                  </a:cubicBezTo>
                  <a:cubicBezTo>
                    <a:pt x="130" y="78"/>
                    <a:pt x="138" y="74"/>
                    <a:pt x="147" y="74"/>
                  </a:cubicBezTo>
                  <a:cubicBezTo>
                    <a:pt x="155" y="74"/>
                    <a:pt x="164" y="76"/>
                    <a:pt x="164" y="83"/>
                  </a:cubicBezTo>
                  <a:cubicBezTo>
                    <a:pt x="164" y="87"/>
                    <a:pt x="157" y="89"/>
                    <a:pt x="153" y="91"/>
                  </a:cubicBezTo>
                  <a:cubicBezTo>
                    <a:pt x="146" y="95"/>
                    <a:pt x="139" y="111"/>
                    <a:pt x="128" y="111"/>
                  </a:cubicBezTo>
                  <a:cubicBezTo>
                    <a:pt x="128" y="113"/>
                    <a:pt x="128" y="115"/>
                    <a:pt x="128" y="117"/>
                  </a:cubicBezTo>
                  <a:cubicBezTo>
                    <a:pt x="128" y="120"/>
                    <a:pt x="130" y="126"/>
                    <a:pt x="133" y="128"/>
                  </a:cubicBezTo>
                  <a:cubicBezTo>
                    <a:pt x="132" y="129"/>
                    <a:pt x="129" y="131"/>
                    <a:pt x="129" y="134"/>
                  </a:cubicBezTo>
                  <a:cubicBezTo>
                    <a:pt x="129" y="140"/>
                    <a:pt x="135" y="144"/>
                    <a:pt x="141" y="144"/>
                  </a:cubicBezTo>
                  <a:cubicBezTo>
                    <a:pt x="141" y="147"/>
                    <a:pt x="144" y="147"/>
                    <a:pt x="147" y="147"/>
                  </a:cubicBezTo>
                  <a:cubicBezTo>
                    <a:pt x="152" y="147"/>
                    <a:pt x="159" y="145"/>
                    <a:pt x="165" y="143"/>
                  </a:cubicBezTo>
                  <a:cubicBezTo>
                    <a:pt x="166" y="143"/>
                    <a:pt x="167" y="144"/>
                    <a:pt x="169" y="144"/>
                  </a:cubicBezTo>
                  <a:cubicBezTo>
                    <a:pt x="175" y="144"/>
                    <a:pt x="184" y="142"/>
                    <a:pt x="186" y="138"/>
                  </a:cubicBezTo>
                  <a:cubicBezTo>
                    <a:pt x="186" y="138"/>
                    <a:pt x="186" y="138"/>
                    <a:pt x="186" y="138"/>
                  </a:cubicBezTo>
                  <a:cubicBezTo>
                    <a:pt x="186" y="138"/>
                    <a:pt x="186" y="138"/>
                    <a:pt x="186" y="138"/>
                  </a:cubicBezTo>
                  <a:cubicBezTo>
                    <a:pt x="192" y="130"/>
                    <a:pt x="211" y="119"/>
                    <a:pt x="211" y="110"/>
                  </a:cubicBezTo>
                  <a:cubicBezTo>
                    <a:pt x="211" y="103"/>
                    <a:pt x="205" y="102"/>
                    <a:pt x="202" y="98"/>
                  </a:cubicBezTo>
                  <a:cubicBezTo>
                    <a:pt x="202" y="98"/>
                    <a:pt x="202" y="98"/>
                    <a:pt x="202" y="98"/>
                  </a:cubicBezTo>
                  <a:cubicBezTo>
                    <a:pt x="202" y="98"/>
                    <a:pt x="202" y="98"/>
                    <a:pt x="202" y="98"/>
                  </a:cubicBezTo>
                  <a:cubicBezTo>
                    <a:pt x="203" y="97"/>
                    <a:pt x="206" y="96"/>
                    <a:pt x="206" y="94"/>
                  </a:cubicBezTo>
                  <a:cubicBezTo>
                    <a:pt x="206" y="88"/>
                    <a:pt x="197" y="86"/>
                    <a:pt x="197" y="80"/>
                  </a:cubicBezTo>
                  <a:cubicBezTo>
                    <a:pt x="197" y="80"/>
                    <a:pt x="197" y="80"/>
                    <a:pt x="197" y="80"/>
                  </a:cubicBezTo>
                  <a:cubicBezTo>
                    <a:pt x="197" y="80"/>
                    <a:pt x="197" y="80"/>
                    <a:pt x="197" y="80"/>
                  </a:cubicBezTo>
                  <a:cubicBezTo>
                    <a:pt x="197" y="76"/>
                    <a:pt x="200" y="75"/>
                    <a:pt x="200" y="71"/>
                  </a:cubicBezTo>
                  <a:cubicBezTo>
                    <a:pt x="200" y="66"/>
                    <a:pt x="194" y="62"/>
                    <a:pt x="194" y="57"/>
                  </a:cubicBezTo>
                  <a:cubicBezTo>
                    <a:pt x="194" y="57"/>
                    <a:pt x="194" y="57"/>
                    <a:pt x="194" y="57"/>
                  </a:cubicBezTo>
                  <a:cubicBezTo>
                    <a:pt x="194" y="57"/>
                    <a:pt x="194" y="57"/>
                    <a:pt x="194" y="57"/>
                  </a:cubicBezTo>
                  <a:cubicBezTo>
                    <a:pt x="194" y="52"/>
                    <a:pt x="200" y="50"/>
                    <a:pt x="200" y="45"/>
                  </a:cubicBezTo>
                  <a:cubicBezTo>
                    <a:pt x="200" y="39"/>
                    <a:pt x="190" y="39"/>
                    <a:pt x="190" y="34"/>
                  </a:cubicBezTo>
                  <a:cubicBezTo>
                    <a:pt x="190" y="34"/>
                    <a:pt x="190" y="34"/>
                    <a:pt x="190" y="34"/>
                  </a:cubicBezTo>
                  <a:cubicBezTo>
                    <a:pt x="190" y="34"/>
                    <a:pt x="190" y="34"/>
                    <a:pt x="190" y="34"/>
                  </a:cubicBezTo>
                  <a:cubicBezTo>
                    <a:pt x="190" y="27"/>
                    <a:pt x="200" y="22"/>
                    <a:pt x="204" y="19"/>
                  </a:cubicBezTo>
                  <a:cubicBezTo>
                    <a:pt x="203" y="19"/>
                    <a:pt x="197" y="18"/>
                    <a:pt x="194" y="18"/>
                  </a:cubicBezTo>
                  <a:cubicBezTo>
                    <a:pt x="194" y="16"/>
                    <a:pt x="192" y="16"/>
                    <a:pt x="190" y="14"/>
                  </a:cubicBezTo>
                  <a:cubicBezTo>
                    <a:pt x="196" y="12"/>
                    <a:pt x="198" y="14"/>
                    <a:pt x="201" y="7"/>
                  </a:cubicBezTo>
                  <a:cubicBezTo>
                    <a:pt x="199" y="6"/>
                    <a:pt x="192" y="2"/>
                    <a:pt x="191" y="2"/>
                  </a:cubicBezTo>
                  <a:cubicBezTo>
                    <a:pt x="189" y="2"/>
                    <a:pt x="188" y="4"/>
                    <a:pt x="187" y="7"/>
                  </a:cubicBezTo>
                  <a:cubicBezTo>
                    <a:pt x="184" y="6"/>
                    <a:pt x="184" y="4"/>
                    <a:pt x="18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70"/>
            <p:cNvSpPr/>
            <p:nvPr/>
          </p:nvSpPr>
          <p:spPr bwMode="auto">
            <a:xfrm>
              <a:off x="6697663" y="1152525"/>
              <a:ext cx="5176838" cy="1922463"/>
            </a:xfrm>
            <a:custGeom>
              <a:avLst/>
              <a:gdLst>
                <a:gd name="T0" fmla="*/ 533 w 1379"/>
                <a:gd name="T1" fmla="*/ 63 h 512"/>
                <a:gd name="T2" fmla="*/ 454 w 1379"/>
                <a:gd name="T3" fmla="*/ 96 h 512"/>
                <a:gd name="T4" fmla="*/ 415 w 1379"/>
                <a:gd name="T5" fmla="*/ 78 h 512"/>
                <a:gd name="T6" fmla="*/ 334 w 1379"/>
                <a:gd name="T7" fmla="*/ 125 h 512"/>
                <a:gd name="T8" fmla="*/ 267 w 1379"/>
                <a:gd name="T9" fmla="*/ 139 h 512"/>
                <a:gd name="T10" fmla="*/ 190 w 1379"/>
                <a:gd name="T11" fmla="*/ 175 h 512"/>
                <a:gd name="T12" fmla="*/ 138 w 1379"/>
                <a:gd name="T13" fmla="*/ 202 h 512"/>
                <a:gd name="T14" fmla="*/ 93 w 1379"/>
                <a:gd name="T15" fmla="*/ 127 h 512"/>
                <a:gd name="T16" fmla="*/ 82 w 1379"/>
                <a:gd name="T17" fmla="*/ 152 h 512"/>
                <a:gd name="T18" fmla="*/ 79 w 1379"/>
                <a:gd name="T19" fmla="*/ 187 h 512"/>
                <a:gd name="T20" fmla="*/ 93 w 1379"/>
                <a:gd name="T21" fmla="*/ 217 h 512"/>
                <a:gd name="T22" fmla="*/ 45 w 1379"/>
                <a:gd name="T23" fmla="*/ 259 h 512"/>
                <a:gd name="T24" fmla="*/ 0 w 1379"/>
                <a:gd name="T25" fmla="*/ 320 h 512"/>
                <a:gd name="T26" fmla="*/ 10 w 1379"/>
                <a:gd name="T27" fmla="*/ 319 h 512"/>
                <a:gd name="T28" fmla="*/ 29 w 1379"/>
                <a:gd name="T29" fmla="*/ 345 h 512"/>
                <a:gd name="T30" fmla="*/ 24 w 1379"/>
                <a:gd name="T31" fmla="*/ 382 h 512"/>
                <a:gd name="T32" fmla="*/ 71 w 1379"/>
                <a:gd name="T33" fmla="*/ 413 h 512"/>
                <a:gd name="T34" fmla="*/ 126 w 1379"/>
                <a:gd name="T35" fmla="*/ 416 h 512"/>
                <a:gd name="T36" fmla="*/ 177 w 1379"/>
                <a:gd name="T37" fmla="*/ 453 h 512"/>
                <a:gd name="T38" fmla="*/ 181 w 1379"/>
                <a:gd name="T39" fmla="*/ 452 h 512"/>
                <a:gd name="T40" fmla="*/ 182 w 1379"/>
                <a:gd name="T41" fmla="*/ 452 h 512"/>
                <a:gd name="T42" fmla="*/ 183 w 1379"/>
                <a:gd name="T43" fmla="*/ 452 h 512"/>
                <a:gd name="T44" fmla="*/ 183 w 1379"/>
                <a:gd name="T45" fmla="*/ 452 h 512"/>
                <a:gd name="T46" fmla="*/ 215 w 1379"/>
                <a:gd name="T47" fmla="*/ 478 h 512"/>
                <a:gd name="T48" fmla="*/ 232 w 1379"/>
                <a:gd name="T49" fmla="*/ 478 h 512"/>
                <a:gd name="T50" fmla="*/ 225 w 1379"/>
                <a:gd name="T51" fmla="*/ 409 h 512"/>
                <a:gd name="T52" fmla="*/ 246 w 1379"/>
                <a:gd name="T53" fmla="*/ 423 h 512"/>
                <a:gd name="T54" fmla="*/ 271 w 1379"/>
                <a:gd name="T55" fmla="*/ 462 h 512"/>
                <a:gd name="T56" fmla="*/ 288 w 1379"/>
                <a:gd name="T57" fmla="*/ 487 h 512"/>
                <a:gd name="T58" fmla="*/ 337 w 1379"/>
                <a:gd name="T59" fmla="*/ 507 h 512"/>
                <a:gd name="T60" fmla="*/ 373 w 1379"/>
                <a:gd name="T61" fmla="*/ 491 h 512"/>
                <a:gd name="T62" fmla="*/ 381 w 1379"/>
                <a:gd name="T63" fmla="*/ 494 h 512"/>
                <a:gd name="T64" fmla="*/ 404 w 1379"/>
                <a:gd name="T65" fmla="*/ 489 h 512"/>
                <a:gd name="T66" fmla="*/ 405 w 1379"/>
                <a:gd name="T67" fmla="*/ 490 h 512"/>
                <a:gd name="T68" fmla="*/ 418 w 1379"/>
                <a:gd name="T69" fmla="*/ 491 h 512"/>
                <a:gd name="T70" fmla="*/ 446 w 1379"/>
                <a:gd name="T71" fmla="*/ 492 h 512"/>
                <a:gd name="T72" fmla="*/ 492 w 1379"/>
                <a:gd name="T73" fmla="*/ 418 h 512"/>
                <a:gd name="T74" fmla="*/ 515 w 1379"/>
                <a:gd name="T75" fmla="*/ 400 h 512"/>
                <a:gd name="T76" fmla="*/ 516 w 1379"/>
                <a:gd name="T77" fmla="*/ 400 h 512"/>
                <a:gd name="T78" fmla="*/ 534 w 1379"/>
                <a:gd name="T79" fmla="*/ 383 h 512"/>
                <a:gd name="T80" fmla="*/ 577 w 1379"/>
                <a:gd name="T81" fmla="*/ 364 h 512"/>
                <a:gd name="T82" fmla="*/ 665 w 1379"/>
                <a:gd name="T83" fmla="*/ 351 h 512"/>
                <a:gd name="T84" fmla="*/ 677 w 1379"/>
                <a:gd name="T85" fmla="*/ 362 h 512"/>
                <a:gd name="T86" fmla="*/ 749 w 1379"/>
                <a:gd name="T87" fmla="*/ 370 h 512"/>
                <a:gd name="T88" fmla="*/ 789 w 1379"/>
                <a:gd name="T89" fmla="*/ 367 h 512"/>
                <a:gd name="T90" fmla="*/ 818 w 1379"/>
                <a:gd name="T91" fmla="*/ 339 h 512"/>
                <a:gd name="T92" fmla="*/ 932 w 1379"/>
                <a:gd name="T93" fmla="*/ 382 h 512"/>
                <a:gd name="T94" fmla="*/ 906 w 1379"/>
                <a:gd name="T95" fmla="*/ 429 h 512"/>
                <a:gd name="T96" fmla="*/ 985 w 1379"/>
                <a:gd name="T97" fmla="*/ 340 h 512"/>
                <a:gd name="T98" fmla="*/ 995 w 1379"/>
                <a:gd name="T99" fmla="*/ 263 h 512"/>
                <a:gd name="T100" fmla="*/ 1139 w 1379"/>
                <a:gd name="T101" fmla="*/ 233 h 512"/>
                <a:gd name="T102" fmla="*/ 1119 w 1379"/>
                <a:gd name="T103" fmla="*/ 277 h 512"/>
                <a:gd name="T104" fmla="*/ 1156 w 1379"/>
                <a:gd name="T105" fmla="*/ 279 h 512"/>
                <a:gd name="T106" fmla="*/ 1307 w 1379"/>
                <a:gd name="T107" fmla="*/ 175 h 512"/>
                <a:gd name="T108" fmla="*/ 1220 w 1379"/>
                <a:gd name="T109" fmla="*/ 125 h 512"/>
                <a:gd name="T110" fmla="*/ 1103 w 1379"/>
                <a:gd name="T111" fmla="*/ 104 h 512"/>
                <a:gd name="T112" fmla="*/ 925 w 1379"/>
                <a:gd name="T113" fmla="*/ 101 h 512"/>
                <a:gd name="T114" fmla="*/ 836 w 1379"/>
                <a:gd name="T115" fmla="*/ 74 h 512"/>
                <a:gd name="T116" fmla="*/ 705 w 1379"/>
                <a:gd name="T117" fmla="*/ 1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79" h="512">
                  <a:moveTo>
                    <a:pt x="684" y="0"/>
                  </a:moveTo>
                  <a:cubicBezTo>
                    <a:pt x="669" y="0"/>
                    <a:pt x="663" y="11"/>
                    <a:pt x="655" y="17"/>
                  </a:cubicBezTo>
                  <a:cubicBezTo>
                    <a:pt x="651" y="20"/>
                    <a:pt x="632" y="28"/>
                    <a:pt x="622" y="28"/>
                  </a:cubicBezTo>
                  <a:cubicBezTo>
                    <a:pt x="618" y="28"/>
                    <a:pt x="615" y="27"/>
                    <a:pt x="616" y="23"/>
                  </a:cubicBezTo>
                  <a:cubicBezTo>
                    <a:pt x="607" y="26"/>
                    <a:pt x="566" y="28"/>
                    <a:pt x="546" y="47"/>
                  </a:cubicBezTo>
                  <a:cubicBezTo>
                    <a:pt x="541" y="51"/>
                    <a:pt x="540" y="63"/>
                    <a:pt x="533" y="63"/>
                  </a:cubicBezTo>
                  <a:cubicBezTo>
                    <a:pt x="531" y="63"/>
                    <a:pt x="526" y="62"/>
                    <a:pt x="520" y="62"/>
                  </a:cubicBezTo>
                  <a:cubicBezTo>
                    <a:pt x="506" y="62"/>
                    <a:pt x="489" y="64"/>
                    <a:pt x="489" y="75"/>
                  </a:cubicBezTo>
                  <a:cubicBezTo>
                    <a:pt x="489" y="79"/>
                    <a:pt x="492" y="82"/>
                    <a:pt x="493" y="87"/>
                  </a:cubicBezTo>
                  <a:cubicBezTo>
                    <a:pt x="491" y="88"/>
                    <a:pt x="489" y="88"/>
                    <a:pt x="487" y="88"/>
                  </a:cubicBezTo>
                  <a:cubicBezTo>
                    <a:pt x="483" y="88"/>
                    <a:pt x="478" y="87"/>
                    <a:pt x="465" y="87"/>
                  </a:cubicBezTo>
                  <a:cubicBezTo>
                    <a:pt x="460" y="93"/>
                    <a:pt x="456" y="96"/>
                    <a:pt x="454" y="96"/>
                  </a:cubicBezTo>
                  <a:cubicBezTo>
                    <a:pt x="448" y="96"/>
                    <a:pt x="448" y="82"/>
                    <a:pt x="445" y="78"/>
                  </a:cubicBezTo>
                  <a:cubicBezTo>
                    <a:pt x="444" y="87"/>
                    <a:pt x="438" y="91"/>
                    <a:pt x="430" y="95"/>
                  </a:cubicBezTo>
                  <a:cubicBezTo>
                    <a:pt x="433" y="103"/>
                    <a:pt x="445" y="111"/>
                    <a:pt x="436" y="121"/>
                  </a:cubicBezTo>
                  <a:cubicBezTo>
                    <a:pt x="430" y="127"/>
                    <a:pt x="448" y="148"/>
                    <a:pt x="438" y="148"/>
                  </a:cubicBezTo>
                  <a:cubicBezTo>
                    <a:pt x="427" y="148"/>
                    <a:pt x="423" y="105"/>
                    <a:pt x="423" y="97"/>
                  </a:cubicBezTo>
                  <a:cubicBezTo>
                    <a:pt x="423" y="87"/>
                    <a:pt x="439" y="83"/>
                    <a:pt x="415" y="78"/>
                  </a:cubicBezTo>
                  <a:cubicBezTo>
                    <a:pt x="414" y="78"/>
                    <a:pt x="413" y="78"/>
                    <a:pt x="413" y="78"/>
                  </a:cubicBezTo>
                  <a:cubicBezTo>
                    <a:pt x="400" y="78"/>
                    <a:pt x="379" y="96"/>
                    <a:pt x="379" y="107"/>
                  </a:cubicBezTo>
                  <a:cubicBezTo>
                    <a:pt x="379" y="120"/>
                    <a:pt x="385" y="128"/>
                    <a:pt x="392" y="135"/>
                  </a:cubicBezTo>
                  <a:cubicBezTo>
                    <a:pt x="397" y="143"/>
                    <a:pt x="397" y="145"/>
                    <a:pt x="394" y="145"/>
                  </a:cubicBezTo>
                  <a:cubicBezTo>
                    <a:pt x="387" y="145"/>
                    <a:pt x="366" y="131"/>
                    <a:pt x="356" y="129"/>
                  </a:cubicBezTo>
                  <a:cubicBezTo>
                    <a:pt x="345" y="126"/>
                    <a:pt x="339" y="125"/>
                    <a:pt x="334" y="125"/>
                  </a:cubicBezTo>
                  <a:cubicBezTo>
                    <a:pt x="323" y="125"/>
                    <a:pt x="330" y="132"/>
                    <a:pt x="330" y="134"/>
                  </a:cubicBezTo>
                  <a:cubicBezTo>
                    <a:pt x="329" y="142"/>
                    <a:pt x="327" y="145"/>
                    <a:pt x="325" y="145"/>
                  </a:cubicBezTo>
                  <a:cubicBezTo>
                    <a:pt x="322" y="145"/>
                    <a:pt x="317" y="138"/>
                    <a:pt x="314" y="138"/>
                  </a:cubicBezTo>
                  <a:cubicBezTo>
                    <a:pt x="307" y="138"/>
                    <a:pt x="294" y="145"/>
                    <a:pt x="283" y="145"/>
                  </a:cubicBezTo>
                  <a:cubicBezTo>
                    <a:pt x="280" y="145"/>
                    <a:pt x="277" y="145"/>
                    <a:pt x="274" y="144"/>
                  </a:cubicBezTo>
                  <a:cubicBezTo>
                    <a:pt x="273" y="141"/>
                    <a:pt x="271" y="139"/>
                    <a:pt x="267" y="139"/>
                  </a:cubicBezTo>
                  <a:cubicBezTo>
                    <a:pt x="253" y="139"/>
                    <a:pt x="223" y="165"/>
                    <a:pt x="214" y="165"/>
                  </a:cubicBezTo>
                  <a:cubicBezTo>
                    <a:pt x="211" y="165"/>
                    <a:pt x="206" y="162"/>
                    <a:pt x="207" y="159"/>
                  </a:cubicBezTo>
                  <a:cubicBezTo>
                    <a:pt x="210" y="152"/>
                    <a:pt x="209" y="140"/>
                    <a:pt x="205" y="140"/>
                  </a:cubicBezTo>
                  <a:cubicBezTo>
                    <a:pt x="202" y="140"/>
                    <a:pt x="198" y="146"/>
                    <a:pt x="193" y="161"/>
                  </a:cubicBezTo>
                  <a:cubicBezTo>
                    <a:pt x="192" y="163"/>
                    <a:pt x="197" y="164"/>
                    <a:pt x="197" y="169"/>
                  </a:cubicBezTo>
                  <a:cubicBezTo>
                    <a:pt x="197" y="174"/>
                    <a:pt x="194" y="175"/>
                    <a:pt x="190" y="175"/>
                  </a:cubicBezTo>
                  <a:cubicBezTo>
                    <a:pt x="188" y="175"/>
                    <a:pt x="186" y="175"/>
                    <a:pt x="185" y="175"/>
                  </a:cubicBezTo>
                  <a:cubicBezTo>
                    <a:pt x="183" y="174"/>
                    <a:pt x="181" y="174"/>
                    <a:pt x="179" y="174"/>
                  </a:cubicBezTo>
                  <a:cubicBezTo>
                    <a:pt x="178" y="174"/>
                    <a:pt x="176" y="174"/>
                    <a:pt x="175" y="175"/>
                  </a:cubicBezTo>
                  <a:cubicBezTo>
                    <a:pt x="168" y="177"/>
                    <a:pt x="169" y="195"/>
                    <a:pt x="153" y="195"/>
                  </a:cubicBezTo>
                  <a:cubicBezTo>
                    <a:pt x="149" y="195"/>
                    <a:pt x="144" y="193"/>
                    <a:pt x="138" y="190"/>
                  </a:cubicBezTo>
                  <a:cubicBezTo>
                    <a:pt x="138" y="202"/>
                    <a:pt x="138" y="202"/>
                    <a:pt x="138" y="202"/>
                  </a:cubicBezTo>
                  <a:cubicBezTo>
                    <a:pt x="121" y="200"/>
                    <a:pt x="123" y="183"/>
                    <a:pt x="118" y="175"/>
                  </a:cubicBezTo>
                  <a:cubicBezTo>
                    <a:pt x="120" y="175"/>
                    <a:pt x="122" y="175"/>
                    <a:pt x="124" y="175"/>
                  </a:cubicBezTo>
                  <a:cubicBezTo>
                    <a:pt x="133" y="175"/>
                    <a:pt x="139" y="175"/>
                    <a:pt x="148" y="178"/>
                  </a:cubicBezTo>
                  <a:cubicBezTo>
                    <a:pt x="150" y="178"/>
                    <a:pt x="151" y="178"/>
                    <a:pt x="153" y="178"/>
                  </a:cubicBezTo>
                  <a:cubicBezTo>
                    <a:pt x="169" y="178"/>
                    <a:pt x="192" y="161"/>
                    <a:pt x="147" y="146"/>
                  </a:cubicBezTo>
                  <a:cubicBezTo>
                    <a:pt x="134" y="142"/>
                    <a:pt x="103" y="127"/>
                    <a:pt x="93" y="127"/>
                  </a:cubicBezTo>
                  <a:cubicBezTo>
                    <a:pt x="93" y="127"/>
                    <a:pt x="93" y="126"/>
                    <a:pt x="90" y="126"/>
                  </a:cubicBezTo>
                  <a:cubicBezTo>
                    <a:pt x="89" y="126"/>
                    <a:pt x="88" y="126"/>
                    <a:pt x="86" y="126"/>
                  </a:cubicBezTo>
                  <a:cubicBezTo>
                    <a:pt x="86" y="126"/>
                    <a:pt x="86" y="126"/>
                    <a:pt x="86" y="126"/>
                  </a:cubicBezTo>
                  <a:cubicBezTo>
                    <a:pt x="82" y="129"/>
                    <a:pt x="72" y="134"/>
                    <a:pt x="72" y="141"/>
                  </a:cubicBezTo>
                  <a:cubicBezTo>
                    <a:pt x="72" y="141"/>
                    <a:pt x="72" y="141"/>
                    <a:pt x="72" y="141"/>
                  </a:cubicBezTo>
                  <a:cubicBezTo>
                    <a:pt x="72" y="146"/>
                    <a:pt x="82" y="146"/>
                    <a:pt x="82" y="152"/>
                  </a:cubicBezTo>
                  <a:cubicBezTo>
                    <a:pt x="82" y="152"/>
                    <a:pt x="82" y="152"/>
                    <a:pt x="82" y="152"/>
                  </a:cubicBezTo>
                  <a:cubicBezTo>
                    <a:pt x="82" y="157"/>
                    <a:pt x="76" y="159"/>
                    <a:pt x="76" y="164"/>
                  </a:cubicBezTo>
                  <a:cubicBezTo>
                    <a:pt x="76" y="164"/>
                    <a:pt x="76" y="164"/>
                    <a:pt x="76" y="164"/>
                  </a:cubicBezTo>
                  <a:cubicBezTo>
                    <a:pt x="76" y="169"/>
                    <a:pt x="82" y="173"/>
                    <a:pt x="82" y="178"/>
                  </a:cubicBezTo>
                  <a:cubicBezTo>
                    <a:pt x="82" y="178"/>
                    <a:pt x="82" y="178"/>
                    <a:pt x="82" y="178"/>
                  </a:cubicBezTo>
                  <a:cubicBezTo>
                    <a:pt x="82" y="182"/>
                    <a:pt x="79" y="183"/>
                    <a:pt x="79" y="187"/>
                  </a:cubicBezTo>
                  <a:cubicBezTo>
                    <a:pt x="79" y="187"/>
                    <a:pt x="79" y="187"/>
                    <a:pt x="79" y="187"/>
                  </a:cubicBezTo>
                  <a:cubicBezTo>
                    <a:pt x="79" y="193"/>
                    <a:pt x="88" y="195"/>
                    <a:pt x="88" y="201"/>
                  </a:cubicBezTo>
                  <a:cubicBezTo>
                    <a:pt x="88" y="201"/>
                    <a:pt x="88" y="201"/>
                    <a:pt x="88" y="201"/>
                  </a:cubicBezTo>
                  <a:cubicBezTo>
                    <a:pt x="88" y="203"/>
                    <a:pt x="85" y="204"/>
                    <a:pt x="84" y="205"/>
                  </a:cubicBezTo>
                  <a:cubicBezTo>
                    <a:pt x="84" y="205"/>
                    <a:pt x="84" y="205"/>
                    <a:pt x="84" y="205"/>
                  </a:cubicBezTo>
                  <a:cubicBezTo>
                    <a:pt x="87" y="209"/>
                    <a:pt x="93" y="210"/>
                    <a:pt x="93" y="217"/>
                  </a:cubicBezTo>
                  <a:cubicBezTo>
                    <a:pt x="93" y="217"/>
                    <a:pt x="93" y="217"/>
                    <a:pt x="93" y="217"/>
                  </a:cubicBezTo>
                  <a:cubicBezTo>
                    <a:pt x="93" y="226"/>
                    <a:pt x="74" y="237"/>
                    <a:pt x="68" y="245"/>
                  </a:cubicBezTo>
                  <a:cubicBezTo>
                    <a:pt x="68" y="245"/>
                    <a:pt x="68" y="245"/>
                    <a:pt x="68" y="245"/>
                  </a:cubicBezTo>
                  <a:cubicBezTo>
                    <a:pt x="70" y="248"/>
                    <a:pt x="73" y="249"/>
                    <a:pt x="75" y="254"/>
                  </a:cubicBezTo>
                  <a:cubicBezTo>
                    <a:pt x="72" y="257"/>
                    <a:pt x="63" y="261"/>
                    <a:pt x="59" y="261"/>
                  </a:cubicBezTo>
                  <a:cubicBezTo>
                    <a:pt x="54" y="261"/>
                    <a:pt x="51" y="259"/>
                    <a:pt x="45" y="259"/>
                  </a:cubicBezTo>
                  <a:cubicBezTo>
                    <a:pt x="39" y="259"/>
                    <a:pt x="25" y="265"/>
                    <a:pt x="29" y="269"/>
                  </a:cubicBezTo>
                  <a:cubicBezTo>
                    <a:pt x="43" y="282"/>
                    <a:pt x="36" y="287"/>
                    <a:pt x="32" y="287"/>
                  </a:cubicBezTo>
                  <a:cubicBezTo>
                    <a:pt x="27" y="287"/>
                    <a:pt x="26" y="280"/>
                    <a:pt x="21" y="280"/>
                  </a:cubicBezTo>
                  <a:cubicBezTo>
                    <a:pt x="16" y="280"/>
                    <a:pt x="10" y="293"/>
                    <a:pt x="10" y="300"/>
                  </a:cubicBezTo>
                  <a:cubicBezTo>
                    <a:pt x="10" y="311"/>
                    <a:pt x="0" y="310"/>
                    <a:pt x="0" y="320"/>
                  </a:cubicBezTo>
                  <a:cubicBezTo>
                    <a:pt x="0" y="320"/>
                    <a:pt x="0" y="320"/>
                    <a:pt x="0" y="320"/>
                  </a:cubicBezTo>
                  <a:cubicBezTo>
                    <a:pt x="4" y="319"/>
                    <a:pt x="7" y="319"/>
                    <a:pt x="10" y="319"/>
                  </a:cubicBezTo>
                  <a:cubicBezTo>
                    <a:pt x="10" y="319"/>
                    <a:pt x="10" y="319"/>
                    <a:pt x="10" y="319"/>
                  </a:cubicBezTo>
                  <a:cubicBezTo>
                    <a:pt x="10" y="319"/>
                    <a:pt x="10" y="319"/>
                    <a:pt x="10" y="319"/>
                  </a:cubicBezTo>
                  <a:cubicBezTo>
                    <a:pt x="10" y="319"/>
                    <a:pt x="10" y="319"/>
                    <a:pt x="10" y="319"/>
                  </a:cubicBezTo>
                  <a:cubicBezTo>
                    <a:pt x="10" y="319"/>
                    <a:pt x="10" y="319"/>
                    <a:pt x="10" y="319"/>
                  </a:cubicBezTo>
                  <a:cubicBezTo>
                    <a:pt x="10" y="319"/>
                    <a:pt x="10" y="319"/>
                    <a:pt x="10" y="319"/>
                  </a:cubicBezTo>
                  <a:cubicBezTo>
                    <a:pt x="10" y="319"/>
                    <a:pt x="10" y="319"/>
                    <a:pt x="10" y="319"/>
                  </a:cubicBezTo>
                  <a:cubicBezTo>
                    <a:pt x="10" y="319"/>
                    <a:pt x="10" y="319"/>
                    <a:pt x="10" y="319"/>
                  </a:cubicBezTo>
                  <a:cubicBezTo>
                    <a:pt x="15" y="319"/>
                    <a:pt x="19" y="318"/>
                    <a:pt x="25" y="318"/>
                  </a:cubicBezTo>
                  <a:cubicBezTo>
                    <a:pt x="31" y="318"/>
                    <a:pt x="33" y="329"/>
                    <a:pt x="33" y="335"/>
                  </a:cubicBezTo>
                  <a:cubicBezTo>
                    <a:pt x="33" y="335"/>
                    <a:pt x="33" y="335"/>
                    <a:pt x="33" y="335"/>
                  </a:cubicBezTo>
                  <a:cubicBezTo>
                    <a:pt x="33" y="339"/>
                    <a:pt x="29" y="341"/>
                    <a:pt x="29" y="345"/>
                  </a:cubicBezTo>
                  <a:cubicBezTo>
                    <a:pt x="29" y="345"/>
                    <a:pt x="29" y="345"/>
                    <a:pt x="29" y="345"/>
                  </a:cubicBezTo>
                  <a:cubicBezTo>
                    <a:pt x="29" y="351"/>
                    <a:pt x="35" y="354"/>
                    <a:pt x="35" y="360"/>
                  </a:cubicBezTo>
                  <a:cubicBezTo>
                    <a:pt x="35" y="360"/>
                    <a:pt x="35" y="360"/>
                    <a:pt x="35" y="360"/>
                  </a:cubicBezTo>
                  <a:cubicBezTo>
                    <a:pt x="35" y="363"/>
                    <a:pt x="29" y="364"/>
                    <a:pt x="28" y="366"/>
                  </a:cubicBezTo>
                  <a:cubicBezTo>
                    <a:pt x="25" y="371"/>
                    <a:pt x="24" y="376"/>
                    <a:pt x="24" y="382"/>
                  </a:cubicBezTo>
                  <a:cubicBezTo>
                    <a:pt x="24" y="382"/>
                    <a:pt x="24" y="382"/>
                    <a:pt x="24" y="382"/>
                  </a:cubicBezTo>
                  <a:cubicBezTo>
                    <a:pt x="24" y="388"/>
                    <a:pt x="27" y="389"/>
                    <a:pt x="30" y="389"/>
                  </a:cubicBezTo>
                  <a:cubicBezTo>
                    <a:pt x="32" y="389"/>
                    <a:pt x="34" y="389"/>
                    <a:pt x="36" y="389"/>
                  </a:cubicBezTo>
                  <a:cubicBezTo>
                    <a:pt x="45" y="389"/>
                    <a:pt x="49" y="385"/>
                    <a:pt x="56" y="385"/>
                  </a:cubicBezTo>
                  <a:cubicBezTo>
                    <a:pt x="64" y="385"/>
                    <a:pt x="62" y="400"/>
                    <a:pt x="69" y="400"/>
                  </a:cubicBezTo>
                  <a:cubicBezTo>
                    <a:pt x="69" y="411"/>
                    <a:pt x="69" y="411"/>
                    <a:pt x="69" y="411"/>
                  </a:cubicBezTo>
                  <a:cubicBezTo>
                    <a:pt x="69" y="412"/>
                    <a:pt x="70" y="413"/>
                    <a:pt x="71" y="413"/>
                  </a:cubicBezTo>
                  <a:cubicBezTo>
                    <a:pt x="72" y="415"/>
                    <a:pt x="72" y="415"/>
                    <a:pt x="72" y="415"/>
                  </a:cubicBezTo>
                  <a:cubicBezTo>
                    <a:pt x="74" y="415"/>
                    <a:pt x="77" y="414"/>
                    <a:pt x="79" y="413"/>
                  </a:cubicBezTo>
                  <a:cubicBezTo>
                    <a:pt x="85" y="412"/>
                    <a:pt x="86" y="404"/>
                    <a:pt x="92" y="404"/>
                  </a:cubicBezTo>
                  <a:cubicBezTo>
                    <a:pt x="97" y="404"/>
                    <a:pt x="110" y="426"/>
                    <a:pt x="114" y="426"/>
                  </a:cubicBezTo>
                  <a:cubicBezTo>
                    <a:pt x="118" y="426"/>
                    <a:pt x="132" y="420"/>
                    <a:pt x="134" y="417"/>
                  </a:cubicBezTo>
                  <a:cubicBezTo>
                    <a:pt x="134" y="417"/>
                    <a:pt x="126" y="416"/>
                    <a:pt x="126" y="416"/>
                  </a:cubicBezTo>
                  <a:cubicBezTo>
                    <a:pt x="125" y="416"/>
                    <a:pt x="121" y="415"/>
                    <a:pt x="121" y="411"/>
                  </a:cubicBezTo>
                  <a:cubicBezTo>
                    <a:pt x="121" y="409"/>
                    <a:pt x="142" y="402"/>
                    <a:pt x="150" y="399"/>
                  </a:cubicBezTo>
                  <a:cubicBezTo>
                    <a:pt x="150" y="399"/>
                    <a:pt x="146" y="403"/>
                    <a:pt x="145" y="404"/>
                  </a:cubicBezTo>
                  <a:cubicBezTo>
                    <a:pt x="145" y="405"/>
                    <a:pt x="153" y="413"/>
                    <a:pt x="136" y="417"/>
                  </a:cubicBezTo>
                  <a:cubicBezTo>
                    <a:pt x="143" y="434"/>
                    <a:pt x="176" y="431"/>
                    <a:pt x="176" y="454"/>
                  </a:cubicBezTo>
                  <a:cubicBezTo>
                    <a:pt x="177" y="453"/>
                    <a:pt x="177" y="453"/>
                    <a:pt x="177" y="453"/>
                  </a:cubicBezTo>
                  <a:cubicBezTo>
                    <a:pt x="178" y="453"/>
                    <a:pt x="180" y="452"/>
                    <a:pt x="181" y="452"/>
                  </a:cubicBezTo>
                  <a:cubicBezTo>
                    <a:pt x="181" y="452"/>
                    <a:pt x="181" y="452"/>
                    <a:pt x="181" y="452"/>
                  </a:cubicBezTo>
                  <a:cubicBezTo>
                    <a:pt x="181" y="452"/>
                    <a:pt x="181" y="452"/>
                    <a:pt x="181" y="452"/>
                  </a:cubicBezTo>
                  <a:cubicBezTo>
                    <a:pt x="181" y="452"/>
                    <a:pt x="181" y="452"/>
                    <a:pt x="181" y="452"/>
                  </a:cubicBezTo>
                  <a:cubicBezTo>
                    <a:pt x="181" y="452"/>
                    <a:pt x="181" y="452"/>
                    <a:pt x="181" y="452"/>
                  </a:cubicBezTo>
                  <a:cubicBezTo>
                    <a:pt x="181" y="452"/>
                    <a:pt x="181" y="452"/>
                    <a:pt x="181" y="452"/>
                  </a:cubicBezTo>
                  <a:cubicBezTo>
                    <a:pt x="181" y="452"/>
                    <a:pt x="181" y="452"/>
                    <a:pt x="181" y="452"/>
                  </a:cubicBezTo>
                  <a:cubicBezTo>
                    <a:pt x="181" y="452"/>
                    <a:pt x="181" y="452"/>
                    <a:pt x="181" y="452"/>
                  </a:cubicBezTo>
                  <a:cubicBezTo>
                    <a:pt x="181" y="452"/>
                    <a:pt x="181" y="452"/>
                    <a:pt x="181" y="452"/>
                  </a:cubicBezTo>
                  <a:cubicBezTo>
                    <a:pt x="181" y="452"/>
                    <a:pt x="181" y="452"/>
                    <a:pt x="181" y="452"/>
                  </a:cubicBezTo>
                  <a:cubicBezTo>
                    <a:pt x="181" y="452"/>
                    <a:pt x="181" y="452"/>
                    <a:pt x="181" y="452"/>
                  </a:cubicBezTo>
                  <a:cubicBezTo>
                    <a:pt x="182" y="452"/>
                    <a:pt x="182" y="452"/>
                    <a:pt x="182" y="452"/>
                  </a:cubicBezTo>
                  <a:cubicBezTo>
                    <a:pt x="182" y="452"/>
                    <a:pt x="182" y="452"/>
                    <a:pt x="182" y="452"/>
                  </a:cubicBezTo>
                  <a:cubicBezTo>
                    <a:pt x="182" y="452"/>
                    <a:pt x="182" y="452"/>
                    <a:pt x="182" y="452"/>
                  </a:cubicBezTo>
                  <a:cubicBezTo>
                    <a:pt x="182" y="452"/>
                    <a:pt x="182" y="452"/>
                    <a:pt x="182" y="452"/>
                  </a:cubicBezTo>
                  <a:cubicBezTo>
                    <a:pt x="182" y="452"/>
                    <a:pt x="182" y="452"/>
                    <a:pt x="182" y="452"/>
                  </a:cubicBezTo>
                  <a:cubicBezTo>
                    <a:pt x="182" y="452"/>
                    <a:pt x="183" y="452"/>
                    <a:pt x="183" y="452"/>
                  </a:cubicBezTo>
                  <a:cubicBezTo>
                    <a:pt x="183" y="452"/>
                    <a:pt x="183" y="452"/>
                    <a:pt x="183" y="452"/>
                  </a:cubicBezTo>
                  <a:cubicBezTo>
                    <a:pt x="183" y="452"/>
                    <a:pt x="183" y="452"/>
                    <a:pt x="183" y="452"/>
                  </a:cubicBezTo>
                  <a:cubicBezTo>
                    <a:pt x="183" y="452"/>
                    <a:pt x="183" y="452"/>
                    <a:pt x="183" y="452"/>
                  </a:cubicBezTo>
                  <a:cubicBezTo>
                    <a:pt x="183" y="452"/>
                    <a:pt x="183" y="452"/>
                    <a:pt x="183" y="452"/>
                  </a:cubicBezTo>
                  <a:cubicBezTo>
                    <a:pt x="183" y="452"/>
                    <a:pt x="183" y="452"/>
                    <a:pt x="183" y="452"/>
                  </a:cubicBezTo>
                  <a:cubicBezTo>
                    <a:pt x="183" y="452"/>
                    <a:pt x="183" y="452"/>
                    <a:pt x="183" y="452"/>
                  </a:cubicBezTo>
                  <a:cubicBezTo>
                    <a:pt x="183" y="452"/>
                    <a:pt x="183" y="452"/>
                    <a:pt x="183" y="452"/>
                  </a:cubicBezTo>
                  <a:cubicBezTo>
                    <a:pt x="183" y="452"/>
                    <a:pt x="183" y="452"/>
                    <a:pt x="183" y="452"/>
                  </a:cubicBezTo>
                  <a:cubicBezTo>
                    <a:pt x="183" y="452"/>
                    <a:pt x="183" y="452"/>
                    <a:pt x="183" y="452"/>
                  </a:cubicBezTo>
                  <a:cubicBezTo>
                    <a:pt x="183" y="452"/>
                    <a:pt x="183" y="452"/>
                    <a:pt x="183" y="452"/>
                  </a:cubicBezTo>
                  <a:cubicBezTo>
                    <a:pt x="192" y="452"/>
                    <a:pt x="192" y="458"/>
                    <a:pt x="194" y="464"/>
                  </a:cubicBezTo>
                  <a:cubicBezTo>
                    <a:pt x="195" y="465"/>
                    <a:pt x="201" y="468"/>
                    <a:pt x="201" y="468"/>
                  </a:cubicBezTo>
                  <a:cubicBezTo>
                    <a:pt x="206" y="470"/>
                    <a:pt x="208" y="478"/>
                    <a:pt x="215" y="478"/>
                  </a:cubicBezTo>
                  <a:cubicBezTo>
                    <a:pt x="222" y="478"/>
                    <a:pt x="221" y="473"/>
                    <a:pt x="226" y="472"/>
                  </a:cubicBezTo>
                  <a:cubicBezTo>
                    <a:pt x="228" y="471"/>
                    <a:pt x="228" y="471"/>
                    <a:pt x="230" y="471"/>
                  </a:cubicBezTo>
                  <a:cubicBezTo>
                    <a:pt x="231" y="473"/>
                    <a:pt x="231" y="475"/>
                    <a:pt x="232" y="476"/>
                  </a:cubicBezTo>
                  <a:cubicBezTo>
                    <a:pt x="232" y="476"/>
                    <a:pt x="232" y="476"/>
                    <a:pt x="232" y="476"/>
                  </a:cubicBezTo>
                  <a:cubicBezTo>
                    <a:pt x="232" y="476"/>
                    <a:pt x="232" y="476"/>
                    <a:pt x="232" y="477"/>
                  </a:cubicBezTo>
                  <a:cubicBezTo>
                    <a:pt x="232" y="477"/>
                    <a:pt x="232" y="477"/>
                    <a:pt x="232" y="478"/>
                  </a:cubicBezTo>
                  <a:cubicBezTo>
                    <a:pt x="236" y="478"/>
                    <a:pt x="236" y="478"/>
                    <a:pt x="236" y="478"/>
                  </a:cubicBezTo>
                  <a:cubicBezTo>
                    <a:pt x="239" y="474"/>
                    <a:pt x="239" y="467"/>
                    <a:pt x="244" y="465"/>
                  </a:cubicBezTo>
                  <a:cubicBezTo>
                    <a:pt x="236" y="460"/>
                    <a:pt x="224" y="443"/>
                    <a:pt x="224" y="434"/>
                  </a:cubicBezTo>
                  <a:cubicBezTo>
                    <a:pt x="224" y="431"/>
                    <a:pt x="218" y="427"/>
                    <a:pt x="218" y="422"/>
                  </a:cubicBezTo>
                  <a:cubicBezTo>
                    <a:pt x="218" y="421"/>
                    <a:pt x="223" y="410"/>
                    <a:pt x="225" y="409"/>
                  </a:cubicBezTo>
                  <a:cubicBezTo>
                    <a:pt x="225" y="409"/>
                    <a:pt x="225" y="409"/>
                    <a:pt x="225" y="409"/>
                  </a:cubicBezTo>
                  <a:cubicBezTo>
                    <a:pt x="228" y="409"/>
                    <a:pt x="235" y="405"/>
                    <a:pt x="236" y="404"/>
                  </a:cubicBezTo>
                  <a:cubicBezTo>
                    <a:pt x="243" y="402"/>
                    <a:pt x="248" y="400"/>
                    <a:pt x="257" y="400"/>
                  </a:cubicBezTo>
                  <a:cubicBezTo>
                    <a:pt x="272" y="400"/>
                    <a:pt x="275" y="407"/>
                    <a:pt x="281" y="415"/>
                  </a:cubicBezTo>
                  <a:cubicBezTo>
                    <a:pt x="279" y="417"/>
                    <a:pt x="277" y="417"/>
                    <a:pt x="276" y="417"/>
                  </a:cubicBezTo>
                  <a:cubicBezTo>
                    <a:pt x="272" y="417"/>
                    <a:pt x="269" y="416"/>
                    <a:pt x="266" y="416"/>
                  </a:cubicBezTo>
                  <a:cubicBezTo>
                    <a:pt x="258" y="416"/>
                    <a:pt x="247" y="423"/>
                    <a:pt x="246" y="423"/>
                  </a:cubicBezTo>
                  <a:cubicBezTo>
                    <a:pt x="246" y="423"/>
                    <a:pt x="246" y="423"/>
                    <a:pt x="246" y="423"/>
                  </a:cubicBezTo>
                  <a:cubicBezTo>
                    <a:pt x="246" y="429"/>
                    <a:pt x="250" y="428"/>
                    <a:pt x="252" y="431"/>
                  </a:cubicBezTo>
                  <a:cubicBezTo>
                    <a:pt x="258" y="441"/>
                    <a:pt x="265" y="444"/>
                    <a:pt x="265" y="456"/>
                  </a:cubicBezTo>
                  <a:cubicBezTo>
                    <a:pt x="268" y="454"/>
                    <a:pt x="273" y="452"/>
                    <a:pt x="275" y="451"/>
                  </a:cubicBezTo>
                  <a:cubicBezTo>
                    <a:pt x="275" y="456"/>
                    <a:pt x="280" y="458"/>
                    <a:pt x="280" y="462"/>
                  </a:cubicBezTo>
                  <a:cubicBezTo>
                    <a:pt x="271" y="462"/>
                    <a:pt x="271" y="462"/>
                    <a:pt x="271" y="462"/>
                  </a:cubicBezTo>
                  <a:cubicBezTo>
                    <a:pt x="269" y="462"/>
                    <a:pt x="266" y="465"/>
                    <a:pt x="266" y="469"/>
                  </a:cubicBezTo>
                  <a:cubicBezTo>
                    <a:pt x="271" y="470"/>
                    <a:pt x="275" y="476"/>
                    <a:pt x="275" y="481"/>
                  </a:cubicBezTo>
                  <a:cubicBezTo>
                    <a:pt x="275" y="484"/>
                    <a:pt x="273" y="485"/>
                    <a:pt x="273" y="488"/>
                  </a:cubicBezTo>
                  <a:cubicBezTo>
                    <a:pt x="273" y="490"/>
                    <a:pt x="276" y="493"/>
                    <a:pt x="276" y="494"/>
                  </a:cubicBezTo>
                  <a:cubicBezTo>
                    <a:pt x="276" y="491"/>
                    <a:pt x="280" y="491"/>
                    <a:pt x="282" y="490"/>
                  </a:cubicBezTo>
                  <a:cubicBezTo>
                    <a:pt x="286" y="489"/>
                    <a:pt x="285" y="488"/>
                    <a:pt x="288" y="487"/>
                  </a:cubicBezTo>
                  <a:cubicBezTo>
                    <a:pt x="293" y="485"/>
                    <a:pt x="296" y="486"/>
                    <a:pt x="301" y="483"/>
                  </a:cubicBezTo>
                  <a:cubicBezTo>
                    <a:pt x="307" y="487"/>
                    <a:pt x="310" y="487"/>
                    <a:pt x="316" y="489"/>
                  </a:cubicBezTo>
                  <a:cubicBezTo>
                    <a:pt x="323" y="491"/>
                    <a:pt x="326" y="497"/>
                    <a:pt x="334" y="497"/>
                  </a:cubicBezTo>
                  <a:cubicBezTo>
                    <a:pt x="334" y="499"/>
                    <a:pt x="336" y="500"/>
                    <a:pt x="336" y="501"/>
                  </a:cubicBezTo>
                  <a:cubicBezTo>
                    <a:pt x="336" y="501"/>
                    <a:pt x="336" y="501"/>
                    <a:pt x="336" y="501"/>
                  </a:cubicBezTo>
                  <a:cubicBezTo>
                    <a:pt x="337" y="503"/>
                    <a:pt x="337" y="505"/>
                    <a:pt x="337" y="507"/>
                  </a:cubicBezTo>
                  <a:cubicBezTo>
                    <a:pt x="337" y="508"/>
                    <a:pt x="337" y="509"/>
                    <a:pt x="338" y="511"/>
                  </a:cubicBezTo>
                  <a:cubicBezTo>
                    <a:pt x="338" y="510"/>
                    <a:pt x="339" y="510"/>
                    <a:pt x="340" y="510"/>
                  </a:cubicBezTo>
                  <a:cubicBezTo>
                    <a:pt x="342" y="510"/>
                    <a:pt x="344" y="512"/>
                    <a:pt x="346" y="512"/>
                  </a:cubicBezTo>
                  <a:cubicBezTo>
                    <a:pt x="349" y="512"/>
                    <a:pt x="351" y="510"/>
                    <a:pt x="353" y="508"/>
                  </a:cubicBezTo>
                  <a:cubicBezTo>
                    <a:pt x="355" y="506"/>
                    <a:pt x="358" y="506"/>
                    <a:pt x="361" y="503"/>
                  </a:cubicBezTo>
                  <a:cubicBezTo>
                    <a:pt x="365" y="499"/>
                    <a:pt x="366" y="491"/>
                    <a:pt x="373" y="491"/>
                  </a:cubicBezTo>
                  <a:cubicBezTo>
                    <a:pt x="376" y="491"/>
                    <a:pt x="375" y="492"/>
                    <a:pt x="378" y="492"/>
                  </a:cubicBezTo>
                  <a:cubicBezTo>
                    <a:pt x="378" y="492"/>
                    <a:pt x="378" y="492"/>
                    <a:pt x="378" y="492"/>
                  </a:cubicBezTo>
                  <a:cubicBezTo>
                    <a:pt x="378" y="492"/>
                    <a:pt x="378" y="492"/>
                    <a:pt x="378" y="492"/>
                  </a:cubicBezTo>
                  <a:cubicBezTo>
                    <a:pt x="378" y="494"/>
                    <a:pt x="379" y="494"/>
                    <a:pt x="381" y="494"/>
                  </a:cubicBezTo>
                  <a:cubicBezTo>
                    <a:pt x="381" y="494"/>
                    <a:pt x="381" y="494"/>
                    <a:pt x="381" y="494"/>
                  </a:cubicBezTo>
                  <a:cubicBezTo>
                    <a:pt x="381" y="494"/>
                    <a:pt x="381" y="494"/>
                    <a:pt x="381" y="494"/>
                  </a:cubicBezTo>
                  <a:cubicBezTo>
                    <a:pt x="381" y="494"/>
                    <a:pt x="381" y="494"/>
                    <a:pt x="381" y="494"/>
                  </a:cubicBezTo>
                  <a:cubicBezTo>
                    <a:pt x="382" y="494"/>
                    <a:pt x="384" y="494"/>
                    <a:pt x="385" y="494"/>
                  </a:cubicBezTo>
                  <a:cubicBezTo>
                    <a:pt x="386" y="494"/>
                    <a:pt x="386" y="493"/>
                    <a:pt x="387" y="493"/>
                  </a:cubicBezTo>
                  <a:cubicBezTo>
                    <a:pt x="389" y="493"/>
                    <a:pt x="390" y="497"/>
                    <a:pt x="392" y="497"/>
                  </a:cubicBezTo>
                  <a:cubicBezTo>
                    <a:pt x="397" y="497"/>
                    <a:pt x="402" y="493"/>
                    <a:pt x="404" y="489"/>
                  </a:cubicBezTo>
                  <a:cubicBezTo>
                    <a:pt x="404" y="489"/>
                    <a:pt x="404" y="489"/>
                    <a:pt x="404" y="489"/>
                  </a:cubicBezTo>
                  <a:cubicBezTo>
                    <a:pt x="404" y="489"/>
                    <a:pt x="404" y="489"/>
                    <a:pt x="404" y="489"/>
                  </a:cubicBezTo>
                  <a:cubicBezTo>
                    <a:pt x="404" y="489"/>
                    <a:pt x="404" y="489"/>
                    <a:pt x="404" y="489"/>
                  </a:cubicBezTo>
                  <a:cubicBezTo>
                    <a:pt x="404" y="489"/>
                    <a:pt x="404" y="489"/>
                    <a:pt x="404" y="489"/>
                  </a:cubicBezTo>
                  <a:cubicBezTo>
                    <a:pt x="405" y="490"/>
                    <a:pt x="405" y="490"/>
                    <a:pt x="405" y="490"/>
                  </a:cubicBezTo>
                  <a:cubicBezTo>
                    <a:pt x="405" y="490"/>
                    <a:pt x="405" y="490"/>
                    <a:pt x="405" y="490"/>
                  </a:cubicBezTo>
                  <a:cubicBezTo>
                    <a:pt x="405" y="490"/>
                    <a:pt x="405" y="490"/>
                    <a:pt x="405" y="490"/>
                  </a:cubicBezTo>
                  <a:cubicBezTo>
                    <a:pt x="405" y="490"/>
                    <a:pt x="405" y="490"/>
                    <a:pt x="405" y="490"/>
                  </a:cubicBezTo>
                  <a:cubicBezTo>
                    <a:pt x="405" y="490"/>
                    <a:pt x="405" y="490"/>
                    <a:pt x="405" y="489"/>
                  </a:cubicBezTo>
                  <a:cubicBezTo>
                    <a:pt x="406" y="489"/>
                    <a:pt x="406" y="489"/>
                    <a:pt x="406" y="489"/>
                  </a:cubicBezTo>
                  <a:cubicBezTo>
                    <a:pt x="409" y="489"/>
                    <a:pt x="410" y="483"/>
                    <a:pt x="416" y="483"/>
                  </a:cubicBezTo>
                  <a:cubicBezTo>
                    <a:pt x="418" y="483"/>
                    <a:pt x="418" y="485"/>
                    <a:pt x="418" y="488"/>
                  </a:cubicBezTo>
                  <a:cubicBezTo>
                    <a:pt x="418" y="489"/>
                    <a:pt x="418" y="490"/>
                    <a:pt x="418" y="491"/>
                  </a:cubicBezTo>
                  <a:cubicBezTo>
                    <a:pt x="418" y="494"/>
                    <a:pt x="419" y="497"/>
                    <a:pt x="422" y="497"/>
                  </a:cubicBezTo>
                  <a:cubicBezTo>
                    <a:pt x="428" y="497"/>
                    <a:pt x="430" y="493"/>
                    <a:pt x="436" y="493"/>
                  </a:cubicBezTo>
                  <a:cubicBezTo>
                    <a:pt x="440" y="493"/>
                    <a:pt x="442" y="493"/>
                    <a:pt x="446" y="493"/>
                  </a:cubicBezTo>
                  <a:cubicBezTo>
                    <a:pt x="446" y="493"/>
                    <a:pt x="446" y="493"/>
                    <a:pt x="446" y="493"/>
                  </a:cubicBezTo>
                  <a:cubicBezTo>
                    <a:pt x="446" y="493"/>
                    <a:pt x="446" y="493"/>
                    <a:pt x="446" y="493"/>
                  </a:cubicBezTo>
                  <a:cubicBezTo>
                    <a:pt x="446" y="492"/>
                    <a:pt x="446" y="492"/>
                    <a:pt x="446" y="492"/>
                  </a:cubicBezTo>
                  <a:cubicBezTo>
                    <a:pt x="445" y="485"/>
                    <a:pt x="443" y="484"/>
                    <a:pt x="436" y="482"/>
                  </a:cubicBezTo>
                  <a:cubicBezTo>
                    <a:pt x="436" y="482"/>
                    <a:pt x="436" y="482"/>
                    <a:pt x="436" y="482"/>
                  </a:cubicBezTo>
                  <a:cubicBezTo>
                    <a:pt x="436" y="482"/>
                    <a:pt x="436" y="482"/>
                    <a:pt x="436" y="482"/>
                  </a:cubicBezTo>
                  <a:cubicBezTo>
                    <a:pt x="437" y="476"/>
                    <a:pt x="443" y="464"/>
                    <a:pt x="448" y="464"/>
                  </a:cubicBezTo>
                  <a:cubicBezTo>
                    <a:pt x="474" y="464"/>
                    <a:pt x="492" y="450"/>
                    <a:pt x="492" y="418"/>
                  </a:cubicBezTo>
                  <a:cubicBezTo>
                    <a:pt x="492" y="418"/>
                    <a:pt x="492" y="418"/>
                    <a:pt x="492" y="418"/>
                  </a:cubicBezTo>
                  <a:cubicBezTo>
                    <a:pt x="492" y="418"/>
                    <a:pt x="492" y="418"/>
                    <a:pt x="492" y="418"/>
                  </a:cubicBezTo>
                  <a:cubicBezTo>
                    <a:pt x="492" y="418"/>
                    <a:pt x="492" y="418"/>
                    <a:pt x="492" y="418"/>
                  </a:cubicBezTo>
                  <a:cubicBezTo>
                    <a:pt x="497" y="417"/>
                    <a:pt x="500" y="415"/>
                    <a:pt x="503" y="412"/>
                  </a:cubicBezTo>
                  <a:cubicBezTo>
                    <a:pt x="503" y="412"/>
                    <a:pt x="503" y="412"/>
                    <a:pt x="503" y="412"/>
                  </a:cubicBezTo>
                  <a:cubicBezTo>
                    <a:pt x="503" y="412"/>
                    <a:pt x="503" y="412"/>
                    <a:pt x="503" y="412"/>
                  </a:cubicBezTo>
                  <a:cubicBezTo>
                    <a:pt x="507" y="406"/>
                    <a:pt x="510" y="400"/>
                    <a:pt x="515" y="400"/>
                  </a:cubicBezTo>
                  <a:cubicBezTo>
                    <a:pt x="515" y="400"/>
                    <a:pt x="515" y="400"/>
                    <a:pt x="515" y="400"/>
                  </a:cubicBezTo>
                  <a:cubicBezTo>
                    <a:pt x="515" y="400"/>
                    <a:pt x="515" y="400"/>
                    <a:pt x="515" y="400"/>
                  </a:cubicBezTo>
                  <a:cubicBezTo>
                    <a:pt x="515" y="400"/>
                    <a:pt x="515" y="400"/>
                    <a:pt x="515" y="400"/>
                  </a:cubicBezTo>
                  <a:cubicBezTo>
                    <a:pt x="515" y="400"/>
                    <a:pt x="515" y="400"/>
                    <a:pt x="515" y="400"/>
                  </a:cubicBezTo>
                  <a:cubicBezTo>
                    <a:pt x="515" y="400"/>
                    <a:pt x="516" y="400"/>
                    <a:pt x="516" y="400"/>
                  </a:cubicBezTo>
                  <a:cubicBezTo>
                    <a:pt x="516" y="400"/>
                    <a:pt x="516" y="400"/>
                    <a:pt x="516" y="400"/>
                  </a:cubicBezTo>
                  <a:cubicBezTo>
                    <a:pt x="516" y="400"/>
                    <a:pt x="516" y="400"/>
                    <a:pt x="516" y="400"/>
                  </a:cubicBezTo>
                  <a:cubicBezTo>
                    <a:pt x="518" y="400"/>
                    <a:pt x="519" y="400"/>
                    <a:pt x="521" y="400"/>
                  </a:cubicBezTo>
                  <a:cubicBezTo>
                    <a:pt x="521" y="400"/>
                    <a:pt x="521" y="400"/>
                    <a:pt x="521" y="400"/>
                  </a:cubicBezTo>
                  <a:cubicBezTo>
                    <a:pt x="521" y="400"/>
                    <a:pt x="521" y="400"/>
                    <a:pt x="521" y="400"/>
                  </a:cubicBezTo>
                  <a:cubicBezTo>
                    <a:pt x="537" y="400"/>
                    <a:pt x="530" y="387"/>
                    <a:pt x="534" y="383"/>
                  </a:cubicBezTo>
                  <a:cubicBezTo>
                    <a:pt x="534" y="383"/>
                    <a:pt x="534" y="383"/>
                    <a:pt x="534" y="383"/>
                  </a:cubicBezTo>
                  <a:cubicBezTo>
                    <a:pt x="534" y="383"/>
                    <a:pt x="534" y="383"/>
                    <a:pt x="534" y="383"/>
                  </a:cubicBezTo>
                  <a:cubicBezTo>
                    <a:pt x="534" y="383"/>
                    <a:pt x="534" y="383"/>
                    <a:pt x="534" y="383"/>
                  </a:cubicBezTo>
                  <a:cubicBezTo>
                    <a:pt x="534" y="383"/>
                    <a:pt x="534" y="383"/>
                    <a:pt x="534" y="383"/>
                  </a:cubicBezTo>
                  <a:cubicBezTo>
                    <a:pt x="534" y="383"/>
                    <a:pt x="534" y="383"/>
                    <a:pt x="534" y="382"/>
                  </a:cubicBezTo>
                  <a:cubicBezTo>
                    <a:pt x="534" y="382"/>
                    <a:pt x="534" y="382"/>
                    <a:pt x="534" y="382"/>
                  </a:cubicBezTo>
                  <a:cubicBezTo>
                    <a:pt x="546" y="373"/>
                    <a:pt x="563" y="372"/>
                    <a:pt x="577" y="364"/>
                  </a:cubicBezTo>
                  <a:cubicBezTo>
                    <a:pt x="579" y="363"/>
                    <a:pt x="584" y="357"/>
                    <a:pt x="588" y="357"/>
                  </a:cubicBezTo>
                  <a:cubicBezTo>
                    <a:pt x="596" y="357"/>
                    <a:pt x="608" y="365"/>
                    <a:pt x="620" y="365"/>
                  </a:cubicBezTo>
                  <a:cubicBezTo>
                    <a:pt x="635" y="365"/>
                    <a:pt x="632" y="344"/>
                    <a:pt x="641" y="344"/>
                  </a:cubicBezTo>
                  <a:cubicBezTo>
                    <a:pt x="646" y="344"/>
                    <a:pt x="664" y="347"/>
                    <a:pt x="665" y="351"/>
                  </a:cubicBezTo>
                  <a:cubicBezTo>
                    <a:pt x="665" y="351"/>
                    <a:pt x="665" y="351"/>
                    <a:pt x="665" y="351"/>
                  </a:cubicBezTo>
                  <a:cubicBezTo>
                    <a:pt x="665" y="351"/>
                    <a:pt x="665" y="351"/>
                    <a:pt x="665" y="351"/>
                  </a:cubicBezTo>
                  <a:cubicBezTo>
                    <a:pt x="665" y="351"/>
                    <a:pt x="665" y="351"/>
                    <a:pt x="665" y="351"/>
                  </a:cubicBezTo>
                  <a:cubicBezTo>
                    <a:pt x="665" y="351"/>
                    <a:pt x="665" y="351"/>
                    <a:pt x="665" y="352"/>
                  </a:cubicBezTo>
                  <a:cubicBezTo>
                    <a:pt x="665" y="352"/>
                    <a:pt x="665" y="352"/>
                    <a:pt x="665" y="352"/>
                  </a:cubicBezTo>
                  <a:cubicBezTo>
                    <a:pt x="668" y="360"/>
                    <a:pt x="673" y="362"/>
                    <a:pt x="677" y="362"/>
                  </a:cubicBezTo>
                  <a:cubicBezTo>
                    <a:pt x="677" y="362"/>
                    <a:pt x="677" y="362"/>
                    <a:pt x="677" y="362"/>
                  </a:cubicBezTo>
                  <a:cubicBezTo>
                    <a:pt x="677" y="362"/>
                    <a:pt x="677" y="362"/>
                    <a:pt x="677" y="362"/>
                  </a:cubicBezTo>
                  <a:cubicBezTo>
                    <a:pt x="680" y="362"/>
                    <a:pt x="683" y="362"/>
                    <a:pt x="685" y="361"/>
                  </a:cubicBezTo>
                  <a:cubicBezTo>
                    <a:pt x="687" y="360"/>
                    <a:pt x="689" y="360"/>
                    <a:pt x="691" y="360"/>
                  </a:cubicBezTo>
                  <a:cubicBezTo>
                    <a:pt x="691" y="360"/>
                    <a:pt x="691" y="360"/>
                    <a:pt x="691" y="360"/>
                  </a:cubicBezTo>
                  <a:cubicBezTo>
                    <a:pt x="708" y="360"/>
                    <a:pt x="713" y="374"/>
                    <a:pt x="732" y="374"/>
                  </a:cubicBezTo>
                  <a:cubicBezTo>
                    <a:pt x="732" y="374"/>
                    <a:pt x="732" y="374"/>
                    <a:pt x="732" y="374"/>
                  </a:cubicBezTo>
                  <a:cubicBezTo>
                    <a:pt x="737" y="374"/>
                    <a:pt x="743" y="372"/>
                    <a:pt x="749" y="370"/>
                  </a:cubicBezTo>
                  <a:cubicBezTo>
                    <a:pt x="758" y="368"/>
                    <a:pt x="767" y="365"/>
                    <a:pt x="776" y="365"/>
                  </a:cubicBezTo>
                  <a:cubicBezTo>
                    <a:pt x="776" y="365"/>
                    <a:pt x="776" y="365"/>
                    <a:pt x="776" y="365"/>
                  </a:cubicBezTo>
                  <a:cubicBezTo>
                    <a:pt x="776" y="365"/>
                    <a:pt x="776" y="365"/>
                    <a:pt x="776" y="365"/>
                  </a:cubicBezTo>
                  <a:cubicBezTo>
                    <a:pt x="776" y="365"/>
                    <a:pt x="776" y="365"/>
                    <a:pt x="776" y="365"/>
                  </a:cubicBezTo>
                  <a:cubicBezTo>
                    <a:pt x="776" y="365"/>
                    <a:pt x="776" y="365"/>
                    <a:pt x="776" y="365"/>
                  </a:cubicBezTo>
                  <a:cubicBezTo>
                    <a:pt x="780" y="365"/>
                    <a:pt x="785" y="365"/>
                    <a:pt x="789" y="367"/>
                  </a:cubicBezTo>
                  <a:cubicBezTo>
                    <a:pt x="789" y="367"/>
                    <a:pt x="789" y="367"/>
                    <a:pt x="789" y="367"/>
                  </a:cubicBezTo>
                  <a:cubicBezTo>
                    <a:pt x="789" y="367"/>
                    <a:pt x="789" y="367"/>
                    <a:pt x="789" y="367"/>
                  </a:cubicBezTo>
                  <a:cubicBezTo>
                    <a:pt x="792" y="368"/>
                    <a:pt x="794" y="368"/>
                    <a:pt x="796" y="368"/>
                  </a:cubicBezTo>
                  <a:cubicBezTo>
                    <a:pt x="796" y="368"/>
                    <a:pt x="796" y="368"/>
                    <a:pt x="796" y="368"/>
                  </a:cubicBezTo>
                  <a:cubicBezTo>
                    <a:pt x="796" y="368"/>
                    <a:pt x="796" y="368"/>
                    <a:pt x="796" y="368"/>
                  </a:cubicBezTo>
                  <a:cubicBezTo>
                    <a:pt x="808" y="368"/>
                    <a:pt x="809" y="350"/>
                    <a:pt x="818" y="339"/>
                  </a:cubicBezTo>
                  <a:cubicBezTo>
                    <a:pt x="822" y="334"/>
                    <a:pt x="828" y="330"/>
                    <a:pt x="839" y="330"/>
                  </a:cubicBezTo>
                  <a:cubicBezTo>
                    <a:pt x="839" y="330"/>
                    <a:pt x="839" y="330"/>
                    <a:pt x="839" y="330"/>
                  </a:cubicBezTo>
                  <a:cubicBezTo>
                    <a:pt x="864" y="330"/>
                    <a:pt x="863" y="350"/>
                    <a:pt x="873" y="365"/>
                  </a:cubicBezTo>
                  <a:cubicBezTo>
                    <a:pt x="876" y="371"/>
                    <a:pt x="889" y="372"/>
                    <a:pt x="894" y="377"/>
                  </a:cubicBezTo>
                  <a:cubicBezTo>
                    <a:pt x="898" y="380"/>
                    <a:pt x="901" y="391"/>
                    <a:pt x="910" y="391"/>
                  </a:cubicBezTo>
                  <a:cubicBezTo>
                    <a:pt x="919" y="391"/>
                    <a:pt x="921" y="382"/>
                    <a:pt x="932" y="382"/>
                  </a:cubicBezTo>
                  <a:cubicBezTo>
                    <a:pt x="932" y="390"/>
                    <a:pt x="932" y="390"/>
                    <a:pt x="932" y="390"/>
                  </a:cubicBezTo>
                  <a:cubicBezTo>
                    <a:pt x="932" y="390"/>
                    <a:pt x="932" y="390"/>
                    <a:pt x="932" y="390"/>
                  </a:cubicBezTo>
                  <a:cubicBezTo>
                    <a:pt x="926" y="396"/>
                    <a:pt x="924" y="411"/>
                    <a:pt x="917" y="415"/>
                  </a:cubicBezTo>
                  <a:cubicBezTo>
                    <a:pt x="911" y="418"/>
                    <a:pt x="902" y="419"/>
                    <a:pt x="902" y="421"/>
                  </a:cubicBezTo>
                  <a:cubicBezTo>
                    <a:pt x="902" y="422"/>
                    <a:pt x="902" y="422"/>
                    <a:pt x="903" y="422"/>
                  </a:cubicBezTo>
                  <a:cubicBezTo>
                    <a:pt x="905" y="424"/>
                    <a:pt x="906" y="427"/>
                    <a:pt x="906" y="429"/>
                  </a:cubicBezTo>
                  <a:cubicBezTo>
                    <a:pt x="906" y="435"/>
                    <a:pt x="901" y="441"/>
                    <a:pt x="901" y="441"/>
                  </a:cubicBezTo>
                  <a:cubicBezTo>
                    <a:pt x="901" y="441"/>
                    <a:pt x="912" y="444"/>
                    <a:pt x="921" y="444"/>
                  </a:cubicBezTo>
                  <a:cubicBezTo>
                    <a:pt x="937" y="444"/>
                    <a:pt x="953" y="409"/>
                    <a:pt x="964" y="398"/>
                  </a:cubicBezTo>
                  <a:cubicBezTo>
                    <a:pt x="969" y="393"/>
                    <a:pt x="975" y="384"/>
                    <a:pt x="977" y="377"/>
                  </a:cubicBezTo>
                  <a:cubicBezTo>
                    <a:pt x="979" y="369"/>
                    <a:pt x="975" y="363"/>
                    <a:pt x="980" y="355"/>
                  </a:cubicBezTo>
                  <a:cubicBezTo>
                    <a:pt x="981" y="352"/>
                    <a:pt x="985" y="346"/>
                    <a:pt x="985" y="340"/>
                  </a:cubicBezTo>
                  <a:cubicBezTo>
                    <a:pt x="985" y="333"/>
                    <a:pt x="975" y="321"/>
                    <a:pt x="969" y="321"/>
                  </a:cubicBezTo>
                  <a:cubicBezTo>
                    <a:pt x="968" y="321"/>
                    <a:pt x="967" y="321"/>
                    <a:pt x="967" y="321"/>
                  </a:cubicBezTo>
                  <a:cubicBezTo>
                    <a:pt x="963" y="324"/>
                    <a:pt x="959" y="326"/>
                    <a:pt x="956" y="326"/>
                  </a:cubicBezTo>
                  <a:cubicBezTo>
                    <a:pt x="946" y="326"/>
                    <a:pt x="941" y="314"/>
                    <a:pt x="941" y="313"/>
                  </a:cubicBezTo>
                  <a:cubicBezTo>
                    <a:pt x="941" y="305"/>
                    <a:pt x="956" y="296"/>
                    <a:pt x="962" y="290"/>
                  </a:cubicBezTo>
                  <a:cubicBezTo>
                    <a:pt x="971" y="281"/>
                    <a:pt x="983" y="266"/>
                    <a:pt x="995" y="263"/>
                  </a:cubicBezTo>
                  <a:cubicBezTo>
                    <a:pt x="1006" y="260"/>
                    <a:pt x="1040" y="257"/>
                    <a:pt x="1049" y="257"/>
                  </a:cubicBezTo>
                  <a:cubicBezTo>
                    <a:pt x="1061" y="257"/>
                    <a:pt x="1066" y="263"/>
                    <a:pt x="1073" y="263"/>
                  </a:cubicBezTo>
                  <a:cubicBezTo>
                    <a:pt x="1077" y="263"/>
                    <a:pt x="1080" y="263"/>
                    <a:pt x="1089" y="263"/>
                  </a:cubicBezTo>
                  <a:cubicBezTo>
                    <a:pt x="1093" y="244"/>
                    <a:pt x="1102" y="233"/>
                    <a:pt x="1122" y="233"/>
                  </a:cubicBezTo>
                  <a:cubicBezTo>
                    <a:pt x="1125" y="233"/>
                    <a:pt x="1127" y="233"/>
                    <a:pt x="1131" y="233"/>
                  </a:cubicBezTo>
                  <a:cubicBezTo>
                    <a:pt x="1133" y="233"/>
                    <a:pt x="1135" y="233"/>
                    <a:pt x="1139" y="233"/>
                  </a:cubicBezTo>
                  <a:cubicBezTo>
                    <a:pt x="1136" y="235"/>
                    <a:pt x="1134" y="244"/>
                    <a:pt x="1139" y="244"/>
                  </a:cubicBezTo>
                  <a:cubicBezTo>
                    <a:pt x="1142" y="244"/>
                    <a:pt x="1150" y="239"/>
                    <a:pt x="1163" y="223"/>
                  </a:cubicBezTo>
                  <a:cubicBezTo>
                    <a:pt x="1163" y="223"/>
                    <a:pt x="1163" y="223"/>
                    <a:pt x="1163" y="223"/>
                  </a:cubicBezTo>
                  <a:cubicBezTo>
                    <a:pt x="1167" y="223"/>
                    <a:pt x="1180" y="229"/>
                    <a:pt x="1159" y="243"/>
                  </a:cubicBezTo>
                  <a:cubicBezTo>
                    <a:pt x="1151" y="248"/>
                    <a:pt x="1144" y="246"/>
                    <a:pt x="1139" y="253"/>
                  </a:cubicBezTo>
                  <a:cubicBezTo>
                    <a:pt x="1133" y="262"/>
                    <a:pt x="1127" y="272"/>
                    <a:pt x="1119" y="277"/>
                  </a:cubicBezTo>
                  <a:cubicBezTo>
                    <a:pt x="1112" y="281"/>
                    <a:pt x="1102" y="288"/>
                    <a:pt x="1102" y="300"/>
                  </a:cubicBezTo>
                  <a:cubicBezTo>
                    <a:pt x="1102" y="311"/>
                    <a:pt x="1105" y="345"/>
                    <a:pt x="1113" y="351"/>
                  </a:cubicBezTo>
                  <a:cubicBezTo>
                    <a:pt x="1119" y="343"/>
                    <a:pt x="1123" y="327"/>
                    <a:pt x="1134" y="324"/>
                  </a:cubicBezTo>
                  <a:cubicBezTo>
                    <a:pt x="1133" y="316"/>
                    <a:pt x="1146" y="314"/>
                    <a:pt x="1146" y="309"/>
                  </a:cubicBezTo>
                  <a:cubicBezTo>
                    <a:pt x="1146" y="299"/>
                    <a:pt x="1156" y="297"/>
                    <a:pt x="1156" y="291"/>
                  </a:cubicBezTo>
                  <a:cubicBezTo>
                    <a:pt x="1156" y="288"/>
                    <a:pt x="1153" y="285"/>
                    <a:pt x="1156" y="279"/>
                  </a:cubicBezTo>
                  <a:cubicBezTo>
                    <a:pt x="1167" y="255"/>
                    <a:pt x="1177" y="249"/>
                    <a:pt x="1186" y="249"/>
                  </a:cubicBezTo>
                  <a:cubicBezTo>
                    <a:pt x="1196" y="249"/>
                    <a:pt x="1204" y="256"/>
                    <a:pt x="1208" y="256"/>
                  </a:cubicBezTo>
                  <a:cubicBezTo>
                    <a:pt x="1234" y="256"/>
                    <a:pt x="1252" y="224"/>
                    <a:pt x="1274" y="223"/>
                  </a:cubicBezTo>
                  <a:cubicBezTo>
                    <a:pt x="1316" y="222"/>
                    <a:pt x="1282" y="206"/>
                    <a:pt x="1282" y="202"/>
                  </a:cubicBezTo>
                  <a:cubicBezTo>
                    <a:pt x="1282" y="190"/>
                    <a:pt x="1299" y="192"/>
                    <a:pt x="1302" y="185"/>
                  </a:cubicBezTo>
                  <a:cubicBezTo>
                    <a:pt x="1304" y="182"/>
                    <a:pt x="1301" y="175"/>
                    <a:pt x="1307" y="175"/>
                  </a:cubicBezTo>
                  <a:cubicBezTo>
                    <a:pt x="1324" y="175"/>
                    <a:pt x="1339" y="199"/>
                    <a:pt x="1352" y="199"/>
                  </a:cubicBezTo>
                  <a:cubicBezTo>
                    <a:pt x="1358" y="199"/>
                    <a:pt x="1359" y="189"/>
                    <a:pt x="1362" y="185"/>
                  </a:cubicBezTo>
                  <a:cubicBezTo>
                    <a:pt x="1367" y="179"/>
                    <a:pt x="1371" y="180"/>
                    <a:pt x="1379" y="177"/>
                  </a:cubicBezTo>
                  <a:cubicBezTo>
                    <a:pt x="1369" y="163"/>
                    <a:pt x="1336" y="156"/>
                    <a:pt x="1319" y="146"/>
                  </a:cubicBezTo>
                  <a:cubicBezTo>
                    <a:pt x="1297" y="133"/>
                    <a:pt x="1267" y="119"/>
                    <a:pt x="1234" y="119"/>
                  </a:cubicBezTo>
                  <a:cubicBezTo>
                    <a:pt x="1225" y="119"/>
                    <a:pt x="1219" y="121"/>
                    <a:pt x="1220" y="125"/>
                  </a:cubicBezTo>
                  <a:cubicBezTo>
                    <a:pt x="1223" y="134"/>
                    <a:pt x="1222" y="137"/>
                    <a:pt x="1220" y="137"/>
                  </a:cubicBezTo>
                  <a:cubicBezTo>
                    <a:pt x="1218" y="137"/>
                    <a:pt x="1214" y="134"/>
                    <a:pt x="1211" y="131"/>
                  </a:cubicBezTo>
                  <a:cubicBezTo>
                    <a:pt x="1207" y="128"/>
                    <a:pt x="1203" y="125"/>
                    <a:pt x="1201" y="125"/>
                  </a:cubicBezTo>
                  <a:cubicBezTo>
                    <a:pt x="1201" y="125"/>
                    <a:pt x="1201" y="125"/>
                    <a:pt x="1201" y="125"/>
                  </a:cubicBezTo>
                  <a:cubicBezTo>
                    <a:pt x="1136" y="124"/>
                    <a:pt x="1136" y="124"/>
                    <a:pt x="1136" y="124"/>
                  </a:cubicBezTo>
                  <a:cubicBezTo>
                    <a:pt x="1132" y="109"/>
                    <a:pt x="1122" y="104"/>
                    <a:pt x="1103" y="104"/>
                  </a:cubicBezTo>
                  <a:cubicBezTo>
                    <a:pt x="1097" y="104"/>
                    <a:pt x="1089" y="105"/>
                    <a:pt x="1082" y="105"/>
                  </a:cubicBezTo>
                  <a:cubicBezTo>
                    <a:pt x="1077" y="105"/>
                    <a:pt x="1073" y="105"/>
                    <a:pt x="1070" y="102"/>
                  </a:cubicBezTo>
                  <a:cubicBezTo>
                    <a:pt x="1065" y="97"/>
                    <a:pt x="1064" y="91"/>
                    <a:pt x="1056" y="88"/>
                  </a:cubicBezTo>
                  <a:cubicBezTo>
                    <a:pt x="1039" y="82"/>
                    <a:pt x="1020" y="78"/>
                    <a:pt x="998" y="78"/>
                  </a:cubicBezTo>
                  <a:cubicBezTo>
                    <a:pt x="976" y="78"/>
                    <a:pt x="973" y="90"/>
                    <a:pt x="971" y="101"/>
                  </a:cubicBezTo>
                  <a:cubicBezTo>
                    <a:pt x="950" y="101"/>
                    <a:pt x="940" y="101"/>
                    <a:pt x="925" y="101"/>
                  </a:cubicBezTo>
                  <a:cubicBezTo>
                    <a:pt x="917" y="101"/>
                    <a:pt x="916" y="94"/>
                    <a:pt x="907" y="94"/>
                  </a:cubicBezTo>
                  <a:cubicBezTo>
                    <a:pt x="906" y="98"/>
                    <a:pt x="904" y="107"/>
                    <a:pt x="900" y="107"/>
                  </a:cubicBezTo>
                  <a:cubicBezTo>
                    <a:pt x="888" y="107"/>
                    <a:pt x="883" y="92"/>
                    <a:pt x="883" y="84"/>
                  </a:cubicBezTo>
                  <a:cubicBezTo>
                    <a:pt x="883" y="82"/>
                    <a:pt x="906" y="67"/>
                    <a:pt x="847" y="63"/>
                  </a:cubicBezTo>
                  <a:cubicBezTo>
                    <a:pt x="847" y="62"/>
                    <a:pt x="846" y="62"/>
                    <a:pt x="845" y="62"/>
                  </a:cubicBezTo>
                  <a:cubicBezTo>
                    <a:pt x="839" y="62"/>
                    <a:pt x="836" y="66"/>
                    <a:pt x="836" y="74"/>
                  </a:cubicBezTo>
                  <a:cubicBezTo>
                    <a:pt x="804" y="74"/>
                    <a:pt x="804" y="74"/>
                    <a:pt x="804" y="74"/>
                  </a:cubicBezTo>
                  <a:cubicBezTo>
                    <a:pt x="795" y="71"/>
                    <a:pt x="746" y="66"/>
                    <a:pt x="740" y="55"/>
                  </a:cubicBezTo>
                  <a:cubicBezTo>
                    <a:pt x="723" y="69"/>
                    <a:pt x="715" y="73"/>
                    <a:pt x="712" y="73"/>
                  </a:cubicBezTo>
                  <a:cubicBezTo>
                    <a:pt x="708" y="73"/>
                    <a:pt x="711" y="67"/>
                    <a:pt x="711" y="67"/>
                  </a:cubicBezTo>
                  <a:cubicBezTo>
                    <a:pt x="719" y="56"/>
                    <a:pt x="805" y="32"/>
                    <a:pt x="735" y="16"/>
                  </a:cubicBezTo>
                  <a:cubicBezTo>
                    <a:pt x="705" y="16"/>
                    <a:pt x="705" y="16"/>
                    <a:pt x="705" y="16"/>
                  </a:cubicBezTo>
                  <a:cubicBezTo>
                    <a:pt x="702" y="8"/>
                    <a:pt x="696" y="0"/>
                    <a:pt x="68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71"/>
            <p:cNvSpPr/>
            <p:nvPr/>
          </p:nvSpPr>
          <p:spPr bwMode="auto">
            <a:xfrm>
              <a:off x="8334375" y="2392363"/>
              <a:ext cx="1862138" cy="1176338"/>
            </a:xfrm>
            <a:custGeom>
              <a:avLst/>
              <a:gdLst>
                <a:gd name="T0" fmla="*/ 360 w 496"/>
                <a:gd name="T1" fmla="*/ 38 h 313"/>
                <a:gd name="T2" fmla="*/ 353 w 496"/>
                <a:gd name="T3" fmla="*/ 37 h 313"/>
                <a:gd name="T4" fmla="*/ 340 w 496"/>
                <a:gd name="T5" fmla="*/ 35 h 313"/>
                <a:gd name="T6" fmla="*/ 296 w 496"/>
                <a:gd name="T7" fmla="*/ 44 h 313"/>
                <a:gd name="T8" fmla="*/ 249 w 496"/>
                <a:gd name="T9" fmla="*/ 31 h 313"/>
                <a:gd name="T10" fmla="*/ 241 w 496"/>
                <a:gd name="T11" fmla="*/ 32 h 313"/>
                <a:gd name="T12" fmla="*/ 229 w 496"/>
                <a:gd name="T13" fmla="*/ 21 h 313"/>
                <a:gd name="T14" fmla="*/ 184 w 496"/>
                <a:gd name="T15" fmla="*/ 35 h 313"/>
                <a:gd name="T16" fmla="*/ 98 w 496"/>
                <a:gd name="T17" fmla="*/ 52 h 313"/>
                <a:gd name="T18" fmla="*/ 98 w 496"/>
                <a:gd name="T19" fmla="*/ 53 h 313"/>
                <a:gd name="T20" fmla="*/ 85 w 496"/>
                <a:gd name="T21" fmla="*/ 70 h 313"/>
                <a:gd name="T22" fmla="*/ 80 w 496"/>
                <a:gd name="T23" fmla="*/ 70 h 313"/>
                <a:gd name="T24" fmla="*/ 79 w 496"/>
                <a:gd name="T25" fmla="*/ 70 h 313"/>
                <a:gd name="T26" fmla="*/ 56 w 496"/>
                <a:gd name="T27" fmla="*/ 88 h 313"/>
                <a:gd name="T28" fmla="*/ 12 w 496"/>
                <a:gd name="T29" fmla="*/ 134 h 313"/>
                <a:gd name="T30" fmla="*/ 10 w 496"/>
                <a:gd name="T31" fmla="*/ 162 h 313"/>
                <a:gd name="T32" fmla="*/ 20 w 496"/>
                <a:gd name="T33" fmla="*/ 174 h 313"/>
                <a:gd name="T34" fmla="*/ 54 w 496"/>
                <a:gd name="T35" fmla="*/ 183 h 313"/>
                <a:gd name="T36" fmla="*/ 47 w 496"/>
                <a:gd name="T37" fmla="*/ 204 h 313"/>
                <a:gd name="T38" fmla="*/ 43 w 496"/>
                <a:gd name="T39" fmla="*/ 208 h 313"/>
                <a:gd name="T40" fmla="*/ 41 w 496"/>
                <a:gd name="T41" fmla="*/ 210 h 313"/>
                <a:gd name="T42" fmla="*/ 72 w 496"/>
                <a:gd name="T43" fmla="*/ 231 h 313"/>
                <a:gd name="T44" fmla="*/ 86 w 496"/>
                <a:gd name="T45" fmla="*/ 240 h 313"/>
                <a:gd name="T46" fmla="*/ 87 w 496"/>
                <a:gd name="T47" fmla="*/ 241 h 313"/>
                <a:gd name="T48" fmla="*/ 88 w 496"/>
                <a:gd name="T49" fmla="*/ 241 h 313"/>
                <a:gd name="T50" fmla="*/ 88 w 496"/>
                <a:gd name="T51" fmla="*/ 241 h 313"/>
                <a:gd name="T52" fmla="*/ 89 w 496"/>
                <a:gd name="T53" fmla="*/ 241 h 313"/>
                <a:gd name="T54" fmla="*/ 115 w 496"/>
                <a:gd name="T55" fmla="*/ 248 h 313"/>
                <a:gd name="T56" fmla="*/ 149 w 496"/>
                <a:gd name="T57" fmla="*/ 249 h 313"/>
                <a:gd name="T58" fmla="*/ 170 w 496"/>
                <a:gd name="T59" fmla="*/ 236 h 313"/>
                <a:gd name="T60" fmla="*/ 173 w 496"/>
                <a:gd name="T61" fmla="*/ 236 h 313"/>
                <a:gd name="T62" fmla="*/ 173 w 496"/>
                <a:gd name="T63" fmla="*/ 236 h 313"/>
                <a:gd name="T64" fmla="*/ 176 w 496"/>
                <a:gd name="T65" fmla="*/ 236 h 313"/>
                <a:gd name="T66" fmla="*/ 178 w 496"/>
                <a:gd name="T67" fmla="*/ 236 h 313"/>
                <a:gd name="T68" fmla="*/ 204 w 496"/>
                <a:gd name="T69" fmla="*/ 258 h 313"/>
                <a:gd name="T70" fmla="*/ 198 w 496"/>
                <a:gd name="T71" fmla="*/ 283 h 313"/>
                <a:gd name="T72" fmla="*/ 223 w 496"/>
                <a:gd name="T73" fmla="*/ 301 h 313"/>
                <a:gd name="T74" fmla="*/ 228 w 496"/>
                <a:gd name="T75" fmla="*/ 302 h 313"/>
                <a:gd name="T76" fmla="*/ 236 w 496"/>
                <a:gd name="T77" fmla="*/ 293 h 313"/>
                <a:gd name="T78" fmla="*/ 268 w 496"/>
                <a:gd name="T79" fmla="*/ 292 h 313"/>
                <a:gd name="T80" fmla="*/ 297 w 496"/>
                <a:gd name="T81" fmla="*/ 307 h 313"/>
                <a:gd name="T82" fmla="*/ 332 w 496"/>
                <a:gd name="T83" fmla="*/ 295 h 313"/>
                <a:gd name="T84" fmla="*/ 385 w 496"/>
                <a:gd name="T85" fmla="*/ 246 h 313"/>
                <a:gd name="T86" fmla="*/ 378 w 496"/>
                <a:gd name="T87" fmla="*/ 198 h 313"/>
                <a:gd name="T88" fmla="*/ 376 w 496"/>
                <a:gd name="T89" fmla="*/ 178 h 313"/>
                <a:gd name="T90" fmla="*/ 390 w 496"/>
                <a:gd name="T91" fmla="*/ 163 h 313"/>
                <a:gd name="T92" fmla="*/ 372 w 496"/>
                <a:gd name="T93" fmla="*/ 165 h 313"/>
                <a:gd name="T94" fmla="*/ 369 w 496"/>
                <a:gd name="T95" fmla="*/ 145 h 313"/>
                <a:gd name="T96" fmla="*/ 386 w 496"/>
                <a:gd name="T97" fmla="*/ 148 h 313"/>
                <a:gd name="T98" fmla="*/ 415 w 496"/>
                <a:gd name="T99" fmla="*/ 155 h 313"/>
                <a:gd name="T100" fmla="*/ 425 w 496"/>
                <a:gd name="T101" fmla="*/ 168 h 313"/>
                <a:gd name="T102" fmla="*/ 427 w 496"/>
                <a:gd name="T103" fmla="*/ 184 h 313"/>
                <a:gd name="T104" fmla="*/ 436 w 496"/>
                <a:gd name="T105" fmla="*/ 188 h 313"/>
                <a:gd name="T106" fmla="*/ 436 w 496"/>
                <a:gd name="T107" fmla="*/ 140 h 313"/>
                <a:gd name="T108" fmla="*/ 470 w 496"/>
                <a:gd name="T109" fmla="*/ 99 h 313"/>
                <a:gd name="T110" fmla="*/ 496 w 496"/>
                <a:gd name="T111" fmla="*/ 60 h 313"/>
                <a:gd name="T112" fmla="*/ 458 w 496"/>
                <a:gd name="T113" fmla="*/ 47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6" h="313">
                  <a:moveTo>
                    <a:pt x="403" y="0"/>
                  </a:moveTo>
                  <a:cubicBezTo>
                    <a:pt x="403" y="0"/>
                    <a:pt x="403" y="0"/>
                    <a:pt x="403" y="0"/>
                  </a:cubicBezTo>
                  <a:cubicBezTo>
                    <a:pt x="392" y="0"/>
                    <a:pt x="386" y="4"/>
                    <a:pt x="382" y="9"/>
                  </a:cubicBezTo>
                  <a:cubicBezTo>
                    <a:pt x="373" y="20"/>
                    <a:pt x="372" y="38"/>
                    <a:pt x="360" y="38"/>
                  </a:cubicBezTo>
                  <a:cubicBezTo>
                    <a:pt x="360" y="38"/>
                    <a:pt x="360" y="38"/>
                    <a:pt x="360" y="38"/>
                  </a:cubicBezTo>
                  <a:cubicBezTo>
                    <a:pt x="360" y="38"/>
                    <a:pt x="360" y="38"/>
                    <a:pt x="360" y="38"/>
                  </a:cubicBezTo>
                  <a:cubicBezTo>
                    <a:pt x="360" y="38"/>
                    <a:pt x="360" y="38"/>
                    <a:pt x="360" y="38"/>
                  </a:cubicBezTo>
                  <a:cubicBezTo>
                    <a:pt x="358" y="38"/>
                    <a:pt x="356" y="38"/>
                    <a:pt x="353" y="37"/>
                  </a:cubicBezTo>
                  <a:cubicBezTo>
                    <a:pt x="353" y="37"/>
                    <a:pt x="353" y="37"/>
                    <a:pt x="353" y="37"/>
                  </a:cubicBezTo>
                  <a:cubicBezTo>
                    <a:pt x="353" y="37"/>
                    <a:pt x="353" y="37"/>
                    <a:pt x="353" y="37"/>
                  </a:cubicBezTo>
                  <a:cubicBezTo>
                    <a:pt x="349" y="35"/>
                    <a:pt x="344" y="35"/>
                    <a:pt x="340" y="35"/>
                  </a:cubicBezTo>
                  <a:cubicBezTo>
                    <a:pt x="340" y="35"/>
                    <a:pt x="340" y="35"/>
                    <a:pt x="340" y="35"/>
                  </a:cubicBezTo>
                  <a:cubicBezTo>
                    <a:pt x="340" y="35"/>
                    <a:pt x="340" y="35"/>
                    <a:pt x="340" y="35"/>
                  </a:cubicBezTo>
                  <a:cubicBezTo>
                    <a:pt x="340" y="35"/>
                    <a:pt x="340" y="35"/>
                    <a:pt x="340" y="35"/>
                  </a:cubicBezTo>
                  <a:cubicBezTo>
                    <a:pt x="331" y="35"/>
                    <a:pt x="322" y="38"/>
                    <a:pt x="313" y="40"/>
                  </a:cubicBezTo>
                  <a:cubicBezTo>
                    <a:pt x="307" y="42"/>
                    <a:pt x="301" y="44"/>
                    <a:pt x="296" y="44"/>
                  </a:cubicBezTo>
                  <a:cubicBezTo>
                    <a:pt x="296" y="44"/>
                    <a:pt x="296" y="44"/>
                    <a:pt x="296" y="44"/>
                  </a:cubicBezTo>
                  <a:cubicBezTo>
                    <a:pt x="277" y="44"/>
                    <a:pt x="272" y="30"/>
                    <a:pt x="255" y="30"/>
                  </a:cubicBezTo>
                  <a:cubicBezTo>
                    <a:pt x="255" y="30"/>
                    <a:pt x="255" y="30"/>
                    <a:pt x="255" y="30"/>
                  </a:cubicBezTo>
                  <a:cubicBezTo>
                    <a:pt x="253" y="30"/>
                    <a:pt x="251" y="30"/>
                    <a:pt x="249" y="31"/>
                  </a:cubicBezTo>
                  <a:cubicBezTo>
                    <a:pt x="247" y="32"/>
                    <a:pt x="244" y="32"/>
                    <a:pt x="241" y="32"/>
                  </a:cubicBezTo>
                  <a:cubicBezTo>
                    <a:pt x="241" y="32"/>
                    <a:pt x="241" y="32"/>
                    <a:pt x="241" y="32"/>
                  </a:cubicBezTo>
                  <a:cubicBezTo>
                    <a:pt x="241" y="32"/>
                    <a:pt x="241" y="32"/>
                    <a:pt x="241" y="32"/>
                  </a:cubicBezTo>
                  <a:cubicBezTo>
                    <a:pt x="241" y="32"/>
                    <a:pt x="241" y="32"/>
                    <a:pt x="241" y="32"/>
                  </a:cubicBezTo>
                  <a:cubicBezTo>
                    <a:pt x="237" y="32"/>
                    <a:pt x="232" y="30"/>
                    <a:pt x="229" y="22"/>
                  </a:cubicBezTo>
                  <a:cubicBezTo>
                    <a:pt x="229" y="22"/>
                    <a:pt x="229" y="22"/>
                    <a:pt x="229" y="22"/>
                  </a:cubicBezTo>
                  <a:cubicBezTo>
                    <a:pt x="229" y="21"/>
                    <a:pt x="229" y="21"/>
                    <a:pt x="229" y="21"/>
                  </a:cubicBezTo>
                  <a:cubicBezTo>
                    <a:pt x="229" y="21"/>
                    <a:pt x="229" y="21"/>
                    <a:pt x="229" y="21"/>
                  </a:cubicBezTo>
                  <a:cubicBezTo>
                    <a:pt x="229" y="21"/>
                    <a:pt x="229" y="21"/>
                    <a:pt x="229" y="21"/>
                  </a:cubicBezTo>
                  <a:cubicBezTo>
                    <a:pt x="229" y="21"/>
                    <a:pt x="229" y="21"/>
                    <a:pt x="229" y="21"/>
                  </a:cubicBezTo>
                  <a:cubicBezTo>
                    <a:pt x="228" y="17"/>
                    <a:pt x="210" y="14"/>
                    <a:pt x="205" y="14"/>
                  </a:cubicBezTo>
                  <a:cubicBezTo>
                    <a:pt x="196" y="14"/>
                    <a:pt x="199" y="35"/>
                    <a:pt x="184" y="35"/>
                  </a:cubicBezTo>
                  <a:cubicBezTo>
                    <a:pt x="172" y="35"/>
                    <a:pt x="160" y="27"/>
                    <a:pt x="152" y="27"/>
                  </a:cubicBezTo>
                  <a:cubicBezTo>
                    <a:pt x="148" y="27"/>
                    <a:pt x="143" y="33"/>
                    <a:pt x="141" y="34"/>
                  </a:cubicBezTo>
                  <a:cubicBezTo>
                    <a:pt x="127" y="42"/>
                    <a:pt x="110" y="43"/>
                    <a:pt x="98" y="52"/>
                  </a:cubicBezTo>
                  <a:cubicBezTo>
                    <a:pt x="98" y="52"/>
                    <a:pt x="98" y="52"/>
                    <a:pt x="98" y="52"/>
                  </a:cubicBezTo>
                  <a:cubicBezTo>
                    <a:pt x="98" y="53"/>
                    <a:pt x="98" y="53"/>
                    <a:pt x="98" y="53"/>
                  </a:cubicBezTo>
                  <a:cubicBezTo>
                    <a:pt x="98" y="53"/>
                    <a:pt x="98" y="53"/>
                    <a:pt x="98" y="53"/>
                  </a:cubicBezTo>
                  <a:cubicBezTo>
                    <a:pt x="98" y="53"/>
                    <a:pt x="98" y="53"/>
                    <a:pt x="98" y="53"/>
                  </a:cubicBezTo>
                  <a:cubicBezTo>
                    <a:pt x="98" y="53"/>
                    <a:pt x="98" y="53"/>
                    <a:pt x="98" y="53"/>
                  </a:cubicBezTo>
                  <a:cubicBezTo>
                    <a:pt x="98" y="53"/>
                    <a:pt x="98" y="53"/>
                    <a:pt x="98" y="53"/>
                  </a:cubicBezTo>
                  <a:cubicBezTo>
                    <a:pt x="94" y="57"/>
                    <a:pt x="101" y="70"/>
                    <a:pt x="85" y="70"/>
                  </a:cubicBezTo>
                  <a:cubicBezTo>
                    <a:pt x="85" y="70"/>
                    <a:pt x="85" y="70"/>
                    <a:pt x="85" y="70"/>
                  </a:cubicBezTo>
                  <a:cubicBezTo>
                    <a:pt x="85" y="70"/>
                    <a:pt x="85" y="70"/>
                    <a:pt x="85" y="70"/>
                  </a:cubicBezTo>
                  <a:cubicBezTo>
                    <a:pt x="85" y="70"/>
                    <a:pt x="85" y="70"/>
                    <a:pt x="85" y="70"/>
                  </a:cubicBezTo>
                  <a:cubicBezTo>
                    <a:pt x="83" y="70"/>
                    <a:pt x="82" y="70"/>
                    <a:pt x="80" y="70"/>
                  </a:cubicBezTo>
                  <a:cubicBezTo>
                    <a:pt x="80" y="70"/>
                    <a:pt x="80" y="70"/>
                    <a:pt x="80" y="70"/>
                  </a:cubicBezTo>
                  <a:cubicBezTo>
                    <a:pt x="80" y="70"/>
                    <a:pt x="80" y="70"/>
                    <a:pt x="80" y="70"/>
                  </a:cubicBezTo>
                  <a:cubicBezTo>
                    <a:pt x="80" y="70"/>
                    <a:pt x="79" y="70"/>
                    <a:pt x="79" y="70"/>
                  </a:cubicBezTo>
                  <a:cubicBezTo>
                    <a:pt x="79" y="70"/>
                    <a:pt x="79" y="70"/>
                    <a:pt x="79" y="70"/>
                  </a:cubicBezTo>
                  <a:cubicBezTo>
                    <a:pt x="79" y="70"/>
                    <a:pt x="79" y="70"/>
                    <a:pt x="79" y="70"/>
                  </a:cubicBezTo>
                  <a:cubicBezTo>
                    <a:pt x="79" y="70"/>
                    <a:pt x="79" y="70"/>
                    <a:pt x="79" y="70"/>
                  </a:cubicBezTo>
                  <a:cubicBezTo>
                    <a:pt x="74" y="70"/>
                    <a:pt x="71" y="76"/>
                    <a:pt x="67" y="82"/>
                  </a:cubicBezTo>
                  <a:cubicBezTo>
                    <a:pt x="67" y="82"/>
                    <a:pt x="67" y="82"/>
                    <a:pt x="67" y="82"/>
                  </a:cubicBezTo>
                  <a:cubicBezTo>
                    <a:pt x="67" y="82"/>
                    <a:pt x="67" y="82"/>
                    <a:pt x="67" y="82"/>
                  </a:cubicBezTo>
                  <a:cubicBezTo>
                    <a:pt x="64" y="85"/>
                    <a:pt x="61" y="87"/>
                    <a:pt x="56" y="88"/>
                  </a:cubicBezTo>
                  <a:cubicBezTo>
                    <a:pt x="56" y="88"/>
                    <a:pt x="56" y="88"/>
                    <a:pt x="56" y="88"/>
                  </a:cubicBezTo>
                  <a:cubicBezTo>
                    <a:pt x="56" y="88"/>
                    <a:pt x="56" y="88"/>
                    <a:pt x="56" y="88"/>
                  </a:cubicBezTo>
                  <a:cubicBezTo>
                    <a:pt x="56" y="88"/>
                    <a:pt x="56" y="88"/>
                    <a:pt x="56" y="88"/>
                  </a:cubicBezTo>
                  <a:cubicBezTo>
                    <a:pt x="56" y="120"/>
                    <a:pt x="38" y="134"/>
                    <a:pt x="12" y="134"/>
                  </a:cubicBezTo>
                  <a:cubicBezTo>
                    <a:pt x="7" y="134"/>
                    <a:pt x="1" y="146"/>
                    <a:pt x="0" y="152"/>
                  </a:cubicBezTo>
                  <a:cubicBezTo>
                    <a:pt x="0" y="152"/>
                    <a:pt x="0" y="152"/>
                    <a:pt x="0" y="152"/>
                  </a:cubicBezTo>
                  <a:cubicBezTo>
                    <a:pt x="7" y="154"/>
                    <a:pt x="9" y="155"/>
                    <a:pt x="10" y="162"/>
                  </a:cubicBezTo>
                  <a:cubicBezTo>
                    <a:pt x="10" y="162"/>
                    <a:pt x="10" y="162"/>
                    <a:pt x="10" y="162"/>
                  </a:cubicBezTo>
                  <a:cubicBezTo>
                    <a:pt x="10" y="163"/>
                    <a:pt x="10" y="163"/>
                    <a:pt x="10" y="163"/>
                  </a:cubicBezTo>
                  <a:cubicBezTo>
                    <a:pt x="10" y="163"/>
                    <a:pt x="10" y="163"/>
                    <a:pt x="10" y="163"/>
                  </a:cubicBezTo>
                  <a:cubicBezTo>
                    <a:pt x="10" y="168"/>
                    <a:pt x="12" y="167"/>
                    <a:pt x="17" y="168"/>
                  </a:cubicBezTo>
                  <a:cubicBezTo>
                    <a:pt x="20" y="169"/>
                    <a:pt x="18" y="173"/>
                    <a:pt x="20" y="174"/>
                  </a:cubicBezTo>
                  <a:cubicBezTo>
                    <a:pt x="24" y="179"/>
                    <a:pt x="27" y="179"/>
                    <a:pt x="33" y="180"/>
                  </a:cubicBezTo>
                  <a:cubicBezTo>
                    <a:pt x="38" y="180"/>
                    <a:pt x="40" y="175"/>
                    <a:pt x="45" y="175"/>
                  </a:cubicBezTo>
                  <a:cubicBezTo>
                    <a:pt x="47" y="175"/>
                    <a:pt x="54" y="180"/>
                    <a:pt x="54" y="183"/>
                  </a:cubicBezTo>
                  <a:cubicBezTo>
                    <a:pt x="54" y="183"/>
                    <a:pt x="54" y="183"/>
                    <a:pt x="54" y="183"/>
                  </a:cubicBezTo>
                  <a:cubicBezTo>
                    <a:pt x="54" y="191"/>
                    <a:pt x="43" y="190"/>
                    <a:pt x="43" y="197"/>
                  </a:cubicBezTo>
                  <a:cubicBezTo>
                    <a:pt x="43" y="197"/>
                    <a:pt x="43" y="197"/>
                    <a:pt x="43" y="197"/>
                  </a:cubicBezTo>
                  <a:cubicBezTo>
                    <a:pt x="43" y="200"/>
                    <a:pt x="47" y="201"/>
                    <a:pt x="47" y="204"/>
                  </a:cubicBezTo>
                  <a:cubicBezTo>
                    <a:pt x="47" y="204"/>
                    <a:pt x="47" y="204"/>
                    <a:pt x="47" y="204"/>
                  </a:cubicBezTo>
                  <a:cubicBezTo>
                    <a:pt x="47" y="207"/>
                    <a:pt x="45" y="208"/>
                    <a:pt x="43" y="208"/>
                  </a:cubicBezTo>
                  <a:cubicBezTo>
                    <a:pt x="43" y="208"/>
                    <a:pt x="43" y="208"/>
                    <a:pt x="43" y="208"/>
                  </a:cubicBezTo>
                  <a:cubicBezTo>
                    <a:pt x="43" y="208"/>
                    <a:pt x="43" y="208"/>
                    <a:pt x="43" y="208"/>
                  </a:cubicBezTo>
                  <a:cubicBezTo>
                    <a:pt x="43" y="208"/>
                    <a:pt x="43" y="208"/>
                    <a:pt x="43" y="208"/>
                  </a:cubicBezTo>
                  <a:cubicBezTo>
                    <a:pt x="43" y="208"/>
                    <a:pt x="42" y="208"/>
                    <a:pt x="42" y="208"/>
                  </a:cubicBezTo>
                  <a:cubicBezTo>
                    <a:pt x="42" y="207"/>
                    <a:pt x="41" y="207"/>
                    <a:pt x="41" y="207"/>
                  </a:cubicBezTo>
                  <a:cubicBezTo>
                    <a:pt x="41" y="207"/>
                    <a:pt x="41" y="207"/>
                    <a:pt x="41" y="207"/>
                  </a:cubicBezTo>
                  <a:cubicBezTo>
                    <a:pt x="41" y="210"/>
                    <a:pt x="41" y="210"/>
                    <a:pt x="41" y="210"/>
                  </a:cubicBezTo>
                  <a:cubicBezTo>
                    <a:pt x="42" y="213"/>
                    <a:pt x="41" y="216"/>
                    <a:pt x="43" y="219"/>
                  </a:cubicBezTo>
                  <a:cubicBezTo>
                    <a:pt x="43" y="221"/>
                    <a:pt x="46" y="221"/>
                    <a:pt x="47" y="221"/>
                  </a:cubicBezTo>
                  <a:cubicBezTo>
                    <a:pt x="52" y="223"/>
                    <a:pt x="54" y="226"/>
                    <a:pt x="59" y="227"/>
                  </a:cubicBezTo>
                  <a:cubicBezTo>
                    <a:pt x="65" y="229"/>
                    <a:pt x="68" y="227"/>
                    <a:pt x="72" y="231"/>
                  </a:cubicBezTo>
                  <a:cubicBezTo>
                    <a:pt x="75" y="234"/>
                    <a:pt x="78" y="233"/>
                    <a:pt x="82" y="235"/>
                  </a:cubicBezTo>
                  <a:cubicBezTo>
                    <a:pt x="84" y="236"/>
                    <a:pt x="84" y="238"/>
                    <a:pt x="85" y="240"/>
                  </a:cubicBezTo>
                  <a:cubicBezTo>
                    <a:pt x="85" y="240"/>
                    <a:pt x="85" y="240"/>
                    <a:pt x="85" y="240"/>
                  </a:cubicBezTo>
                  <a:cubicBezTo>
                    <a:pt x="86" y="240"/>
                    <a:pt x="86" y="240"/>
                    <a:pt x="86" y="240"/>
                  </a:cubicBezTo>
                  <a:cubicBezTo>
                    <a:pt x="86" y="240"/>
                    <a:pt x="86" y="240"/>
                    <a:pt x="86" y="240"/>
                  </a:cubicBezTo>
                  <a:cubicBezTo>
                    <a:pt x="86" y="240"/>
                    <a:pt x="86" y="240"/>
                    <a:pt x="86" y="240"/>
                  </a:cubicBezTo>
                  <a:cubicBezTo>
                    <a:pt x="86" y="241"/>
                    <a:pt x="86" y="241"/>
                    <a:pt x="87" y="241"/>
                  </a:cubicBezTo>
                  <a:cubicBezTo>
                    <a:pt x="87" y="241"/>
                    <a:pt x="87" y="241"/>
                    <a:pt x="87" y="241"/>
                  </a:cubicBezTo>
                  <a:cubicBezTo>
                    <a:pt x="87" y="241"/>
                    <a:pt x="87" y="241"/>
                    <a:pt x="87" y="241"/>
                  </a:cubicBezTo>
                  <a:cubicBezTo>
                    <a:pt x="87" y="241"/>
                    <a:pt x="87" y="241"/>
                    <a:pt x="87" y="241"/>
                  </a:cubicBezTo>
                  <a:cubicBezTo>
                    <a:pt x="87" y="241"/>
                    <a:pt x="87" y="241"/>
                    <a:pt x="88" y="241"/>
                  </a:cubicBezTo>
                  <a:cubicBezTo>
                    <a:pt x="88" y="241"/>
                    <a:pt x="88" y="241"/>
                    <a:pt x="88" y="241"/>
                  </a:cubicBezTo>
                  <a:cubicBezTo>
                    <a:pt x="88" y="241"/>
                    <a:pt x="88" y="241"/>
                    <a:pt x="88" y="241"/>
                  </a:cubicBezTo>
                  <a:cubicBezTo>
                    <a:pt x="88" y="241"/>
                    <a:pt x="88" y="241"/>
                    <a:pt x="88" y="241"/>
                  </a:cubicBezTo>
                  <a:cubicBezTo>
                    <a:pt x="88" y="241"/>
                    <a:pt x="88" y="241"/>
                    <a:pt x="88" y="241"/>
                  </a:cubicBezTo>
                  <a:cubicBezTo>
                    <a:pt x="88" y="241"/>
                    <a:pt x="88" y="241"/>
                    <a:pt x="88" y="241"/>
                  </a:cubicBezTo>
                  <a:cubicBezTo>
                    <a:pt x="88" y="241"/>
                    <a:pt x="88" y="241"/>
                    <a:pt x="88" y="241"/>
                  </a:cubicBezTo>
                  <a:cubicBezTo>
                    <a:pt x="89" y="241"/>
                    <a:pt x="89" y="241"/>
                    <a:pt x="89" y="241"/>
                  </a:cubicBezTo>
                  <a:cubicBezTo>
                    <a:pt x="89" y="241"/>
                    <a:pt x="89" y="241"/>
                    <a:pt x="89" y="241"/>
                  </a:cubicBezTo>
                  <a:cubicBezTo>
                    <a:pt x="89" y="241"/>
                    <a:pt x="89" y="241"/>
                    <a:pt x="89" y="241"/>
                  </a:cubicBezTo>
                  <a:cubicBezTo>
                    <a:pt x="89" y="241"/>
                    <a:pt x="89" y="241"/>
                    <a:pt x="89" y="241"/>
                  </a:cubicBezTo>
                  <a:cubicBezTo>
                    <a:pt x="90" y="241"/>
                    <a:pt x="90" y="241"/>
                    <a:pt x="90" y="241"/>
                  </a:cubicBezTo>
                  <a:cubicBezTo>
                    <a:pt x="94" y="244"/>
                    <a:pt x="97" y="248"/>
                    <a:pt x="103" y="248"/>
                  </a:cubicBezTo>
                  <a:cubicBezTo>
                    <a:pt x="107" y="248"/>
                    <a:pt x="111" y="248"/>
                    <a:pt x="115" y="248"/>
                  </a:cubicBezTo>
                  <a:cubicBezTo>
                    <a:pt x="118" y="248"/>
                    <a:pt x="119" y="246"/>
                    <a:pt x="120" y="246"/>
                  </a:cubicBezTo>
                  <a:cubicBezTo>
                    <a:pt x="122" y="246"/>
                    <a:pt x="123" y="251"/>
                    <a:pt x="123" y="253"/>
                  </a:cubicBezTo>
                  <a:cubicBezTo>
                    <a:pt x="127" y="251"/>
                    <a:pt x="128" y="246"/>
                    <a:pt x="136" y="246"/>
                  </a:cubicBezTo>
                  <a:cubicBezTo>
                    <a:pt x="142" y="246"/>
                    <a:pt x="145" y="249"/>
                    <a:pt x="149" y="249"/>
                  </a:cubicBezTo>
                  <a:cubicBezTo>
                    <a:pt x="153" y="249"/>
                    <a:pt x="163" y="241"/>
                    <a:pt x="165" y="240"/>
                  </a:cubicBezTo>
                  <a:cubicBezTo>
                    <a:pt x="167" y="239"/>
                    <a:pt x="167" y="238"/>
                    <a:pt x="168" y="237"/>
                  </a:cubicBezTo>
                  <a:cubicBezTo>
                    <a:pt x="168" y="237"/>
                    <a:pt x="168" y="236"/>
                    <a:pt x="168" y="236"/>
                  </a:cubicBezTo>
                  <a:cubicBezTo>
                    <a:pt x="169" y="236"/>
                    <a:pt x="170" y="236"/>
                    <a:pt x="170" y="236"/>
                  </a:cubicBezTo>
                  <a:cubicBezTo>
                    <a:pt x="170" y="236"/>
                    <a:pt x="170" y="236"/>
                    <a:pt x="170" y="236"/>
                  </a:cubicBezTo>
                  <a:cubicBezTo>
                    <a:pt x="170" y="236"/>
                    <a:pt x="170" y="236"/>
                    <a:pt x="170" y="236"/>
                  </a:cubicBezTo>
                  <a:cubicBezTo>
                    <a:pt x="170" y="236"/>
                    <a:pt x="171" y="236"/>
                    <a:pt x="171" y="236"/>
                  </a:cubicBezTo>
                  <a:cubicBezTo>
                    <a:pt x="171" y="236"/>
                    <a:pt x="172" y="236"/>
                    <a:pt x="173" y="236"/>
                  </a:cubicBezTo>
                  <a:cubicBezTo>
                    <a:pt x="173" y="236"/>
                    <a:pt x="173" y="236"/>
                    <a:pt x="173" y="236"/>
                  </a:cubicBezTo>
                  <a:cubicBezTo>
                    <a:pt x="173" y="236"/>
                    <a:pt x="173" y="236"/>
                    <a:pt x="173" y="236"/>
                  </a:cubicBezTo>
                  <a:cubicBezTo>
                    <a:pt x="173" y="236"/>
                    <a:pt x="173" y="236"/>
                    <a:pt x="173" y="236"/>
                  </a:cubicBezTo>
                  <a:cubicBezTo>
                    <a:pt x="173" y="236"/>
                    <a:pt x="173" y="236"/>
                    <a:pt x="173" y="236"/>
                  </a:cubicBezTo>
                  <a:cubicBezTo>
                    <a:pt x="173" y="236"/>
                    <a:pt x="173" y="236"/>
                    <a:pt x="173" y="236"/>
                  </a:cubicBezTo>
                  <a:cubicBezTo>
                    <a:pt x="174" y="236"/>
                    <a:pt x="175" y="236"/>
                    <a:pt x="176" y="236"/>
                  </a:cubicBezTo>
                  <a:cubicBezTo>
                    <a:pt x="176" y="236"/>
                    <a:pt x="176" y="236"/>
                    <a:pt x="176" y="236"/>
                  </a:cubicBezTo>
                  <a:cubicBezTo>
                    <a:pt x="176" y="236"/>
                    <a:pt x="176" y="236"/>
                    <a:pt x="176" y="236"/>
                  </a:cubicBezTo>
                  <a:cubicBezTo>
                    <a:pt x="177" y="236"/>
                    <a:pt x="177" y="236"/>
                    <a:pt x="177" y="236"/>
                  </a:cubicBezTo>
                  <a:cubicBezTo>
                    <a:pt x="178" y="236"/>
                    <a:pt x="178" y="236"/>
                    <a:pt x="178" y="236"/>
                  </a:cubicBezTo>
                  <a:cubicBezTo>
                    <a:pt x="178" y="236"/>
                    <a:pt x="178" y="236"/>
                    <a:pt x="178" y="236"/>
                  </a:cubicBezTo>
                  <a:cubicBezTo>
                    <a:pt x="178" y="236"/>
                    <a:pt x="178" y="236"/>
                    <a:pt x="178" y="236"/>
                  </a:cubicBezTo>
                  <a:cubicBezTo>
                    <a:pt x="180" y="234"/>
                    <a:pt x="180" y="234"/>
                    <a:pt x="180" y="234"/>
                  </a:cubicBezTo>
                  <a:cubicBezTo>
                    <a:pt x="182" y="234"/>
                    <a:pt x="182" y="234"/>
                    <a:pt x="182" y="234"/>
                  </a:cubicBezTo>
                  <a:cubicBezTo>
                    <a:pt x="184" y="243"/>
                    <a:pt x="190" y="242"/>
                    <a:pt x="197" y="246"/>
                  </a:cubicBezTo>
                  <a:cubicBezTo>
                    <a:pt x="200" y="250"/>
                    <a:pt x="204" y="252"/>
                    <a:pt x="204" y="258"/>
                  </a:cubicBezTo>
                  <a:cubicBezTo>
                    <a:pt x="204" y="258"/>
                    <a:pt x="204" y="258"/>
                    <a:pt x="204" y="258"/>
                  </a:cubicBezTo>
                  <a:cubicBezTo>
                    <a:pt x="204" y="269"/>
                    <a:pt x="196" y="269"/>
                    <a:pt x="196" y="280"/>
                  </a:cubicBezTo>
                  <a:cubicBezTo>
                    <a:pt x="196" y="280"/>
                    <a:pt x="196" y="280"/>
                    <a:pt x="196" y="280"/>
                  </a:cubicBezTo>
                  <a:cubicBezTo>
                    <a:pt x="196" y="281"/>
                    <a:pt x="197" y="283"/>
                    <a:pt x="198" y="283"/>
                  </a:cubicBezTo>
                  <a:cubicBezTo>
                    <a:pt x="200" y="283"/>
                    <a:pt x="201" y="281"/>
                    <a:pt x="204" y="281"/>
                  </a:cubicBezTo>
                  <a:cubicBezTo>
                    <a:pt x="206" y="281"/>
                    <a:pt x="206" y="289"/>
                    <a:pt x="209" y="290"/>
                  </a:cubicBezTo>
                  <a:cubicBezTo>
                    <a:pt x="209" y="296"/>
                    <a:pt x="213" y="302"/>
                    <a:pt x="219" y="302"/>
                  </a:cubicBezTo>
                  <a:cubicBezTo>
                    <a:pt x="221" y="302"/>
                    <a:pt x="221" y="301"/>
                    <a:pt x="223" y="301"/>
                  </a:cubicBezTo>
                  <a:cubicBezTo>
                    <a:pt x="225" y="301"/>
                    <a:pt x="225" y="301"/>
                    <a:pt x="225" y="301"/>
                  </a:cubicBezTo>
                  <a:cubicBezTo>
                    <a:pt x="225" y="304"/>
                    <a:pt x="226" y="304"/>
                    <a:pt x="227" y="304"/>
                  </a:cubicBezTo>
                  <a:cubicBezTo>
                    <a:pt x="227" y="304"/>
                    <a:pt x="228" y="303"/>
                    <a:pt x="228" y="302"/>
                  </a:cubicBezTo>
                  <a:cubicBezTo>
                    <a:pt x="228" y="302"/>
                    <a:pt x="228" y="302"/>
                    <a:pt x="228" y="302"/>
                  </a:cubicBezTo>
                  <a:cubicBezTo>
                    <a:pt x="228" y="299"/>
                    <a:pt x="228" y="297"/>
                    <a:pt x="228" y="295"/>
                  </a:cubicBezTo>
                  <a:cubicBezTo>
                    <a:pt x="228" y="295"/>
                    <a:pt x="228" y="295"/>
                    <a:pt x="228" y="295"/>
                  </a:cubicBezTo>
                  <a:cubicBezTo>
                    <a:pt x="228" y="295"/>
                    <a:pt x="234" y="293"/>
                    <a:pt x="235" y="293"/>
                  </a:cubicBezTo>
                  <a:cubicBezTo>
                    <a:pt x="236" y="293"/>
                    <a:pt x="236" y="293"/>
                    <a:pt x="236" y="293"/>
                  </a:cubicBezTo>
                  <a:cubicBezTo>
                    <a:pt x="245" y="293"/>
                    <a:pt x="245" y="293"/>
                    <a:pt x="245" y="293"/>
                  </a:cubicBezTo>
                  <a:cubicBezTo>
                    <a:pt x="245" y="293"/>
                    <a:pt x="246" y="293"/>
                    <a:pt x="246" y="293"/>
                  </a:cubicBezTo>
                  <a:cubicBezTo>
                    <a:pt x="250" y="293"/>
                    <a:pt x="252" y="289"/>
                    <a:pt x="256" y="289"/>
                  </a:cubicBezTo>
                  <a:cubicBezTo>
                    <a:pt x="261" y="289"/>
                    <a:pt x="264" y="292"/>
                    <a:pt x="268" y="292"/>
                  </a:cubicBezTo>
                  <a:cubicBezTo>
                    <a:pt x="268" y="299"/>
                    <a:pt x="274" y="302"/>
                    <a:pt x="278" y="303"/>
                  </a:cubicBezTo>
                  <a:cubicBezTo>
                    <a:pt x="283" y="305"/>
                    <a:pt x="287" y="304"/>
                    <a:pt x="292" y="306"/>
                  </a:cubicBezTo>
                  <a:cubicBezTo>
                    <a:pt x="292" y="308"/>
                    <a:pt x="291" y="313"/>
                    <a:pt x="293" y="313"/>
                  </a:cubicBezTo>
                  <a:cubicBezTo>
                    <a:pt x="297" y="313"/>
                    <a:pt x="295" y="310"/>
                    <a:pt x="297" y="307"/>
                  </a:cubicBezTo>
                  <a:cubicBezTo>
                    <a:pt x="299" y="305"/>
                    <a:pt x="305" y="304"/>
                    <a:pt x="307" y="303"/>
                  </a:cubicBezTo>
                  <a:cubicBezTo>
                    <a:pt x="312" y="301"/>
                    <a:pt x="318" y="302"/>
                    <a:pt x="321" y="299"/>
                  </a:cubicBezTo>
                  <a:cubicBezTo>
                    <a:pt x="321" y="299"/>
                    <a:pt x="324" y="293"/>
                    <a:pt x="325" y="293"/>
                  </a:cubicBezTo>
                  <a:cubicBezTo>
                    <a:pt x="328" y="293"/>
                    <a:pt x="329" y="295"/>
                    <a:pt x="332" y="295"/>
                  </a:cubicBezTo>
                  <a:cubicBezTo>
                    <a:pt x="345" y="295"/>
                    <a:pt x="348" y="287"/>
                    <a:pt x="356" y="283"/>
                  </a:cubicBezTo>
                  <a:cubicBezTo>
                    <a:pt x="358" y="282"/>
                    <a:pt x="360" y="281"/>
                    <a:pt x="360" y="278"/>
                  </a:cubicBezTo>
                  <a:cubicBezTo>
                    <a:pt x="367" y="278"/>
                    <a:pt x="369" y="267"/>
                    <a:pt x="372" y="262"/>
                  </a:cubicBezTo>
                  <a:cubicBezTo>
                    <a:pt x="373" y="258"/>
                    <a:pt x="381" y="247"/>
                    <a:pt x="385" y="246"/>
                  </a:cubicBezTo>
                  <a:cubicBezTo>
                    <a:pt x="385" y="240"/>
                    <a:pt x="390" y="237"/>
                    <a:pt x="390" y="229"/>
                  </a:cubicBezTo>
                  <a:cubicBezTo>
                    <a:pt x="390" y="217"/>
                    <a:pt x="387" y="212"/>
                    <a:pt x="382" y="204"/>
                  </a:cubicBezTo>
                  <a:cubicBezTo>
                    <a:pt x="381" y="203"/>
                    <a:pt x="381" y="200"/>
                    <a:pt x="378" y="198"/>
                  </a:cubicBezTo>
                  <a:cubicBezTo>
                    <a:pt x="378" y="198"/>
                    <a:pt x="378" y="198"/>
                    <a:pt x="378" y="198"/>
                  </a:cubicBezTo>
                  <a:cubicBezTo>
                    <a:pt x="378" y="198"/>
                    <a:pt x="378" y="198"/>
                    <a:pt x="378" y="198"/>
                  </a:cubicBezTo>
                  <a:cubicBezTo>
                    <a:pt x="378" y="198"/>
                    <a:pt x="378" y="193"/>
                    <a:pt x="378" y="192"/>
                  </a:cubicBezTo>
                  <a:cubicBezTo>
                    <a:pt x="375" y="192"/>
                    <a:pt x="370" y="189"/>
                    <a:pt x="370" y="185"/>
                  </a:cubicBezTo>
                  <a:cubicBezTo>
                    <a:pt x="370" y="182"/>
                    <a:pt x="375" y="182"/>
                    <a:pt x="376" y="178"/>
                  </a:cubicBezTo>
                  <a:cubicBezTo>
                    <a:pt x="378" y="171"/>
                    <a:pt x="391" y="171"/>
                    <a:pt x="396" y="165"/>
                  </a:cubicBezTo>
                  <a:cubicBezTo>
                    <a:pt x="395" y="164"/>
                    <a:pt x="394" y="163"/>
                    <a:pt x="393" y="163"/>
                  </a:cubicBezTo>
                  <a:cubicBezTo>
                    <a:pt x="392" y="163"/>
                    <a:pt x="392" y="163"/>
                    <a:pt x="391" y="163"/>
                  </a:cubicBezTo>
                  <a:cubicBezTo>
                    <a:pt x="391" y="163"/>
                    <a:pt x="391" y="163"/>
                    <a:pt x="390" y="163"/>
                  </a:cubicBezTo>
                  <a:cubicBezTo>
                    <a:pt x="389" y="163"/>
                    <a:pt x="387" y="163"/>
                    <a:pt x="386" y="162"/>
                  </a:cubicBezTo>
                  <a:cubicBezTo>
                    <a:pt x="384" y="161"/>
                    <a:pt x="383" y="159"/>
                    <a:pt x="380" y="159"/>
                  </a:cubicBezTo>
                  <a:cubicBezTo>
                    <a:pt x="377" y="159"/>
                    <a:pt x="377" y="165"/>
                    <a:pt x="376" y="165"/>
                  </a:cubicBezTo>
                  <a:cubicBezTo>
                    <a:pt x="374" y="165"/>
                    <a:pt x="373" y="165"/>
                    <a:pt x="372" y="165"/>
                  </a:cubicBezTo>
                  <a:cubicBezTo>
                    <a:pt x="370" y="165"/>
                    <a:pt x="369" y="165"/>
                    <a:pt x="368" y="165"/>
                  </a:cubicBezTo>
                  <a:cubicBezTo>
                    <a:pt x="365" y="162"/>
                    <a:pt x="366" y="159"/>
                    <a:pt x="363" y="157"/>
                  </a:cubicBezTo>
                  <a:cubicBezTo>
                    <a:pt x="361" y="156"/>
                    <a:pt x="357" y="155"/>
                    <a:pt x="357" y="152"/>
                  </a:cubicBezTo>
                  <a:cubicBezTo>
                    <a:pt x="357" y="146"/>
                    <a:pt x="365" y="148"/>
                    <a:pt x="369" y="145"/>
                  </a:cubicBezTo>
                  <a:cubicBezTo>
                    <a:pt x="372" y="143"/>
                    <a:pt x="379" y="138"/>
                    <a:pt x="381" y="135"/>
                  </a:cubicBezTo>
                  <a:cubicBezTo>
                    <a:pt x="382" y="134"/>
                    <a:pt x="383" y="131"/>
                    <a:pt x="386" y="131"/>
                  </a:cubicBezTo>
                  <a:cubicBezTo>
                    <a:pt x="388" y="131"/>
                    <a:pt x="391" y="135"/>
                    <a:pt x="391" y="136"/>
                  </a:cubicBezTo>
                  <a:cubicBezTo>
                    <a:pt x="391" y="141"/>
                    <a:pt x="386" y="143"/>
                    <a:pt x="386" y="148"/>
                  </a:cubicBezTo>
                  <a:cubicBezTo>
                    <a:pt x="394" y="148"/>
                    <a:pt x="400" y="140"/>
                    <a:pt x="409" y="140"/>
                  </a:cubicBezTo>
                  <a:cubicBezTo>
                    <a:pt x="413" y="140"/>
                    <a:pt x="414" y="143"/>
                    <a:pt x="418" y="143"/>
                  </a:cubicBezTo>
                  <a:cubicBezTo>
                    <a:pt x="417" y="145"/>
                    <a:pt x="418" y="145"/>
                    <a:pt x="418" y="149"/>
                  </a:cubicBezTo>
                  <a:cubicBezTo>
                    <a:pt x="418" y="152"/>
                    <a:pt x="415" y="151"/>
                    <a:pt x="415" y="155"/>
                  </a:cubicBezTo>
                  <a:cubicBezTo>
                    <a:pt x="415" y="156"/>
                    <a:pt x="416" y="160"/>
                    <a:pt x="418" y="160"/>
                  </a:cubicBezTo>
                  <a:cubicBezTo>
                    <a:pt x="419" y="160"/>
                    <a:pt x="420" y="158"/>
                    <a:pt x="422" y="158"/>
                  </a:cubicBezTo>
                  <a:cubicBezTo>
                    <a:pt x="425" y="158"/>
                    <a:pt x="430" y="161"/>
                    <a:pt x="430" y="164"/>
                  </a:cubicBezTo>
                  <a:cubicBezTo>
                    <a:pt x="430" y="166"/>
                    <a:pt x="427" y="168"/>
                    <a:pt x="425" y="168"/>
                  </a:cubicBezTo>
                  <a:cubicBezTo>
                    <a:pt x="425" y="171"/>
                    <a:pt x="425" y="171"/>
                    <a:pt x="425" y="171"/>
                  </a:cubicBezTo>
                  <a:cubicBezTo>
                    <a:pt x="426" y="171"/>
                    <a:pt x="426" y="172"/>
                    <a:pt x="428" y="173"/>
                  </a:cubicBezTo>
                  <a:cubicBezTo>
                    <a:pt x="428" y="174"/>
                    <a:pt x="429" y="176"/>
                    <a:pt x="429" y="177"/>
                  </a:cubicBezTo>
                  <a:cubicBezTo>
                    <a:pt x="429" y="178"/>
                    <a:pt x="427" y="182"/>
                    <a:pt x="427" y="184"/>
                  </a:cubicBezTo>
                  <a:cubicBezTo>
                    <a:pt x="427" y="185"/>
                    <a:pt x="427" y="186"/>
                    <a:pt x="428" y="187"/>
                  </a:cubicBezTo>
                  <a:cubicBezTo>
                    <a:pt x="428" y="188"/>
                    <a:pt x="427" y="189"/>
                    <a:pt x="427" y="190"/>
                  </a:cubicBezTo>
                  <a:cubicBezTo>
                    <a:pt x="431" y="190"/>
                    <a:pt x="431" y="190"/>
                    <a:pt x="431" y="190"/>
                  </a:cubicBezTo>
                  <a:cubicBezTo>
                    <a:pt x="433" y="189"/>
                    <a:pt x="433" y="189"/>
                    <a:pt x="436" y="188"/>
                  </a:cubicBezTo>
                  <a:cubicBezTo>
                    <a:pt x="436" y="185"/>
                    <a:pt x="444" y="185"/>
                    <a:pt x="445" y="184"/>
                  </a:cubicBezTo>
                  <a:cubicBezTo>
                    <a:pt x="449" y="183"/>
                    <a:pt x="451" y="180"/>
                    <a:pt x="451" y="174"/>
                  </a:cubicBezTo>
                  <a:cubicBezTo>
                    <a:pt x="451" y="163"/>
                    <a:pt x="447" y="156"/>
                    <a:pt x="440" y="150"/>
                  </a:cubicBezTo>
                  <a:cubicBezTo>
                    <a:pt x="438" y="147"/>
                    <a:pt x="435" y="145"/>
                    <a:pt x="436" y="140"/>
                  </a:cubicBezTo>
                  <a:cubicBezTo>
                    <a:pt x="439" y="140"/>
                    <a:pt x="442" y="138"/>
                    <a:pt x="444" y="136"/>
                  </a:cubicBezTo>
                  <a:cubicBezTo>
                    <a:pt x="446" y="134"/>
                    <a:pt x="451" y="131"/>
                    <a:pt x="452" y="128"/>
                  </a:cubicBezTo>
                  <a:cubicBezTo>
                    <a:pt x="456" y="121"/>
                    <a:pt x="458" y="116"/>
                    <a:pt x="465" y="111"/>
                  </a:cubicBezTo>
                  <a:cubicBezTo>
                    <a:pt x="465" y="111"/>
                    <a:pt x="470" y="105"/>
                    <a:pt x="470" y="99"/>
                  </a:cubicBezTo>
                  <a:cubicBezTo>
                    <a:pt x="470" y="97"/>
                    <a:pt x="469" y="94"/>
                    <a:pt x="467" y="92"/>
                  </a:cubicBezTo>
                  <a:cubicBezTo>
                    <a:pt x="466" y="92"/>
                    <a:pt x="466" y="92"/>
                    <a:pt x="466" y="91"/>
                  </a:cubicBezTo>
                  <a:cubicBezTo>
                    <a:pt x="466" y="89"/>
                    <a:pt x="475" y="88"/>
                    <a:pt x="481" y="85"/>
                  </a:cubicBezTo>
                  <a:cubicBezTo>
                    <a:pt x="488" y="81"/>
                    <a:pt x="490" y="66"/>
                    <a:pt x="496" y="60"/>
                  </a:cubicBezTo>
                  <a:cubicBezTo>
                    <a:pt x="496" y="60"/>
                    <a:pt x="496" y="60"/>
                    <a:pt x="496" y="60"/>
                  </a:cubicBezTo>
                  <a:cubicBezTo>
                    <a:pt x="496" y="52"/>
                    <a:pt x="496" y="52"/>
                    <a:pt x="496" y="52"/>
                  </a:cubicBezTo>
                  <a:cubicBezTo>
                    <a:pt x="485" y="52"/>
                    <a:pt x="483" y="61"/>
                    <a:pt x="474" y="61"/>
                  </a:cubicBezTo>
                  <a:cubicBezTo>
                    <a:pt x="465" y="61"/>
                    <a:pt x="462" y="50"/>
                    <a:pt x="458" y="47"/>
                  </a:cubicBezTo>
                  <a:cubicBezTo>
                    <a:pt x="453" y="42"/>
                    <a:pt x="440" y="41"/>
                    <a:pt x="437" y="35"/>
                  </a:cubicBezTo>
                  <a:cubicBezTo>
                    <a:pt x="427" y="20"/>
                    <a:pt x="428" y="0"/>
                    <a:pt x="40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72"/>
            <p:cNvSpPr/>
            <p:nvPr/>
          </p:nvSpPr>
          <p:spPr bwMode="auto">
            <a:xfrm>
              <a:off x="11525250" y="1512888"/>
              <a:ext cx="104775" cy="44450"/>
            </a:xfrm>
            <a:custGeom>
              <a:avLst/>
              <a:gdLst>
                <a:gd name="T0" fmla="*/ 13 w 28"/>
                <a:gd name="T1" fmla="*/ 0 h 12"/>
                <a:gd name="T2" fmla="*/ 0 w 28"/>
                <a:gd name="T3" fmla="*/ 9 h 12"/>
                <a:gd name="T4" fmla="*/ 3 w 28"/>
                <a:gd name="T5" fmla="*/ 12 h 12"/>
                <a:gd name="T6" fmla="*/ 28 w 28"/>
                <a:gd name="T7" fmla="*/ 7 h 12"/>
                <a:gd name="T8" fmla="*/ 13 w 28"/>
                <a:gd name="T9" fmla="*/ 0 h 12"/>
              </a:gdLst>
              <a:ahLst/>
              <a:cxnLst>
                <a:cxn ang="0">
                  <a:pos x="T0" y="T1"/>
                </a:cxn>
                <a:cxn ang="0">
                  <a:pos x="T2" y="T3"/>
                </a:cxn>
                <a:cxn ang="0">
                  <a:pos x="T4" y="T5"/>
                </a:cxn>
                <a:cxn ang="0">
                  <a:pos x="T6" y="T7"/>
                </a:cxn>
                <a:cxn ang="0">
                  <a:pos x="T8" y="T9"/>
                </a:cxn>
              </a:cxnLst>
              <a:rect l="0" t="0" r="r" b="b"/>
              <a:pathLst>
                <a:path w="28" h="12">
                  <a:moveTo>
                    <a:pt x="13" y="0"/>
                  </a:moveTo>
                  <a:cubicBezTo>
                    <a:pt x="9" y="0"/>
                    <a:pt x="0" y="5"/>
                    <a:pt x="0" y="9"/>
                  </a:cubicBezTo>
                  <a:cubicBezTo>
                    <a:pt x="0" y="11"/>
                    <a:pt x="1" y="12"/>
                    <a:pt x="3" y="12"/>
                  </a:cubicBezTo>
                  <a:cubicBezTo>
                    <a:pt x="6" y="12"/>
                    <a:pt x="28" y="11"/>
                    <a:pt x="28" y="7"/>
                  </a:cubicBezTo>
                  <a:cubicBezTo>
                    <a:pt x="28" y="3"/>
                    <a:pt x="18" y="0"/>
                    <a:pt x="1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73"/>
            <p:cNvSpPr/>
            <p:nvPr/>
          </p:nvSpPr>
          <p:spPr bwMode="auto">
            <a:xfrm>
              <a:off x="11202988" y="1598613"/>
              <a:ext cx="41275" cy="26988"/>
            </a:xfrm>
            <a:custGeom>
              <a:avLst/>
              <a:gdLst>
                <a:gd name="T0" fmla="*/ 9 w 11"/>
                <a:gd name="T1" fmla="*/ 0 h 7"/>
                <a:gd name="T2" fmla="*/ 0 w 11"/>
                <a:gd name="T3" fmla="*/ 0 h 7"/>
                <a:gd name="T4" fmla="*/ 8 w 11"/>
                <a:gd name="T5" fmla="*/ 7 h 7"/>
                <a:gd name="T6" fmla="*/ 11 w 11"/>
                <a:gd name="T7" fmla="*/ 4 h 7"/>
                <a:gd name="T8" fmla="*/ 9 w 11"/>
                <a:gd name="T9" fmla="*/ 0 h 7"/>
              </a:gdLst>
              <a:ahLst/>
              <a:cxnLst>
                <a:cxn ang="0">
                  <a:pos x="T0" y="T1"/>
                </a:cxn>
                <a:cxn ang="0">
                  <a:pos x="T2" y="T3"/>
                </a:cxn>
                <a:cxn ang="0">
                  <a:pos x="T4" y="T5"/>
                </a:cxn>
                <a:cxn ang="0">
                  <a:pos x="T6" y="T7"/>
                </a:cxn>
                <a:cxn ang="0">
                  <a:pos x="T8" y="T9"/>
                </a:cxn>
              </a:cxnLst>
              <a:rect l="0" t="0" r="r" b="b"/>
              <a:pathLst>
                <a:path w="11" h="7">
                  <a:moveTo>
                    <a:pt x="9" y="0"/>
                  </a:moveTo>
                  <a:cubicBezTo>
                    <a:pt x="0" y="0"/>
                    <a:pt x="0" y="0"/>
                    <a:pt x="0" y="0"/>
                  </a:cubicBezTo>
                  <a:cubicBezTo>
                    <a:pt x="2" y="4"/>
                    <a:pt x="4" y="7"/>
                    <a:pt x="8" y="7"/>
                  </a:cubicBezTo>
                  <a:cubicBezTo>
                    <a:pt x="10" y="7"/>
                    <a:pt x="11" y="5"/>
                    <a:pt x="11" y="4"/>
                  </a:cubicBezTo>
                  <a:cubicBezTo>
                    <a:pt x="11" y="2"/>
                    <a:pt x="10" y="2"/>
                    <a:pt x="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74"/>
            <p:cNvSpPr/>
            <p:nvPr/>
          </p:nvSpPr>
          <p:spPr bwMode="auto">
            <a:xfrm>
              <a:off x="10207625" y="1260475"/>
              <a:ext cx="19050" cy="23813"/>
            </a:xfrm>
            <a:custGeom>
              <a:avLst/>
              <a:gdLst>
                <a:gd name="T0" fmla="*/ 3 w 5"/>
                <a:gd name="T1" fmla="*/ 0 h 6"/>
                <a:gd name="T2" fmla="*/ 0 w 5"/>
                <a:gd name="T3" fmla="*/ 4 h 6"/>
                <a:gd name="T4" fmla="*/ 3 w 5"/>
                <a:gd name="T5" fmla="*/ 6 h 6"/>
                <a:gd name="T6" fmla="*/ 5 w 5"/>
                <a:gd name="T7" fmla="*/ 3 h 6"/>
                <a:gd name="T8" fmla="*/ 5 w 5"/>
                <a:gd name="T9" fmla="*/ 3 h 6"/>
                <a:gd name="T10" fmla="*/ 5 w 5"/>
                <a:gd name="T11" fmla="*/ 3 h 6"/>
                <a:gd name="T12" fmla="*/ 5 w 5"/>
                <a:gd name="T13" fmla="*/ 2 h 6"/>
                <a:gd name="T14" fmla="*/ 5 w 5"/>
                <a:gd name="T15" fmla="*/ 2 h 6"/>
                <a:gd name="T16" fmla="*/ 3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3" y="0"/>
                  </a:moveTo>
                  <a:cubicBezTo>
                    <a:pt x="1" y="1"/>
                    <a:pt x="0" y="2"/>
                    <a:pt x="0" y="4"/>
                  </a:cubicBezTo>
                  <a:cubicBezTo>
                    <a:pt x="0" y="6"/>
                    <a:pt x="1" y="6"/>
                    <a:pt x="3" y="6"/>
                  </a:cubicBezTo>
                  <a:cubicBezTo>
                    <a:pt x="5" y="6"/>
                    <a:pt x="5" y="4"/>
                    <a:pt x="5" y="3"/>
                  </a:cubicBezTo>
                  <a:cubicBezTo>
                    <a:pt x="5" y="3"/>
                    <a:pt x="5" y="3"/>
                    <a:pt x="5" y="3"/>
                  </a:cubicBezTo>
                  <a:cubicBezTo>
                    <a:pt x="5" y="3"/>
                    <a:pt x="5" y="3"/>
                    <a:pt x="5" y="3"/>
                  </a:cubicBezTo>
                  <a:cubicBezTo>
                    <a:pt x="5" y="3"/>
                    <a:pt x="5" y="2"/>
                    <a:pt x="5" y="2"/>
                  </a:cubicBezTo>
                  <a:cubicBezTo>
                    <a:pt x="5" y="2"/>
                    <a:pt x="5" y="2"/>
                    <a:pt x="5" y="2"/>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75"/>
            <p:cNvSpPr>
              <a:spLocks noEditPoints="1"/>
            </p:cNvSpPr>
            <p:nvPr/>
          </p:nvSpPr>
          <p:spPr bwMode="auto">
            <a:xfrm>
              <a:off x="9490075" y="1339850"/>
              <a:ext cx="49213" cy="26988"/>
            </a:xfrm>
            <a:custGeom>
              <a:avLst/>
              <a:gdLst>
                <a:gd name="T0" fmla="*/ 13 w 13"/>
                <a:gd name="T1" fmla="*/ 5 h 7"/>
                <a:gd name="T2" fmla="*/ 12 w 13"/>
                <a:gd name="T3" fmla="*/ 6 h 7"/>
                <a:gd name="T4" fmla="*/ 11 w 13"/>
                <a:gd name="T5" fmla="*/ 7 h 7"/>
                <a:gd name="T6" fmla="*/ 13 w 13"/>
                <a:gd name="T7" fmla="*/ 5 h 7"/>
                <a:gd name="T8" fmla="*/ 6 w 13"/>
                <a:gd name="T9" fmla="*/ 0 h 7"/>
                <a:gd name="T10" fmla="*/ 0 w 13"/>
                <a:gd name="T11" fmla="*/ 4 h 7"/>
                <a:gd name="T12" fmla="*/ 6 w 13"/>
                <a:gd name="T13" fmla="*/ 7 h 7"/>
                <a:gd name="T14" fmla="*/ 12 w 13"/>
                <a:gd name="T15" fmla="*/ 6 h 7"/>
                <a:gd name="T16" fmla="*/ 13 w 13"/>
                <a:gd name="T17" fmla="*/ 4 h 7"/>
                <a:gd name="T18" fmla="*/ 6 w 13"/>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7">
                  <a:moveTo>
                    <a:pt x="13" y="5"/>
                  </a:moveTo>
                  <a:cubicBezTo>
                    <a:pt x="13" y="6"/>
                    <a:pt x="13" y="6"/>
                    <a:pt x="12" y="6"/>
                  </a:cubicBezTo>
                  <a:cubicBezTo>
                    <a:pt x="12" y="6"/>
                    <a:pt x="11" y="7"/>
                    <a:pt x="11" y="7"/>
                  </a:cubicBezTo>
                  <a:cubicBezTo>
                    <a:pt x="13" y="5"/>
                    <a:pt x="13" y="5"/>
                    <a:pt x="13" y="5"/>
                  </a:cubicBezTo>
                  <a:moveTo>
                    <a:pt x="6" y="0"/>
                  </a:moveTo>
                  <a:cubicBezTo>
                    <a:pt x="4" y="0"/>
                    <a:pt x="0" y="1"/>
                    <a:pt x="0" y="4"/>
                  </a:cubicBezTo>
                  <a:cubicBezTo>
                    <a:pt x="0" y="7"/>
                    <a:pt x="3" y="7"/>
                    <a:pt x="6" y="7"/>
                  </a:cubicBezTo>
                  <a:cubicBezTo>
                    <a:pt x="9" y="7"/>
                    <a:pt x="11" y="7"/>
                    <a:pt x="12" y="6"/>
                  </a:cubicBezTo>
                  <a:cubicBezTo>
                    <a:pt x="13" y="5"/>
                    <a:pt x="13" y="5"/>
                    <a:pt x="13" y="4"/>
                  </a:cubicBezTo>
                  <a:cubicBezTo>
                    <a:pt x="13" y="1"/>
                    <a:pt x="10" y="0"/>
                    <a:pt x="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76"/>
            <p:cNvSpPr/>
            <p:nvPr/>
          </p:nvSpPr>
          <p:spPr bwMode="auto">
            <a:xfrm>
              <a:off x="9115425" y="1028700"/>
              <a:ext cx="184150" cy="104775"/>
            </a:xfrm>
            <a:custGeom>
              <a:avLst/>
              <a:gdLst>
                <a:gd name="T0" fmla="*/ 29 w 49"/>
                <a:gd name="T1" fmla="*/ 0 h 28"/>
                <a:gd name="T2" fmla="*/ 25 w 49"/>
                <a:gd name="T3" fmla="*/ 0 h 28"/>
                <a:gd name="T4" fmla="*/ 5 w 49"/>
                <a:gd name="T5" fmla="*/ 17 h 28"/>
                <a:gd name="T6" fmla="*/ 0 w 49"/>
                <a:gd name="T7" fmla="*/ 24 h 28"/>
                <a:gd name="T8" fmla="*/ 4 w 49"/>
                <a:gd name="T9" fmla="*/ 28 h 28"/>
                <a:gd name="T10" fmla="*/ 19 w 49"/>
                <a:gd name="T11" fmla="*/ 24 h 28"/>
                <a:gd name="T12" fmla="*/ 29 w 49"/>
                <a:gd name="T13" fmla="*/ 22 h 28"/>
                <a:gd name="T14" fmla="*/ 33 w 49"/>
                <a:gd name="T15" fmla="*/ 22 h 28"/>
                <a:gd name="T16" fmla="*/ 49 w 49"/>
                <a:gd name="T17" fmla="*/ 15 h 28"/>
                <a:gd name="T18" fmla="*/ 33 w 49"/>
                <a:gd name="T19" fmla="*/ 4 h 28"/>
                <a:gd name="T20" fmla="*/ 28 w 49"/>
                <a:gd name="T21" fmla="*/ 6 h 28"/>
                <a:gd name="T22" fmla="*/ 29 w 49"/>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28">
                  <a:moveTo>
                    <a:pt x="29" y="0"/>
                  </a:moveTo>
                  <a:cubicBezTo>
                    <a:pt x="28" y="0"/>
                    <a:pt x="28" y="0"/>
                    <a:pt x="25" y="0"/>
                  </a:cubicBezTo>
                  <a:cubicBezTo>
                    <a:pt x="14" y="0"/>
                    <a:pt x="11" y="11"/>
                    <a:pt x="5" y="17"/>
                  </a:cubicBezTo>
                  <a:cubicBezTo>
                    <a:pt x="3" y="19"/>
                    <a:pt x="0" y="19"/>
                    <a:pt x="0" y="24"/>
                  </a:cubicBezTo>
                  <a:cubicBezTo>
                    <a:pt x="0" y="26"/>
                    <a:pt x="1" y="28"/>
                    <a:pt x="4" y="28"/>
                  </a:cubicBezTo>
                  <a:cubicBezTo>
                    <a:pt x="19" y="24"/>
                    <a:pt x="19" y="24"/>
                    <a:pt x="19" y="24"/>
                  </a:cubicBezTo>
                  <a:cubicBezTo>
                    <a:pt x="19" y="24"/>
                    <a:pt x="28" y="22"/>
                    <a:pt x="29" y="22"/>
                  </a:cubicBezTo>
                  <a:cubicBezTo>
                    <a:pt x="30" y="22"/>
                    <a:pt x="31" y="22"/>
                    <a:pt x="33" y="22"/>
                  </a:cubicBezTo>
                  <a:cubicBezTo>
                    <a:pt x="39" y="22"/>
                    <a:pt x="49" y="21"/>
                    <a:pt x="49" y="15"/>
                  </a:cubicBezTo>
                  <a:cubicBezTo>
                    <a:pt x="49" y="11"/>
                    <a:pt x="37" y="4"/>
                    <a:pt x="33" y="4"/>
                  </a:cubicBezTo>
                  <a:cubicBezTo>
                    <a:pt x="31" y="4"/>
                    <a:pt x="30" y="6"/>
                    <a:pt x="28" y="6"/>
                  </a:cubicBezTo>
                  <a:cubicBezTo>
                    <a:pt x="31" y="4"/>
                    <a:pt x="29" y="4"/>
                    <a:pt x="2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77"/>
            <p:cNvSpPr/>
            <p:nvPr/>
          </p:nvSpPr>
          <p:spPr bwMode="auto">
            <a:xfrm>
              <a:off x="8856663" y="979488"/>
              <a:ext cx="71438" cy="38100"/>
            </a:xfrm>
            <a:custGeom>
              <a:avLst/>
              <a:gdLst>
                <a:gd name="T0" fmla="*/ 8 w 19"/>
                <a:gd name="T1" fmla="*/ 0 h 10"/>
                <a:gd name="T2" fmla="*/ 0 w 19"/>
                <a:gd name="T3" fmla="*/ 2 h 10"/>
                <a:gd name="T4" fmla="*/ 6 w 19"/>
                <a:gd name="T5" fmla="*/ 10 h 10"/>
                <a:gd name="T6" fmla="*/ 19 w 19"/>
                <a:gd name="T7" fmla="*/ 4 h 10"/>
                <a:gd name="T8" fmla="*/ 8 w 19"/>
                <a:gd name="T9" fmla="*/ 0 h 10"/>
              </a:gdLst>
              <a:ahLst/>
              <a:cxnLst>
                <a:cxn ang="0">
                  <a:pos x="T0" y="T1"/>
                </a:cxn>
                <a:cxn ang="0">
                  <a:pos x="T2" y="T3"/>
                </a:cxn>
                <a:cxn ang="0">
                  <a:pos x="T4" y="T5"/>
                </a:cxn>
                <a:cxn ang="0">
                  <a:pos x="T6" y="T7"/>
                </a:cxn>
                <a:cxn ang="0">
                  <a:pos x="T8" y="T9"/>
                </a:cxn>
              </a:cxnLst>
              <a:rect l="0" t="0" r="r" b="b"/>
              <a:pathLst>
                <a:path w="19" h="10">
                  <a:moveTo>
                    <a:pt x="8" y="0"/>
                  </a:moveTo>
                  <a:cubicBezTo>
                    <a:pt x="6" y="0"/>
                    <a:pt x="0" y="0"/>
                    <a:pt x="0" y="2"/>
                  </a:cubicBezTo>
                  <a:cubicBezTo>
                    <a:pt x="0" y="5"/>
                    <a:pt x="4" y="10"/>
                    <a:pt x="6" y="10"/>
                  </a:cubicBezTo>
                  <a:cubicBezTo>
                    <a:pt x="9" y="10"/>
                    <a:pt x="18" y="9"/>
                    <a:pt x="19" y="4"/>
                  </a:cubicBezTo>
                  <a:cubicBezTo>
                    <a:pt x="17" y="3"/>
                    <a:pt x="9"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78"/>
            <p:cNvSpPr/>
            <p:nvPr/>
          </p:nvSpPr>
          <p:spPr bwMode="auto">
            <a:xfrm>
              <a:off x="8878888" y="896938"/>
              <a:ext cx="255588" cy="179388"/>
            </a:xfrm>
            <a:custGeom>
              <a:avLst/>
              <a:gdLst>
                <a:gd name="T0" fmla="*/ 30 w 68"/>
                <a:gd name="T1" fmla="*/ 0 h 48"/>
                <a:gd name="T2" fmla="*/ 0 w 68"/>
                <a:gd name="T3" fmla="*/ 17 h 48"/>
                <a:gd name="T4" fmla="*/ 21 w 68"/>
                <a:gd name="T5" fmla="*/ 23 h 48"/>
                <a:gd name="T6" fmla="*/ 33 w 68"/>
                <a:gd name="T7" fmla="*/ 24 h 48"/>
                <a:gd name="T8" fmla="*/ 12 w 68"/>
                <a:gd name="T9" fmla="*/ 33 h 48"/>
                <a:gd name="T10" fmla="*/ 27 w 68"/>
                <a:gd name="T11" fmla="*/ 43 h 48"/>
                <a:gd name="T12" fmla="*/ 59 w 68"/>
                <a:gd name="T13" fmla="*/ 48 h 48"/>
                <a:gd name="T14" fmla="*/ 64 w 68"/>
                <a:gd name="T15" fmla="*/ 44 h 48"/>
                <a:gd name="T16" fmla="*/ 60 w 68"/>
                <a:gd name="T17" fmla="*/ 40 h 48"/>
                <a:gd name="T18" fmla="*/ 66 w 68"/>
                <a:gd name="T19" fmla="*/ 37 h 48"/>
                <a:gd name="T20" fmla="*/ 68 w 68"/>
                <a:gd name="T21" fmla="*/ 31 h 48"/>
                <a:gd name="T22" fmla="*/ 59 w 68"/>
                <a:gd name="T23" fmla="*/ 25 h 48"/>
                <a:gd name="T24" fmla="*/ 53 w 68"/>
                <a:gd name="T25" fmla="*/ 25 h 48"/>
                <a:gd name="T26" fmla="*/ 44 w 68"/>
                <a:gd name="T27" fmla="*/ 22 h 48"/>
                <a:gd name="T28" fmla="*/ 41 w 68"/>
                <a:gd name="T29" fmla="*/ 22 h 48"/>
                <a:gd name="T30" fmla="*/ 38 w 68"/>
                <a:gd name="T31" fmla="*/ 22 h 48"/>
                <a:gd name="T32" fmla="*/ 44 w 68"/>
                <a:gd name="T33" fmla="*/ 17 h 48"/>
                <a:gd name="T34" fmla="*/ 44 w 68"/>
                <a:gd name="T35" fmla="*/ 12 h 48"/>
                <a:gd name="T36" fmla="*/ 45 w 68"/>
                <a:gd name="T37" fmla="*/ 12 h 48"/>
                <a:gd name="T38" fmla="*/ 47 w 68"/>
                <a:gd name="T39" fmla="*/ 11 h 48"/>
                <a:gd name="T40" fmla="*/ 30 w 68"/>
                <a:gd name="T4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48">
                  <a:moveTo>
                    <a:pt x="30" y="0"/>
                  </a:moveTo>
                  <a:cubicBezTo>
                    <a:pt x="16" y="0"/>
                    <a:pt x="12" y="14"/>
                    <a:pt x="0" y="17"/>
                  </a:cubicBezTo>
                  <a:cubicBezTo>
                    <a:pt x="8" y="21"/>
                    <a:pt x="13" y="23"/>
                    <a:pt x="21" y="23"/>
                  </a:cubicBezTo>
                  <a:cubicBezTo>
                    <a:pt x="23" y="23"/>
                    <a:pt x="30" y="24"/>
                    <a:pt x="33" y="24"/>
                  </a:cubicBezTo>
                  <a:cubicBezTo>
                    <a:pt x="24" y="26"/>
                    <a:pt x="21" y="30"/>
                    <a:pt x="12" y="33"/>
                  </a:cubicBezTo>
                  <a:cubicBezTo>
                    <a:pt x="16" y="35"/>
                    <a:pt x="23" y="43"/>
                    <a:pt x="27" y="43"/>
                  </a:cubicBezTo>
                  <a:cubicBezTo>
                    <a:pt x="37" y="43"/>
                    <a:pt x="46" y="48"/>
                    <a:pt x="59" y="48"/>
                  </a:cubicBezTo>
                  <a:cubicBezTo>
                    <a:pt x="61" y="48"/>
                    <a:pt x="64" y="46"/>
                    <a:pt x="64" y="44"/>
                  </a:cubicBezTo>
                  <a:cubicBezTo>
                    <a:pt x="64" y="42"/>
                    <a:pt x="62" y="41"/>
                    <a:pt x="60" y="40"/>
                  </a:cubicBezTo>
                  <a:cubicBezTo>
                    <a:pt x="62" y="40"/>
                    <a:pt x="66" y="39"/>
                    <a:pt x="66" y="37"/>
                  </a:cubicBezTo>
                  <a:cubicBezTo>
                    <a:pt x="66" y="34"/>
                    <a:pt x="65" y="33"/>
                    <a:pt x="68" y="31"/>
                  </a:cubicBezTo>
                  <a:cubicBezTo>
                    <a:pt x="64" y="27"/>
                    <a:pt x="64" y="25"/>
                    <a:pt x="59" y="25"/>
                  </a:cubicBezTo>
                  <a:cubicBezTo>
                    <a:pt x="57" y="25"/>
                    <a:pt x="55" y="25"/>
                    <a:pt x="53" y="25"/>
                  </a:cubicBezTo>
                  <a:cubicBezTo>
                    <a:pt x="49" y="25"/>
                    <a:pt x="48" y="22"/>
                    <a:pt x="44" y="22"/>
                  </a:cubicBezTo>
                  <a:cubicBezTo>
                    <a:pt x="43" y="22"/>
                    <a:pt x="42" y="22"/>
                    <a:pt x="41" y="22"/>
                  </a:cubicBezTo>
                  <a:cubicBezTo>
                    <a:pt x="40" y="22"/>
                    <a:pt x="39" y="22"/>
                    <a:pt x="38" y="22"/>
                  </a:cubicBezTo>
                  <a:cubicBezTo>
                    <a:pt x="41" y="21"/>
                    <a:pt x="44" y="19"/>
                    <a:pt x="44" y="17"/>
                  </a:cubicBezTo>
                  <a:cubicBezTo>
                    <a:pt x="44" y="16"/>
                    <a:pt x="44" y="15"/>
                    <a:pt x="44" y="12"/>
                  </a:cubicBezTo>
                  <a:cubicBezTo>
                    <a:pt x="44" y="12"/>
                    <a:pt x="44" y="12"/>
                    <a:pt x="45" y="12"/>
                  </a:cubicBezTo>
                  <a:cubicBezTo>
                    <a:pt x="45" y="12"/>
                    <a:pt x="46" y="12"/>
                    <a:pt x="47" y="11"/>
                  </a:cubicBezTo>
                  <a:cubicBezTo>
                    <a:pt x="43" y="8"/>
                    <a:pt x="38" y="0"/>
                    <a:pt x="3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79"/>
            <p:cNvSpPr/>
            <p:nvPr/>
          </p:nvSpPr>
          <p:spPr bwMode="auto">
            <a:xfrm>
              <a:off x="8991600" y="1182688"/>
              <a:ext cx="30163" cy="19050"/>
            </a:xfrm>
            <a:custGeom>
              <a:avLst/>
              <a:gdLst>
                <a:gd name="T0" fmla="*/ 8 w 8"/>
                <a:gd name="T1" fmla="*/ 0 h 5"/>
                <a:gd name="T2" fmla="*/ 4 w 8"/>
                <a:gd name="T3" fmla="*/ 0 h 5"/>
                <a:gd name="T4" fmla="*/ 0 w 8"/>
                <a:gd name="T5" fmla="*/ 2 h 5"/>
                <a:gd name="T6" fmla="*/ 2 w 8"/>
                <a:gd name="T7" fmla="*/ 5 h 5"/>
                <a:gd name="T8" fmla="*/ 8 w 8"/>
                <a:gd name="T9" fmla="*/ 0 h 5"/>
              </a:gdLst>
              <a:ahLst/>
              <a:cxnLst>
                <a:cxn ang="0">
                  <a:pos x="T0" y="T1"/>
                </a:cxn>
                <a:cxn ang="0">
                  <a:pos x="T2" y="T3"/>
                </a:cxn>
                <a:cxn ang="0">
                  <a:pos x="T4" y="T5"/>
                </a:cxn>
                <a:cxn ang="0">
                  <a:pos x="T6" y="T7"/>
                </a:cxn>
                <a:cxn ang="0">
                  <a:pos x="T8" y="T9"/>
                </a:cxn>
              </a:cxnLst>
              <a:rect l="0" t="0" r="r" b="b"/>
              <a:pathLst>
                <a:path w="8" h="5">
                  <a:moveTo>
                    <a:pt x="8" y="0"/>
                  </a:moveTo>
                  <a:cubicBezTo>
                    <a:pt x="4" y="0"/>
                    <a:pt x="4" y="0"/>
                    <a:pt x="4" y="0"/>
                  </a:cubicBezTo>
                  <a:cubicBezTo>
                    <a:pt x="3" y="0"/>
                    <a:pt x="1" y="2"/>
                    <a:pt x="0" y="2"/>
                  </a:cubicBezTo>
                  <a:cubicBezTo>
                    <a:pt x="0" y="4"/>
                    <a:pt x="1" y="5"/>
                    <a:pt x="2" y="5"/>
                  </a:cubicBezTo>
                  <a:cubicBezTo>
                    <a:pt x="6" y="5"/>
                    <a:pt x="7" y="4"/>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80"/>
            <p:cNvSpPr/>
            <p:nvPr/>
          </p:nvSpPr>
          <p:spPr bwMode="auto">
            <a:xfrm>
              <a:off x="8829675" y="904875"/>
              <a:ext cx="41275" cy="6350"/>
            </a:xfrm>
            <a:custGeom>
              <a:avLst/>
              <a:gdLst>
                <a:gd name="T0" fmla="*/ 10 w 11"/>
                <a:gd name="T1" fmla="*/ 0 h 2"/>
                <a:gd name="T2" fmla="*/ 0 w 11"/>
                <a:gd name="T3" fmla="*/ 0 h 2"/>
                <a:gd name="T4" fmla="*/ 6 w 11"/>
                <a:gd name="T5" fmla="*/ 2 h 2"/>
                <a:gd name="T6" fmla="*/ 11 w 11"/>
                <a:gd name="T7" fmla="*/ 2 h 2"/>
                <a:gd name="T8" fmla="*/ 10 w 11"/>
                <a:gd name="T9" fmla="*/ 0 h 2"/>
              </a:gdLst>
              <a:ahLst/>
              <a:cxnLst>
                <a:cxn ang="0">
                  <a:pos x="T0" y="T1"/>
                </a:cxn>
                <a:cxn ang="0">
                  <a:pos x="T2" y="T3"/>
                </a:cxn>
                <a:cxn ang="0">
                  <a:pos x="T4" y="T5"/>
                </a:cxn>
                <a:cxn ang="0">
                  <a:pos x="T6" y="T7"/>
                </a:cxn>
                <a:cxn ang="0">
                  <a:pos x="T8" y="T9"/>
                </a:cxn>
              </a:cxnLst>
              <a:rect l="0" t="0" r="r" b="b"/>
              <a:pathLst>
                <a:path w="11" h="2">
                  <a:moveTo>
                    <a:pt x="10" y="0"/>
                  </a:moveTo>
                  <a:cubicBezTo>
                    <a:pt x="0" y="0"/>
                    <a:pt x="0" y="0"/>
                    <a:pt x="0" y="0"/>
                  </a:cubicBezTo>
                  <a:cubicBezTo>
                    <a:pt x="1" y="2"/>
                    <a:pt x="3" y="2"/>
                    <a:pt x="6" y="2"/>
                  </a:cubicBezTo>
                  <a:cubicBezTo>
                    <a:pt x="8" y="2"/>
                    <a:pt x="9" y="2"/>
                    <a:pt x="11" y="2"/>
                  </a:cubicBezTo>
                  <a:cubicBezTo>
                    <a:pt x="10" y="0"/>
                    <a:pt x="10" y="0"/>
                    <a:pt x="1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81"/>
            <p:cNvSpPr/>
            <p:nvPr/>
          </p:nvSpPr>
          <p:spPr bwMode="auto">
            <a:xfrm>
              <a:off x="9332913" y="1111250"/>
              <a:ext cx="33338" cy="14288"/>
            </a:xfrm>
            <a:custGeom>
              <a:avLst/>
              <a:gdLst>
                <a:gd name="T0" fmla="*/ 9 w 9"/>
                <a:gd name="T1" fmla="*/ 0 h 4"/>
                <a:gd name="T2" fmla="*/ 7 w 9"/>
                <a:gd name="T3" fmla="*/ 0 h 4"/>
                <a:gd name="T4" fmla="*/ 6 w 9"/>
                <a:gd name="T5" fmla="*/ 0 h 4"/>
                <a:gd name="T6" fmla="*/ 5 w 9"/>
                <a:gd name="T7" fmla="*/ 0 h 4"/>
                <a:gd name="T8" fmla="*/ 0 w 9"/>
                <a:gd name="T9" fmla="*/ 0 h 4"/>
                <a:gd name="T10" fmla="*/ 6 w 9"/>
                <a:gd name="T11" fmla="*/ 4 h 4"/>
                <a:gd name="T12" fmla="*/ 9 w 9"/>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 h="4">
                  <a:moveTo>
                    <a:pt x="9" y="0"/>
                  </a:moveTo>
                  <a:cubicBezTo>
                    <a:pt x="9" y="0"/>
                    <a:pt x="8" y="0"/>
                    <a:pt x="7" y="0"/>
                  </a:cubicBezTo>
                  <a:cubicBezTo>
                    <a:pt x="7" y="0"/>
                    <a:pt x="6" y="0"/>
                    <a:pt x="6" y="0"/>
                  </a:cubicBezTo>
                  <a:cubicBezTo>
                    <a:pt x="6" y="0"/>
                    <a:pt x="5" y="0"/>
                    <a:pt x="5" y="0"/>
                  </a:cubicBezTo>
                  <a:cubicBezTo>
                    <a:pt x="3" y="0"/>
                    <a:pt x="2" y="0"/>
                    <a:pt x="0" y="0"/>
                  </a:cubicBezTo>
                  <a:cubicBezTo>
                    <a:pt x="1" y="2"/>
                    <a:pt x="2" y="4"/>
                    <a:pt x="6" y="4"/>
                  </a:cubicBezTo>
                  <a:cubicBezTo>
                    <a:pt x="8" y="4"/>
                    <a:pt x="9" y="2"/>
                    <a:pt x="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82"/>
            <p:cNvSpPr>
              <a:spLocks noEditPoints="1"/>
            </p:cNvSpPr>
            <p:nvPr/>
          </p:nvSpPr>
          <p:spPr bwMode="auto">
            <a:xfrm>
              <a:off x="7437438" y="930275"/>
              <a:ext cx="214313" cy="63500"/>
            </a:xfrm>
            <a:custGeom>
              <a:avLst/>
              <a:gdLst>
                <a:gd name="T0" fmla="*/ 49 w 57"/>
                <a:gd name="T1" fmla="*/ 8 h 17"/>
                <a:gd name="T2" fmla="*/ 47 w 57"/>
                <a:gd name="T3" fmla="*/ 9 h 17"/>
                <a:gd name="T4" fmla="*/ 47 w 57"/>
                <a:gd name="T5" fmla="*/ 11 h 17"/>
                <a:gd name="T6" fmla="*/ 49 w 57"/>
                <a:gd name="T7" fmla="*/ 8 h 17"/>
                <a:gd name="T8" fmla="*/ 49 w 57"/>
                <a:gd name="T9" fmla="*/ 0 h 17"/>
                <a:gd name="T10" fmla="*/ 38 w 57"/>
                <a:gd name="T11" fmla="*/ 3 h 17"/>
                <a:gd name="T12" fmla="*/ 22 w 57"/>
                <a:gd name="T13" fmla="*/ 0 h 17"/>
                <a:gd name="T14" fmla="*/ 0 w 57"/>
                <a:gd name="T15" fmla="*/ 5 h 17"/>
                <a:gd name="T16" fmla="*/ 6 w 57"/>
                <a:gd name="T17" fmla="*/ 6 h 17"/>
                <a:gd name="T18" fmla="*/ 19 w 57"/>
                <a:gd name="T19" fmla="*/ 3 h 17"/>
                <a:gd name="T20" fmla="*/ 25 w 57"/>
                <a:gd name="T21" fmla="*/ 5 h 17"/>
                <a:gd name="T22" fmla="*/ 21 w 57"/>
                <a:gd name="T23" fmla="*/ 8 h 17"/>
                <a:gd name="T24" fmla="*/ 26 w 57"/>
                <a:gd name="T25" fmla="*/ 8 h 17"/>
                <a:gd name="T26" fmla="*/ 20 w 57"/>
                <a:gd name="T27" fmla="*/ 11 h 17"/>
                <a:gd name="T28" fmla="*/ 28 w 57"/>
                <a:gd name="T29" fmla="*/ 14 h 17"/>
                <a:gd name="T30" fmla="*/ 28 w 57"/>
                <a:gd name="T31" fmla="*/ 14 h 17"/>
                <a:gd name="T32" fmla="*/ 31 w 57"/>
                <a:gd name="T33" fmla="*/ 17 h 17"/>
                <a:gd name="T34" fmla="*/ 31 w 57"/>
                <a:gd name="T35" fmla="*/ 17 h 17"/>
                <a:gd name="T36" fmla="*/ 37 w 57"/>
                <a:gd name="T37" fmla="*/ 11 h 17"/>
                <a:gd name="T38" fmla="*/ 40 w 57"/>
                <a:gd name="T39" fmla="*/ 10 h 17"/>
                <a:gd name="T40" fmla="*/ 42 w 57"/>
                <a:gd name="T41" fmla="*/ 10 h 17"/>
                <a:gd name="T42" fmla="*/ 44 w 57"/>
                <a:gd name="T43" fmla="*/ 10 h 17"/>
                <a:gd name="T44" fmla="*/ 47 w 57"/>
                <a:gd name="T45" fmla="*/ 9 h 17"/>
                <a:gd name="T46" fmla="*/ 47 w 57"/>
                <a:gd name="T47" fmla="*/ 8 h 17"/>
                <a:gd name="T48" fmla="*/ 48 w 57"/>
                <a:gd name="T49" fmla="*/ 8 h 17"/>
                <a:gd name="T50" fmla="*/ 49 w 57"/>
                <a:gd name="T51" fmla="*/ 8 h 17"/>
                <a:gd name="T52" fmla="*/ 57 w 57"/>
                <a:gd name="T53" fmla="*/ 3 h 17"/>
                <a:gd name="T54" fmla="*/ 49 w 57"/>
                <a:gd name="T5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17">
                  <a:moveTo>
                    <a:pt x="49" y="8"/>
                  </a:moveTo>
                  <a:cubicBezTo>
                    <a:pt x="48" y="9"/>
                    <a:pt x="47" y="9"/>
                    <a:pt x="47" y="9"/>
                  </a:cubicBezTo>
                  <a:cubicBezTo>
                    <a:pt x="47" y="11"/>
                    <a:pt x="47" y="11"/>
                    <a:pt x="47" y="11"/>
                  </a:cubicBezTo>
                  <a:cubicBezTo>
                    <a:pt x="49" y="8"/>
                    <a:pt x="49" y="8"/>
                    <a:pt x="49" y="8"/>
                  </a:cubicBezTo>
                  <a:moveTo>
                    <a:pt x="49" y="0"/>
                  </a:moveTo>
                  <a:cubicBezTo>
                    <a:pt x="44" y="0"/>
                    <a:pt x="42" y="3"/>
                    <a:pt x="38" y="3"/>
                  </a:cubicBezTo>
                  <a:cubicBezTo>
                    <a:pt x="33" y="3"/>
                    <a:pt x="29" y="0"/>
                    <a:pt x="22" y="0"/>
                  </a:cubicBezTo>
                  <a:cubicBezTo>
                    <a:pt x="16" y="0"/>
                    <a:pt x="2" y="1"/>
                    <a:pt x="0" y="5"/>
                  </a:cubicBezTo>
                  <a:cubicBezTo>
                    <a:pt x="2" y="5"/>
                    <a:pt x="4" y="6"/>
                    <a:pt x="6" y="6"/>
                  </a:cubicBezTo>
                  <a:cubicBezTo>
                    <a:pt x="10" y="6"/>
                    <a:pt x="16" y="3"/>
                    <a:pt x="19" y="3"/>
                  </a:cubicBezTo>
                  <a:cubicBezTo>
                    <a:pt x="21" y="3"/>
                    <a:pt x="23" y="4"/>
                    <a:pt x="25" y="5"/>
                  </a:cubicBezTo>
                  <a:cubicBezTo>
                    <a:pt x="24" y="6"/>
                    <a:pt x="22" y="7"/>
                    <a:pt x="21" y="8"/>
                  </a:cubicBezTo>
                  <a:cubicBezTo>
                    <a:pt x="22" y="8"/>
                    <a:pt x="24" y="8"/>
                    <a:pt x="26" y="8"/>
                  </a:cubicBezTo>
                  <a:cubicBezTo>
                    <a:pt x="24" y="9"/>
                    <a:pt x="22" y="9"/>
                    <a:pt x="20" y="11"/>
                  </a:cubicBezTo>
                  <a:cubicBezTo>
                    <a:pt x="21" y="13"/>
                    <a:pt x="24" y="14"/>
                    <a:pt x="28" y="14"/>
                  </a:cubicBezTo>
                  <a:cubicBezTo>
                    <a:pt x="28" y="14"/>
                    <a:pt x="28" y="14"/>
                    <a:pt x="28" y="14"/>
                  </a:cubicBezTo>
                  <a:cubicBezTo>
                    <a:pt x="29" y="15"/>
                    <a:pt x="30" y="17"/>
                    <a:pt x="31" y="17"/>
                  </a:cubicBezTo>
                  <a:cubicBezTo>
                    <a:pt x="31" y="17"/>
                    <a:pt x="31" y="17"/>
                    <a:pt x="31" y="17"/>
                  </a:cubicBezTo>
                  <a:cubicBezTo>
                    <a:pt x="34" y="17"/>
                    <a:pt x="34" y="12"/>
                    <a:pt x="37" y="11"/>
                  </a:cubicBezTo>
                  <a:cubicBezTo>
                    <a:pt x="38" y="10"/>
                    <a:pt x="39" y="10"/>
                    <a:pt x="40" y="10"/>
                  </a:cubicBezTo>
                  <a:cubicBezTo>
                    <a:pt x="41" y="10"/>
                    <a:pt x="41" y="10"/>
                    <a:pt x="42" y="10"/>
                  </a:cubicBezTo>
                  <a:cubicBezTo>
                    <a:pt x="43" y="10"/>
                    <a:pt x="43" y="10"/>
                    <a:pt x="44" y="10"/>
                  </a:cubicBezTo>
                  <a:cubicBezTo>
                    <a:pt x="45" y="10"/>
                    <a:pt x="46" y="10"/>
                    <a:pt x="47" y="9"/>
                  </a:cubicBezTo>
                  <a:cubicBezTo>
                    <a:pt x="47" y="8"/>
                    <a:pt x="47" y="8"/>
                    <a:pt x="47" y="8"/>
                  </a:cubicBezTo>
                  <a:cubicBezTo>
                    <a:pt x="47" y="8"/>
                    <a:pt x="48" y="8"/>
                    <a:pt x="48" y="8"/>
                  </a:cubicBezTo>
                  <a:cubicBezTo>
                    <a:pt x="49" y="8"/>
                    <a:pt x="49" y="8"/>
                    <a:pt x="49" y="8"/>
                  </a:cubicBezTo>
                  <a:cubicBezTo>
                    <a:pt x="53" y="5"/>
                    <a:pt x="57" y="8"/>
                    <a:pt x="57" y="3"/>
                  </a:cubicBezTo>
                  <a:cubicBezTo>
                    <a:pt x="55" y="2"/>
                    <a:pt x="52" y="0"/>
                    <a:pt x="4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83"/>
            <p:cNvSpPr/>
            <p:nvPr/>
          </p:nvSpPr>
          <p:spPr bwMode="auto">
            <a:xfrm>
              <a:off x="7996238" y="885825"/>
              <a:ext cx="74613" cy="47625"/>
            </a:xfrm>
            <a:custGeom>
              <a:avLst/>
              <a:gdLst>
                <a:gd name="T0" fmla="*/ 16 w 20"/>
                <a:gd name="T1" fmla="*/ 0 h 13"/>
                <a:gd name="T2" fmla="*/ 0 w 20"/>
                <a:gd name="T3" fmla="*/ 9 h 13"/>
                <a:gd name="T4" fmla="*/ 5 w 20"/>
                <a:gd name="T5" fmla="*/ 13 h 13"/>
                <a:gd name="T6" fmla="*/ 20 w 20"/>
                <a:gd name="T7" fmla="*/ 9 h 13"/>
                <a:gd name="T8" fmla="*/ 16 w 20"/>
                <a:gd name="T9" fmla="*/ 0 h 13"/>
              </a:gdLst>
              <a:ahLst/>
              <a:cxnLst>
                <a:cxn ang="0">
                  <a:pos x="T0" y="T1"/>
                </a:cxn>
                <a:cxn ang="0">
                  <a:pos x="T2" y="T3"/>
                </a:cxn>
                <a:cxn ang="0">
                  <a:pos x="T4" y="T5"/>
                </a:cxn>
                <a:cxn ang="0">
                  <a:pos x="T6" y="T7"/>
                </a:cxn>
                <a:cxn ang="0">
                  <a:pos x="T8" y="T9"/>
                </a:cxn>
              </a:cxnLst>
              <a:rect l="0" t="0" r="r" b="b"/>
              <a:pathLst>
                <a:path w="20" h="13">
                  <a:moveTo>
                    <a:pt x="16" y="0"/>
                  </a:moveTo>
                  <a:cubicBezTo>
                    <a:pt x="12" y="0"/>
                    <a:pt x="0" y="5"/>
                    <a:pt x="0" y="9"/>
                  </a:cubicBezTo>
                  <a:cubicBezTo>
                    <a:pt x="0" y="12"/>
                    <a:pt x="1" y="13"/>
                    <a:pt x="5" y="13"/>
                  </a:cubicBezTo>
                  <a:cubicBezTo>
                    <a:pt x="7" y="13"/>
                    <a:pt x="18" y="11"/>
                    <a:pt x="20" y="9"/>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84"/>
            <p:cNvSpPr/>
            <p:nvPr/>
          </p:nvSpPr>
          <p:spPr bwMode="auto">
            <a:xfrm>
              <a:off x="7899400" y="919163"/>
              <a:ext cx="77788" cy="44450"/>
            </a:xfrm>
            <a:custGeom>
              <a:avLst/>
              <a:gdLst>
                <a:gd name="T0" fmla="*/ 15 w 21"/>
                <a:gd name="T1" fmla="*/ 0 h 12"/>
                <a:gd name="T2" fmla="*/ 5 w 21"/>
                <a:gd name="T3" fmla="*/ 0 h 12"/>
                <a:gd name="T4" fmla="*/ 5 w 21"/>
                <a:gd name="T5" fmla="*/ 4 h 12"/>
                <a:gd name="T6" fmla="*/ 0 w 21"/>
                <a:gd name="T7" fmla="*/ 11 h 12"/>
                <a:gd name="T8" fmla="*/ 5 w 21"/>
                <a:gd name="T9" fmla="*/ 12 h 12"/>
                <a:gd name="T10" fmla="*/ 15 w 21"/>
                <a:gd name="T11" fmla="*/ 11 h 12"/>
                <a:gd name="T12" fmla="*/ 14 w 21"/>
                <a:gd name="T13" fmla="*/ 8 h 12"/>
                <a:gd name="T14" fmla="*/ 17 w 21"/>
                <a:gd name="T15" fmla="*/ 8 h 12"/>
                <a:gd name="T16" fmla="*/ 21 w 21"/>
                <a:gd name="T17" fmla="*/ 6 h 12"/>
                <a:gd name="T18" fmla="*/ 21 w 21"/>
                <a:gd name="T19" fmla="*/ 2 h 12"/>
                <a:gd name="T20" fmla="*/ 17 w 21"/>
                <a:gd name="T21" fmla="*/ 3 h 12"/>
                <a:gd name="T22" fmla="*/ 12 w 21"/>
                <a:gd name="T23" fmla="*/ 2 h 12"/>
                <a:gd name="T24" fmla="*/ 15 w 21"/>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2">
                  <a:moveTo>
                    <a:pt x="15" y="0"/>
                  </a:moveTo>
                  <a:cubicBezTo>
                    <a:pt x="5" y="0"/>
                    <a:pt x="5" y="0"/>
                    <a:pt x="5" y="0"/>
                  </a:cubicBezTo>
                  <a:cubicBezTo>
                    <a:pt x="5" y="0"/>
                    <a:pt x="5" y="1"/>
                    <a:pt x="5" y="4"/>
                  </a:cubicBezTo>
                  <a:cubicBezTo>
                    <a:pt x="2" y="5"/>
                    <a:pt x="0" y="7"/>
                    <a:pt x="0" y="11"/>
                  </a:cubicBezTo>
                  <a:cubicBezTo>
                    <a:pt x="0" y="12"/>
                    <a:pt x="2" y="12"/>
                    <a:pt x="5" y="12"/>
                  </a:cubicBezTo>
                  <a:cubicBezTo>
                    <a:pt x="9" y="12"/>
                    <a:pt x="14" y="12"/>
                    <a:pt x="15" y="11"/>
                  </a:cubicBezTo>
                  <a:cubicBezTo>
                    <a:pt x="14" y="8"/>
                    <a:pt x="14" y="8"/>
                    <a:pt x="14" y="8"/>
                  </a:cubicBezTo>
                  <a:cubicBezTo>
                    <a:pt x="15" y="8"/>
                    <a:pt x="16" y="8"/>
                    <a:pt x="17" y="8"/>
                  </a:cubicBezTo>
                  <a:cubicBezTo>
                    <a:pt x="19" y="8"/>
                    <a:pt x="20" y="8"/>
                    <a:pt x="21" y="6"/>
                  </a:cubicBezTo>
                  <a:cubicBezTo>
                    <a:pt x="21" y="5"/>
                    <a:pt x="21" y="5"/>
                    <a:pt x="21" y="2"/>
                  </a:cubicBezTo>
                  <a:cubicBezTo>
                    <a:pt x="20" y="2"/>
                    <a:pt x="18" y="3"/>
                    <a:pt x="17" y="3"/>
                  </a:cubicBezTo>
                  <a:cubicBezTo>
                    <a:pt x="15" y="3"/>
                    <a:pt x="13" y="2"/>
                    <a:pt x="12" y="2"/>
                  </a:cubicBezTo>
                  <a:cubicBezTo>
                    <a:pt x="12" y="2"/>
                    <a:pt x="14" y="1"/>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85"/>
            <p:cNvSpPr/>
            <p:nvPr/>
          </p:nvSpPr>
          <p:spPr bwMode="auto">
            <a:xfrm>
              <a:off x="7789863" y="960438"/>
              <a:ext cx="82550" cy="26988"/>
            </a:xfrm>
            <a:custGeom>
              <a:avLst/>
              <a:gdLst>
                <a:gd name="T0" fmla="*/ 14 w 22"/>
                <a:gd name="T1" fmla="*/ 0 h 7"/>
                <a:gd name="T2" fmla="*/ 0 w 22"/>
                <a:gd name="T3" fmla="*/ 5 h 7"/>
                <a:gd name="T4" fmla="*/ 3 w 22"/>
                <a:gd name="T5" fmla="*/ 7 h 7"/>
                <a:gd name="T6" fmla="*/ 7 w 22"/>
                <a:gd name="T7" fmla="*/ 5 h 7"/>
                <a:gd name="T8" fmla="*/ 13 w 22"/>
                <a:gd name="T9" fmla="*/ 7 h 7"/>
                <a:gd name="T10" fmla="*/ 22 w 22"/>
                <a:gd name="T11" fmla="*/ 3 h 7"/>
                <a:gd name="T12" fmla="*/ 14 w 2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2" h="7">
                  <a:moveTo>
                    <a:pt x="14" y="0"/>
                  </a:moveTo>
                  <a:cubicBezTo>
                    <a:pt x="11" y="0"/>
                    <a:pt x="0" y="1"/>
                    <a:pt x="0" y="5"/>
                  </a:cubicBezTo>
                  <a:cubicBezTo>
                    <a:pt x="0" y="7"/>
                    <a:pt x="2" y="7"/>
                    <a:pt x="3" y="7"/>
                  </a:cubicBezTo>
                  <a:cubicBezTo>
                    <a:pt x="6" y="7"/>
                    <a:pt x="7" y="7"/>
                    <a:pt x="7" y="5"/>
                  </a:cubicBezTo>
                  <a:cubicBezTo>
                    <a:pt x="9" y="5"/>
                    <a:pt x="11" y="7"/>
                    <a:pt x="13" y="7"/>
                  </a:cubicBezTo>
                  <a:cubicBezTo>
                    <a:pt x="17" y="7"/>
                    <a:pt x="17" y="3"/>
                    <a:pt x="22" y="3"/>
                  </a:cubicBezTo>
                  <a:cubicBezTo>
                    <a:pt x="21" y="1"/>
                    <a:pt x="18" y="0"/>
                    <a:pt x="1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86"/>
            <p:cNvSpPr/>
            <p:nvPr/>
          </p:nvSpPr>
          <p:spPr bwMode="auto">
            <a:xfrm>
              <a:off x="7740650" y="863600"/>
              <a:ext cx="128588" cy="85725"/>
            </a:xfrm>
            <a:custGeom>
              <a:avLst/>
              <a:gdLst>
                <a:gd name="T0" fmla="*/ 33 w 34"/>
                <a:gd name="T1" fmla="*/ 0 h 23"/>
                <a:gd name="T2" fmla="*/ 28 w 34"/>
                <a:gd name="T3" fmla="*/ 5 h 23"/>
                <a:gd name="T4" fmla="*/ 11 w 34"/>
                <a:gd name="T5" fmla="*/ 11 h 23"/>
                <a:gd name="T6" fmla="*/ 11 w 34"/>
                <a:gd name="T7" fmla="*/ 14 h 23"/>
                <a:gd name="T8" fmla="*/ 13 w 34"/>
                <a:gd name="T9" fmla="*/ 13 h 23"/>
                <a:gd name="T10" fmla="*/ 16 w 34"/>
                <a:gd name="T11" fmla="*/ 15 h 23"/>
                <a:gd name="T12" fmla="*/ 4 w 34"/>
                <a:gd name="T13" fmla="*/ 15 h 23"/>
                <a:gd name="T14" fmla="*/ 0 w 34"/>
                <a:gd name="T15" fmla="*/ 18 h 23"/>
                <a:gd name="T16" fmla="*/ 15 w 34"/>
                <a:gd name="T17" fmla="*/ 23 h 23"/>
                <a:gd name="T18" fmla="*/ 26 w 34"/>
                <a:gd name="T19" fmla="*/ 20 h 23"/>
                <a:gd name="T20" fmla="*/ 30 w 34"/>
                <a:gd name="T21" fmla="*/ 20 h 23"/>
                <a:gd name="T22" fmla="*/ 34 w 34"/>
                <a:gd name="T23" fmla="*/ 19 h 23"/>
                <a:gd name="T24" fmla="*/ 18 w 34"/>
                <a:gd name="T25" fmla="*/ 15 h 23"/>
                <a:gd name="T26" fmla="*/ 31 w 34"/>
                <a:gd name="T27" fmla="*/ 7 h 23"/>
                <a:gd name="T28" fmla="*/ 34 w 34"/>
                <a:gd name="T29" fmla="*/ 4 h 23"/>
                <a:gd name="T30" fmla="*/ 33 w 34"/>
                <a:gd name="T3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23">
                  <a:moveTo>
                    <a:pt x="33" y="0"/>
                  </a:moveTo>
                  <a:cubicBezTo>
                    <a:pt x="30" y="0"/>
                    <a:pt x="28" y="2"/>
                    <a:pt x="28" y="5"/>
                  </a:cubicBezTo>
                  <a:cubicBezTo>
                    <a:pt x="20" y="5"/>
                    <a:pt x="20" y="11"/>
                    <a:pt x="11" y="11"/>
                  </a:cubicBezTo>
                  <a:cubicBezTo>
                    <a:pt x="11" y="14"/>
                    <a:pt x="11" y="14"/>
                    <a:pt x="11" y="14"/>
                  </a:cubicBezTo>
                  <a:cubicBezTo>
                    <a:pt x="12" y="14"/>
                    <a:pt x="13" y="13"/>
                    <a:pt x="13" y="13"/>
                  </a:cubicBezTo>
                  <a:cubicBezTo>
                    <a:pt x="14" y="13"/>
                    <a:pt x="14" y="14"/>
                    <a:pt x="16" y="15"/>
                  </a:cubicBezTo>
                  <a:cubicBezTo>
                    <a:pt x="4" y="15"/>
                    <a:pt x="4" y="15"/>
                    <a:pt x="4" y="15"/>
                  </a:cubicBezTo>
                  <a:cubicBezTo>
                    <a:pt x="3" y="16"/>
                    <a:pt x="2" y="17"/>
                    <a:pt x="0" y="18"/>
                  </a:cubicBezTo>
                  <a:cubicBezTo>
                    <a:pt x="1" y="18"/>
                    <a:pt x="13" y="23"/>
                    <a:pt x="15" y="23"/>
                  </a:cubicBezTo>
                  <a:cubicBezTo>
                    <a:pt x="18" y="23"/>
                    <a:pt x="23" y="20"/>
                    <a:pt x="26" y="20"/>
                  </a:cubicBezTo>
                  <a:cubicBezTo>
                    <a:pt x="27" y="20"/>
                    <a:pt x="28" y="20"/>
                    <a:pt x="30" y="20"/>
                  </a:cubicBezTo>
                  <a:cubicBezTo>
                    <a:pt x="31" y="20"/>
                    <a:pt x="33" y="20"/>
                    <a:pt x="34" y="19"/>
                  </a:cubicBezTo>
                  <a:cubicBezTo>
                    <a:pt x="28" y="16"/>
                    <a:pt x="26" y="16"/>
                    <a:pt x="18" y="15"/>
                  </a:cubicBezTo>
                  <a:cubicBezTo>
                    <a:pt x="21" y="12"/>
                    <a:pt x="27" y="10"/>
                    <a:pt x="31" y="7"/>
                  </a:cubicBezTo>
                  <a:cubicBezTo>
                    <a:pt x="31" y="6"/>
                    <a:pt x="33" y="4"/>
                    <a:pt x="34" y="4"/>
                  </a:cubicBezTo>
                  <a:cubicBezTo>
                    <a:pt x="34" y="3"/>
                    <a:pt x="34" y="0"/>
                    <a:pt x="3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87"/>
            <p:cNvSpPr/>
            <p:nvPr/>
          </p:nvSpPr>
          <p:spPr bwMode="auto">
            <a:xfrm>
              <a:off x="6419850" y="990600"/>
              <a:ext cx="423863" cy="236538"/>
            </a:xfrm>
            <a:custGeom>
              <a:avLst/>
              <a:gdLst>
                <a:gd name="T0" fmla="*/ 46 w 113"/>
                <a:gd name="T1" fmla="*/ 0 h 63"/>
                <a:gd name="T2" fmla="*/ 40 w 113"/>
                <a:gd name="T3" fmla="*/ 5 h 63"/>
                <a:gd name="T4" fmla="*/ 44 w 113"/>
                <a:gd name="T5" fmla="*/ 17 h 63"/>
                <a:gd name="T6" fmla="*/ 31 w 113"/>
                <a:gd name="T7" fmla="*/ 5 h 63"/>
                <a:gd name="T8" fmla="*/ 26 w 113"/>
                <a:gd name="T9" fmla="*/ 9 h 63"/>
                <a:gd name="T10" fmla="*/ 27 w 113"/>
                <a:gd name="T11" fmla="*/ 12 h 63"/>
                <a:gd name="T12" fmla="*/ 20 w 113"/>
                <a:gd name="T13" fmla="*/ 9 h 63"/>
                <a:gd name="T14" fmla="*/ 24 w 113"/>
                <a:gd name="T15" fmla="*/ 5 h 63"/>
                <a:gd name="T16" fmla="*/ 10 w 113"/>
                <a:gd name="T17" fmla="*/ 4 h 63"/>
                <a:gd name="T18" fmla="*/ 0 w 113"/>
                <a:gd name="T19" fmla="*/ 10 h 63"/>
                <a:gd name="T20" fmla="*/ 7 w 113"/>
                <a:gd name="T21" fmla="*/ 17 h 63"/>
                <a:gd name="T22" fmla="*/ 9 w 113"/>
                <a:gd name="T23" fmla="*/ 18 h 63"/>
                <a:gd name="T24" fmla="*/ 17 w 113"/>
                <a:gd name="T25" fmla="*/ 28 h 63"/>
                <a:gd name="T26" fmla="*/ 15 w 113"/>
                <a:gd name="T27" fmla="*/ 28 h 63"/>
                <a:gd name="T28" fmla="*/ 24 w 113"/>
                <a:gd name="T29" fmla="*/ 33 h 63"/>
                <a:gd name="T30" fmla="*/ 32 w 113"/>
                <a:gd name="T31" fmla="*/ 25 h 63"/>
                <a:gd name="T32" fmla="*/ 35 w 113"/>
                <a:gd name="T33" fmla="*/ 25 h 63"/>
                <a:gd name="T34" fmla="*/ 39 w 113"/>
                <a:gd name="T35" fmla="*/ 28 h 63"/>
                <a:gd name="T36" fmla="*/ 46 w 113"/>
                <a:gd name="T37" fmla="*/ 28 h 63"/>
                <a:gd name="T38" fmla="*/ 32 w 113"/>
                <a:gd name="T39" fmla="*/ 35 h 63"/>
                <a:gd name="T40" fmla="*/ 24 w 113"/>
                <a:gd name="T41" fmla="*/ 38 h 63"/>
                <a:gd name="T42" fmla="*/ 28 w 113"/>
                <a:gd name="T43" fmla="*/ 42 h 63"/>
                <a:gd name="T44" fmla="*/ 35 w 113"/>
                <a:gd name="T45" fmla="*/ 41 h 63"/>
                <a:gd name="T46" fmla="*/ 47 w 113"/>
                <a:gd name="T47" fmla="*/ 43 h 63"/>
                <a:gd name="T48" fmla="*/ 38 w 113"/>
                <a:gd name="T49" fmla="*/ 45 h 63"/>
                <a:gd name="T50" fmla="*/ 31 w 113"/>
                <a:gd name="T51" fmla="*/ 45 h 63"/>
                <a:gd name="T52" fmla="*/ 28 w 113"/>
                <a:gd name="T53" fmla="*/ 45 h 63"/>
                <a:gd name="T54" fmla="*/ 50 w 113"/>
                <a:gd name="T55" fmla="*/ 63 h 63"/>
                <a:gd name="T56" fmla="*/ 58 w 113"/>
                <a:gd name="T57" fmla="*/ 47 h 63"/>
                <a:gd name="T58" fmla="*/ 62 w 113"/>
                <a:gd name="T59" fmla="*/ 45 h 63"/>
                <a:gd name="T60" fmla="*/ 78 w 113"/>
                <a:gd name="T61" fmla="*/ 25 h 63"/>
                <a:gd name="T62" fmla="*/ 85 w 113"/>
                <a:gd name="T63" fmla="*/ 29 h 63"/>
                <a:gd name="T64" fmla="*/ 81 w 113"/>
                <a:gd name="T65" fmla="*/ 30 h 63"/>
                <a:gd name="T66" fmla="*/ 86 w 113"/>
                <a:gd name="T67" fmla="*/ 38 h 63"/>
                <a:gd name="T68" fmla="*/ 82 w 113"/>
                <a:gd name="T69" fmla="*/ 46 h 63"/>
                <a:gd name="T70" fmla="*/ 95 w 113"/>
                <a:gd name="T71" fmla="*/ 46 h 63"/>
                <a:gd name="T72" fmla="*/ 95 w 113"/>
                <a:gd name="T73" fmla="*/ 51 h 63"/>
                <a:gd name="T74" fmla="*/ 113 w 113"/>
                <a:gd name="T75" fmla="*/ 42 h 63"/>
                <a:gd name="T76" fmla="*/ 102 w 113"/>
                <a:gd name="T77" fmla="*/ 32 h 63"/>
                <a:gd name="T78" fmla="*/ 93 w 113"/>
                <a:gd name="T79" fmla="*/ 32 h 63"/>
                <a:gd name="T80" fmla="*/ 93 w 113"/>
                <a:gd name="T81" fmla="*/ 27 h 63"/>
                <a:gd name="T82" fmla="*/ 90 w 113"/>
                <a:gd name="T83" fmla="*/ 28 h 63"/>
                <a:gd name="T84" fmla="*/ 88 w 113"/>
                <a:gd name="T85" fmla="*/ 27 h 63"/>
                <a:gd name="T86" fmla="*/ 91 w 113"/>
                <a:gd name="T87" fmla="*/ 27 h 63"/>
                <a:gd name="T88" fmla="*/ 68 w 113"/>
                <a:gd name="T89" fmla="*/ 15 h 63"/>
                <a:gd name="T90" fmla="*/ 65 w 113"/>
                <a:gd name="T91" fmla="*/ 15 h 63"/>
                <a:gd name="T92" fmla="*/ 62 w 113"/>
                <a:gd name="T93" fmla="*/ 8 h 63"/>
                <a:gd name="T94" fmla="*/ 57 w 113"/>
                <a:gd name="T95" fmla="*/ 12 h 63"/>
                <a:gd name="T96" fmla="*/ 57 w 113"/>
                <a:gd name="T97" fmla="*/ 6 h 63"/>
                <a:gd name="T98" fmla="*/ 46 w 113"/>
                <a:gd name="T9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 h="63">
                  <a:moveTo>
                    <a:pt x="46" y="0"/>
                  </a:moveTo>
                  <a:cubicBezTo>
                    <a:pt x="42" y="0"/>
                    <a:pt x="40" y="0"/>
                    <a:pt x="40" y="5"/>
                  </a:cubicBezTo>
                  <a:cubicBezTo>
                    <a:pt x="40" y="10"/>
                    <a:pt x="42" y="12"/>
                    <a:pt x="44" y="17"/>
                  </a:cubicBezTo>
                  <a:cubicBezTo>
                    <a:pt x="37" y="14"/>
                    <a:pt x="39" y="5"/>
                    <a:pt x="31" y="5"/>
                  </a:cubicBezTo>
                  <a:cubicBezTo>
                    <a:pt x="28" y="5"/>
                    <a:pt x="26" y="7"/>
                    <a:pt x="26" y="9"/>
                  </a:cubicBezTo>
                  <a:cubicBezTo>
                    <a:pt x="26" y="11"/>
                    <a:pt x="26" y="12"/>
                    <a:pt x="27" y="12"/>
                  </a:cubicBezTo>
                  <a:cubicBezTo>
                    <a:pt x="25" y="11"/>
                    <a:pt x="23" y="11"/>
                    <a:pt x="20" y="9"/>
                  </a:cubicBezTo>
                  <a:cubicBezTo>
                    <a:pt x="21" y="7"/>
                    <a:pt x="22" y="7"/>
                    <a:pt x="24" y="5"/>
                  </a:cubicBezTo>
                  <a:cubicBezTo>
                    <a:pt x="17" y="4"/>
                    <a:pt x="14" y="4"/>
                    <a:pt x="10" y="4"/>
                  </a:cubicBezTo>
                  <a:cubicBezTo>
                    <a:pt x="7" y="4"/>
                    <a:pt x="1" y="9"/>
                    <a:pt x="0" y="10"/>
                  </a:cubicBezTo>
                  <a:cubicBezTo>
                    <a:pt x="2" y="12"/>
                    <a:pt x="5" y="17"/>
                    <a:pt x="7" y="17"/>
                  </a:cubicBezTo>
                  <a:cubicBezTo>
                    <a:pt x="8" y="17"/>
                    <a:pt x="8" y="18"/>
                    <a:pt x="9" y="18"/>
                  </a:cubicBezTo>
                  <a:cubicBezTo>
                    <a:pt x="8" y="23"/>
                    <a:pt x="12" y="25"/>
                    <a:pt x="17" y="28"/>
                  </a:cubicBezTo>
                  <a:cubicBezTo>
                    <a:pt x="16" y="28"/>
                    <a:pt x="16" y="28"/>
                    <a:pt x="15" y="28"/>
                  </a:cubicBezTo>
                  <a:cubicBezTo>
                    <a:pt x="16" y="31"/>
                    <a:pt x="19" y="33"/>
                    <a:pt x="24" y="33"/>
                  </a:cubicBezTo>
                  <a:cubicBezTo>
                    <a:pt x="30" y="33"/>
                    <a:pt x="30" y="27"/>
                    <a:pt x="32" y="25"/>
                  </a:cubicBezTo>
                  <a:cubicBezTo>
                    <a:pt x="33" y="25"/>
                    <a:pt x="34" y="25"/>
                    <a:pt x="35" y="25"/>
                  </a:cubicBezTo>
                  <a:cubicBezTo>
                    <a:pt x="36" y="26"/>
                    <a:pt x="38" y="28"/>
                    <a:pt x="39" y="28"/>
                  </a:cubicBezTo>
                  <a:cubicBezTo>
                    <a:pt x="40" y="28"/>
                    <a:pt x="42" y="28"/>
                    <a:pt x="46" y="28"/>
                  </a:cubicBezTo>
                  <a:cubicBezTo>
                    <a:pt x="43" y="30"/>
                    <a:pt x="35" y="34"/>
                    <a:pt x="32" y="35"/>
                  </a:cubicBezTo>
                  <a:cubicBezTo>
                    <a:pt x="30" y="35"/>
                    <a:pt x="24" y="35"/>
                    <a:pt x="24" y="38"/>
                  </a:cubicBezTo>
                  <a:cubicBezTo>
                    <a:pt x="24" y="41"/>
                    <a:pt x="26" y="42"/>
                    <a:pt x="28" y="42"/>
                  </a:cubicBezTo>
                  <a:cubicBezTo>
                    <a:pt x="30" y="42"/>
                    <a:pt x="33" y="41"/>
                    <a:pt x="35" y="41"/>
                  </a:cubicBezTo>
                  <a:cubicBezTo>
                    <a:pt x="37" y="41"/>
                    <a:pt x="46" y="42"/>
                    <a:pt x="47" y="43"/>
                  </a:cubicBezTo>
                  <a:cubicBezTo>
                    <a:pt x="44" y="44"/>
                    <a:pt x="41" y="43"/>
                    <a:pt x="38" y="45"/>
                  </a:cubicBezTo>
                  <a:cubicBezTo>
                    <a:pt x="38" y="45"/>
                    <a:pt x="34" y="45"/>
                    <a:pt x="31" y="45"/>
                  </a:cubicBezTo>
                  <a:cubicBezTo>
                    <a:pt x="30" y="45"/>
                    <a:pt x="28" y="45"/>
                    <a:pt x="28" y="45"/>
                  </a:cubicBezTo>
                  <a:cubicBezTo>
                    <a:pt x="28" y="55"/>
                    <a:pt x="43" y="58"/>
                    <a:pt x="50" y="63"/>
                  </a:cubicBezTo>
                  <a:cubicBezTo>
                    <a:pt x="54" y="59"/>
                    <a:pt x="53" y="51"/>
                    <a:pt x="58" y="47"/>
                  </a:cubicBezTo>
                  <a:cubicBezTo>
                    <a:pt x="59" y="46"/>
                    <a:pt x="62" y="47"/>
                    <a:pt x="62" y="45"/>
                  </a:cubicBezTo>
                  <a:cubicBezTo>
                    <a:pt x="65" y="38"/>
                    <a:pt x="68" y="25"/>
                    <a:pt x="78" y="25"/>
                  </a:cubicBezTo>
                  <a:cubicBezTo>
                    <a:pt x="78" y="25"/>
                    <a:pt x="80" y="29"/>
                    <a:pt x="85" y="29"/>
                  </a:cubicBezTo>
                  <a:cubicBezTo>
                    <a:pt x="83" y="29"/>
                    <a:pt x="82" y="30"/>
                    <a:pt x="81" y="30"/>
                  </a:cubicBezTo>
                  <a:cubicBezTo>
                    <a:pt x="82" y="32"/>
                    <a:pt x="84" y="37"/>
                    <a:pt x="86" y="38"/>
                  </a:cubicBezTo>
                  <a:cubicBezTo>
                    <a:pt x="86" y="42"/>
                    <a:pt x="83" y="41"/>
                    <a:pt x="82" y="46"/>
                  </a:cubicBezTo>
                  <a:cubicBezTo>
                    <a:pt x="86" y="46"/>
                    <a:pt x="92" y="46"/>
                    <a:pt x="95" y="46"/>
                  </a:cubicBezTo>
                  <a:cubicBezTo>
                    <a:pt x="94" y="48"/>
                    <a:pt x="94" y="49"/>
                    <a:pt x="95" y="51"/>
                  </a:cubicBezTo>
                  <a:cubicBezTo>
                    <a:pt x="102" y="49"/>
                    <a:pt x="105" y="44"/>
                    <a:pt x="113" y="42"/>
                  </a:cubicBezTo>
                  <a:cubicBezTo>
                    <a:pt x="110" y="38"/>
                    <a:pt x="102" y="40"/>
                    <a:pt x="102" y="32"/>
                  </a:cubicBezTo>
                  <a:cubicBezTo>
                    <a:pt x="99" y="32"/>
                    <a:pt x="97" y="32"/>
                    <a:pt x="93" y="32"/>
                  </a:cubicBezTo>
                  <a:cubicBezTo>
                    <a:pt x="94" y="30"/>
                    <a:pt x="93" y="29"/>
                    <a:pt x="93" y="27"/>
                  </a:cubicBezTo>
                  <a:cubicBezTo>
                    <a:pt x="92" y="27"/>
                    <a:pt x="91" y="28"/>
                    <a:pt x="90" y="28"/>
                  </a:cubicBezTo>
                  <a:cubicBezTo>
                    <a:pt x="89" y="28"/>
                    <a:pt x="89" y="28"/>
                    <a:pt x="88" y="27"/>
                  </a:cubicBezTo>
                  <a:cubicBezTo>
                    <a:pt x="89" y="27"/>
                    <a:pt x="90" y="27"/>
                    <a:pt x="91" y="27"/>
                  </a:cubicBezTo>
                  <a:cubicBezTo>
                    <a:pt x="88" y="24"/>
                    <a:pt x="73" y="15"/>
                    <a:pt x="68" y="15"/>
                  </a:cubicBezTo>
                  <a:cubicBezTo>
                    <a:pt x="67" y="15"/>
                    <a:pt x="66" y="15"/>
                    <a:pt x="65" y="15"/>
                  </a:cubicBezTo>
                  <a:cubicBezTo>
                    <a:pt x="66" y="12"/>
                    <a:pt x="66" y="8"/>
                    <a:pt x="62" y="8"/>
                  </a:cubicBezTo>
                  <a:cubicBezTo>
                    <a:pt x="59" y="8"/>
                    <a:pt x="59" y="10"/>
                    <a:pt x="57" y="12"/>
                  </a:cubicBezTo>
                  <a:cubicBezTo>
                    <a:pt x="57" y="10"/>
                    <a:pt x="57" y="8"/>
                    <a:pt x="57" y="6"/>
                  </a:cubicBezTo>
                  <a:cubicBezTo>
                    <a:pt x="57" y="3"/>
                    <a:pt x="50" y="0"/>
                    <a:pt x="4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88"/>
            <p:cNvSpPr/>
            <p:nvPr/>
          </p:nvSpPr>
          <p:spPr bwMode="auto">
            <a:xfrm>
              <a:off x="6640513" y="957263"/>
              <a:ext cx="277813" cy="96838"/>
            </a:xfrm>
            <a:custGeom>
              <a:avLst/>
              <a:gdLst>
                <a:gd name="T0" fmla="*/ 43 w 74"/>
                <a:gd name="T1" fmla="*/ 0 h 26"/>
                <a:gd name="T2" fmla="*/ 40 w 74"/>
                <a:gd name="T3" fmla="*/ 0 h 26"/>
                <a:gd name="T4" fmla="*/ 33 w 74"/>
                <a:gd name="T5" fmla="*/ 6 h 26"/>
                <a:gd name="T6" fmla="*/ 21 w 74"/>
                <a:gd name="T7" fmla="*/ 1 h 26"/>
                <a:gd name="T8" fmla="*/ 13 w 74"/>
                <a:gd name="T9" fmla="*/ 1 h 26"/>
                <a:gd name="T10" fmla="*/ 15 w 74"/>
                <a:gd name="T11" fmla="*/ 4 h 26"/>
                <a:gd name="T12" fmla="*/ 10 w 74"/>
                <a:gd name="T13" fmla="*/ 4 h 26"/>
                <a:gd name="T14" fmla="*/ 10 w 74"/>
                <a:gd name="T15" fmla="*/ 5 h 26"/>
                <a:gd name="T16" fmla="*/ 8 w 74"/>
                <a:gd name="T17" fmla="*/ 5 h 26"/>
                <a:gd name="T18" fmla="*/ 4 w 74"/>
                <a:gd name="T19" fmla="*/ 4 h 26"/>
                <a:gd name="T20" fmla="*/ 0 w 74"/>
                <a:gd name="T21" fmla="*/ 4 h 26"/>
                <a:gd name="T22" fmla="*/ 4 w 74"/>
                <a:gd name="T23" fmla="*/ 11 h 26"/>
                <a:gd name="T24" fmla="*/ 7 w 74"/>
                <a:gd name="T25" fmla="*/ 15 h 26"/>
                <a:gd name="T26" fmla="*/ 14 w 74"/>
                <a:gd name="T27" fmla="*/ 14 h 26"/>
                <a:gd name="T28" fmla="*/ 27 w 74"/>
                <a:gd name="T29" fmla="*/ 15 h 26"/>
                <a:gd name="T30" fmla="*/ 20 w 74"/>
                <a:gd name="T31" fmla="*/ 16 h 26"/>
                <a:gd name="T32" fmla="*/ 15 w 74"/>
                <a:gd name="T33" fmla="*/ 17 h 26"/>
                <a:gd name="T34" fmla="*/ 18 w 74"/>
                <a:gd name="T35" fmla="*/ 21 h 26"/>
                <a:gd name="T36" fmla="*/ 34 w 74"/>
                <a:gd name="T37" fmla="*/ 21 h 26"/>
                <a:gd name="T38" fmla="*/ 44 w 74"/>
                <a:gd name="T39" fmla="*/ 26 h 26"/>
                <a:gd name="T40" fmla="*/ 74 w 74"/>
                <a:gd name="T41" fmla="*/ 12 h 26"/>
                <a:gd name="T42" fmla="*/ 61 w 74"/>
                <a:gd name="T43" fmla="*/ 4 h 26"/>
                <a:gd name="T44" fmla="*/ 52 w 74"/>
                <a:gd name="T45" fmla="*/ 4 h 26"/>
                <a:gd name="T46" fmla="*/ 43 w 74"/>
                <a:gd name="T47" fmla="*/ 7 h 26"/>
                <a:gd name="T48" fmla="*/ 43 w 74"/>
                <a:gd name="T4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6">
                  <a:moveTo>
                    <a:pt x="43" y="0"/>
                  </a:moveTo>
                  <a:cubicBezTo>
                    <a:pt x="40" y="0"/>
                    <a:pt x="40" y="0"/>
                    <a:pt x="40" y="0"/>
                  </a:cubicBezTo>
                  <a:cubicBezTo>
                    <a:pt x="38" y="1"/>
                    <a:pt x="36" y="6"/>
                    <a:pt x="33" y="6"/>
                  </a:cubicBezTo>
                  <a:cubicBezTo>
                    <a:pt x="31" y="6"/>
                    <a:pt x="23" y="2"/>
                    <a:pt x="21" y="1"/>
                  </a:cubicBezTo>
                  <a:cubicBezTo>
                    <a:pt x="13" y="1"/>
                    <a:pt x="13" y="1"/>
                    <a:pt x="13" y="1"/>
                  </a:cubicBezTo>
                  <a:cubicBezTo>
                    <a:pt x="15" y="4"/>
                    <a:pt x="15" y="4"/>
                    <a:pt x="15" y="4"/>
                  </a:cubicBezTo>
                  <a:cubicBezTo>
                    <a:pt x="10" y="4"/>
                    <a:pt x="10" y="4"/>
                    <a:pt x="10" y="4"/>
                  </a:cubicBezTo>
                  <a:cubicBezTo>
                    <a:pt x="10" y="5"/>
                    <a:pt x="10" y="5"/>
                    <a:pt x="10" y="5"/>
                  </a:cubicBezTo>
                  <a:cubicBezTo>
                    <a:pt x="9" y="5"/>
                    <a:pt x="9" y="5"/>
                    <a:pt x="8" y="5"/>
                  </a:cubicBezTo>
                  <a:cubicBezTo>
                    <a:pt x="7" y="5"/>
                    <a:pt x="5" y="5"/>
                    <a:pt x="4" y="4"/>
                  </a:cubicBezTo>
                  <a:cubicBezTo>
                    <a:pt x="0" y="4"/>
                    <a:pt x="0" y="4"/>
                    <a:pt x="0" y="4"/>
                  </a:cubicBezTo>
                  <a:cubicBezTo>
                    <a:pt x="0" y="7"/>
                    <a:pt x="2" y="9"/>
                    <a:pt x="4" y="11"/>
                  </a:cubicBezTo>
                  <a:cubicBezTo>
                    <a:pt x="4" y="14"/>
                    <a:pt x="5" y="15"/>
                    <a:pt x="7" y="15"/>
                  </a:cubicBezTo>
                  <a:cubicBezTo>
                    <a:pt x="9" y="15"/>
                    <a:pt x="12" y="14"/>
                    <a:pt x="14" y="14"/>
                  </a:cubicBezTo>
                  <a:cubicBezTo>
                    <a:pt x="15" y="14"/>
                    <a:pt x="26" y="15"/>
                    <a:pt x="27" y="15"/>
                  </a:cubicBezTo>
                  <a:cubicBezTo>
                    <a:pt x="26" y="16"/>
                    <a:pt x="23" y="16"/>
                    <a:pt x="20" y="16"/>
                  </a:cubicBezTo>
                  <a:cubicBezTo>
                    <a:pt x="20" y="16"/>
                    <a:pt x="17" y="16"/>
                    <a:pt x="15" y="17"/>
                  </a:cubicBezTo>
                  <a:cubicBezTo>
                    <a:pt x="15" y="19"/>
                    <a:pt x="16" y="20"/>
                    <a:pt x="18" y="21"/>
                  </a:cubicBezTo>
                  <a:cubicBezTo>
                    <a:pt x="34" y="21"/>
                    <a:pt x="34" y="21"/>
                    <a:pt x="34" y="21"/>
                  </a:cubicBezTo>
                  <a:cubicBezTo>
                    <a:pt x="36" y="25"/>
                    <a:pt x="39" y="26"/>
                    <a:pt x="44" y="26"/>
                  </a:cubicBezTo>
                  <a:cubicBezTo>
                    <a:pt x="53" y="26"/>
                    <a:pt x="67" y="16"/>
                    <a:pt x="74" y="12"/>
                  </a:cubicBezTo>
                  <a:cubicBezTo>
                    <a:pt x="72" y="8"/>
                    <a:pt x="67" y="4"/>
                    <a:pt x="61" y="4"/>
                  </a:cubicBezTo>
                  <a:cubicBezTo>
                    <a:pt x="57" y="4"/>
                    <a:pt x="58" y="4"/>
                    <a:pt x="52" y="4"/>
                  </a:cubicBezTo>
                  <a:cubicBezTo>
                    <a:pt x="47" y="4"/>
                    <a:pt x="46" y="7"/>
                    <a:pt x="43" y="7"/>
                  </a:cubicBezTo>
                  <a:cubicBezTo>
                    <a:pt x="42" y="5"/>
                    <a:pt x="43" y="4"/>
                    <a:pt x="4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89"/>
            <p:cNvSpPr>
              <a:spLocks noEditPoints="1"/>
            </p:cNvSpPr>
            <p:nvPr/>
          </p:nvSpPr>
          <p:spPr bwMode="auto">
            <a:xfrm>
              <a:off x="6400800" y="1069975"/>
              <a:ext cx="52388" cy="44450"/>
            </a:xfrm>
            <a:custGeom>
              <a:avLst/>
              <a:gdLst>
                <a:gd name="T0" fmla="*/ 5 w 14"/>
                <a:gd name="T1" fmla="*/ 0 h 12"/>
                <a:gd name="T2" fmla="*/ 14 w 14"/>
                <a:gd name="T3" fmla="*/ 12 h 12"/>
                <a:gd name="T4" fmla="*/ 5 w 14"/>
                <a:gd name="T5" fmla="*/ 0 h 12"/>
                <a:gd name="T6" fmla="*/ 5 w 14"/>
                <a:gd name="T7" fmla="*/ 0 h 12"/>
                <a:gd name="T8" fmla="*/ 5 w 14"/>
                <a:gd name="T9" fmla="*/ 0 h 12"/>
                <a:gd name="T10" fmla="*/ 5 w 14"/>
                <a:gd name="T11" fmla="*/ 0 h 12"/>
                <a:gd name="T12" fmla="*/ 5 w 14"/>
                <a:gd name="T13" fmla="*/ 0 h 12"/>
                <a:gd name="T14" fmla="*/ 5 w 14"/>
                <a:gd name="T15" fmla="*/ 0 h 12"/>
                <a:gd name="T16" fmla="*/ 5 w 14"/>
                <a:gd name="T17" fmla="*/ 0 h 12"/>
                <a:gd name="T18" fmla="*/ 5 w 14"/>
                <a:gd name="T19" fmla="*/ 1 h 12"/>
                <a:gd name="T20" fmla="*/ 5 w 14"/>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2">
                  <a:moveTo>
                    <a:pt x="5" y="0"/>
                  </a:moveTo>
                  <a:cubicBezTo>
                    <a:pt x="0" y="3"/>
                    <a:pt x="9" y="11"/>
                    <a:pt x="14" y="12"/>
                  </a:cubicBezTo>
                  <a:cubicBezTo>
                    <a:pt x="12" y="6"/>
                    <a:pt x="9" y="5"/>
                    <a:pt x="5" y="0"/>
                  </a:cubicBezTo>
                  <a:moveTo>
                    <a:pt x="5" y="0"/>
                  </a:moveTo>
                  <a:cubicBezTo>
                    <a:pt x="5" y="0"/>
                    <a:pt x="5" y="0"/>
                    <a:pt x="5" y="0"/>
                  </a:cubicBezTo>
                  <a:cubicBezTo>
                    <a:pt x="5" y="0"/>
                    <a:pt x="5" y="0"/>
                    <a:pt x="5" y="0"/>
                  </a:cubicBezTo>
                  <a:cubicBezTo>
                    <a:pt x="5" y="0"/>
                    <a:pt x="5" y="0"/>
                    <a:pt x="5" y="0"/>
                  </a:cubicBezTo>
                  <a:moveTo>
                    <a:pt x="5" y="0"/>
                  </a:moveTo>
                  <a:cubicBezTo>
                    <a:pt x="5" y="0"/>
                    <a:pt x="5" y="0"/>
                    <a:pt x="5" y="0"/>
                  </a:cubicBezTo>
                  <a:cubicBezTo>
                    <a:pt x="5" y="1"/>
                    <a:pt x="5" y="1"/>
                    <a:pt x="5" y="1"/>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90"/>
            <p:cNvSpPr/>
            <p:nvPr/>
          </p:nvSpPr>
          <p:spPr bwMode="auto">
            <a:xfrm>
              <a:off x="5795963" y="2324100"/>
              <a:ext cx="136525" cy="158750"/>
            </a:xfrm>
            <a:custGeom>
              <a:avLst/>
              <a:gdLst>
                <a:gd name="T0" fmla="*/ 26 w 36"/>
                <a:gd name="T1" fmla="*/ 0 h 42"/>
                <a:gd name="T2" fmla="*/ 21 w 36"/>
                <a:gd name="T3" fmla="*/ 0 h 42"/>
                <a:gd name="T4" fmla="*/ 13 w 36"/>
                <a:gd name="T5" fmla="*/ 5 h 42"/>
                <a:gd name="T6" fmla="*/ 15 w 36"/>
                <a:gd name="T7" fmla="*/ 9 h 42"/>
                <a:gd name="T8" fmla="*/ 6 w 36"/>
                <a:gd name="T9" fmla="*/ 12 h 42"/>
                <a:gd name="T10" fmla="*/ 6 w 36"/>
                <a:gd name="T11" fmla="*/ 12 h 42"/>
                <a:gd name="T12" fmla="*/ 3 w 36"/>
                <a:gd name="T13" fmla="*/ 15 h 42"/>
                <a:gd name="T14" fmla="*/ 9 w 36"/>
                <a:gd name="T15" fmla="*/ 21 h 42"/>
                <a:gd name="T16" fmla="*/ 0 w 36"/>
                <a:gd name="T17" fmla="*/ 35 h 42"/>
                <a:gd name="T18" fmla="*/ 7 w 36"/>
                <a:gd name="T19" fmla="*/ 42 h 42"/>
                <a:gd name="T20" fmla="*/ 13 w 36"/>
                <a:gd name="T21" fmla="*/ 41 h 42"/>
                <a:gd name="T22" fmla="*/ 23 w 36"/>
                <a:gd name="T23" fmla="*/ 35 h 42"/>
                <a:gd name="T24" fmla="*/ 25 w 36"/>
                <a:gd name="T25" fmla="*/ 35 h 42"/>
                <a:gd name="T26" fmla="*/ 31 w 36"/>
                <a:gd name="T27" fmla="*/ 33 h 42"/>
                <a:gd name="T28" fmla="*/ 31 w 36"/>
                <a:gd name="T29" fmla="*/ 25 h 42"/>
                <a:gd name="T30" fmla="*/ 31 w 36"/>
                <a:gd name="T31" fmla="*/ 16 h 42"/>
                <a:gd name="T32" fmla="*/ 36 w 36"/>
                <a:gd name="T33" fmla="*/ 11 h 42"/>
                <a:gd name="T34" fmla="*/ 26 w 36"/>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42">
                  <a:moveTo>
                    <a:pt x="26" y="0"/>
                  </a:moveTo>
                  <a:cubicBezTo>
                    <a:pt x="25" y="0"/>
                    <a:pt x="23" y="0"/>
                    <a:pt x="21" y="0"/>
                  </a:cubicBezTo>
                  <a:cubicBezTo>
                    <a:pt x="19" y="0"/>
                    <a:pt x="13" y="3"/>
                    <a:pt x="13" y="5"/>
                  </a:cubicBezTo>
                  <a:cubicBezTo>
                    <a:pt x="13" y="6"/>
                    <a:pt x="13" y="7"/>
                    <a:pt x="15" y="9"/>
                  </a:cubicBezTo>
                  <a:cubicBezTo>
                    <a:pt x="13" y="10"/>
                    <a:pt x="8" y="12"/>
                    <a:pt x="6" y="12"/>
                  </a:cubicBezTo>
                  <a:cubicBezTo>
                    <a:pt x="6" y="12"/>
                    <a:pt x="6" y="12"/>
                    <a:pt x="6" y="12"/>
                  </a:cubicBezTo>
                  <a:cubicBezTo>
                    <a:pt x="5" y="12"/>
                    <a:pt x="3" y="12"/>
                    <a:pt x="3" y="15"/>
                  </a:cubicBezTo>
                  <a:cubicBezTo>
                    <a:pt x="3" y="18"/>
                    <a:pt x="6" y="20"/>
                    <a:pt x="9" y="21"/>
                  </a:cubicBezTo>
                  <a:cubicBezTo>
                    <a:pt x="7" y="28"/>
                    <a:pt x="0" y="28"/>
                    <a:pt x="0" y="35"/>
                  </a:cubicBezTo>
                  <a:cubicBezTo>
                    <a:pt x="0" y="39"/>
                    <a:pt x="4" y="42"/>
                    <a:pt x="7" y="42"/>
                  </a:cubicBezTo>
                  <a:cubicBezTo>
                    <a:pt x="9" y="42"/>
                    <a:pt x="11" y="42"/>
                    <a:pt x="13" y="41"/>
                  </a:cubicBezTo>
                  <a:cubicBezTo>
                    <a:pt x="15" y="39"/>
                    <a:pt x="19" y="35"/>
                    <a:pt x="23" y="35"/>
                  </a:cubicBezTo>
                  <a:cubicBezTo>
                    <a:pt x="24" y="35"/>
                    <a:pt x="25" y="35"/>
                    <a:pt x="25" y="35"/>
                  </a:cubicBezTo>
                  <a:cubicBezTo>
                    <a:pt x="27" y="35"/>
                    <a:pt x="29" y="34"/>
                    <a:pt x="31" y="33"/>
                  </a:cubicBezTo>
                  <a:cubicBezTo>
                    <a:pt x="33" y="31"/>
                    <a:pt x="31" y="28"/>
                    <a:pt x="31" y="25"/>
                  </a:cubicBezTo>
                  <a:cubicBezTo>
                    <a:pt x="31" y="25"/>
                    <a:pt x="31" y="18"/>
                    <a:pt x="31" y="16"/>
                  </a:cubicBezTo>
                  <a:cubicBezTo>
                    <a:pt x="31" y="13"/>
                    <a:pt x="36" y="14"/>
                    <a:pt x="36" y="11"/>
                  </a:cubicBezTo>
                  <a:cubicBezTo>
                    <a:pt x="36" y="6"/>
                    <a:pt x="33" y="0"/>
                    <a:pt x="2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91"/>
            <p:cNvSpPr/>
            <p:nvPr/>
          </p:nvSpPr>
          <p:spPr bwMode="auto">
            <a:xfrm>
              <a:off x="5886450" y="2189163"/>
              <a:ext cx="26988" cy="22225"/>
            </a:xfrm>
            <a:custGeom>
              <a:avLst/>
              <a:gdLst>
                <a:gd name="T0" fmla="*/ 7 w 7"/>
                <a:gd name="T1" fmla="*/ 0 h 6"/>
                <a:gd name="T2" fmla="*/ 0 w 7"/>
                <a:gd name="T3" fmla="*/ 3 h 6"/>
                <a:gd name="T4" fmla="*/ 2 w 7"/>
                <a:gd name="T5" fmla="*/ 6 h 6"/>
                <a:gd name="T6" fmla="*/ 7 w 7"/>
                <a:gd name="T7" fmla="*/ 0 h 6"/>
              </a:gdLst>
              <a:ahLst/>
              <a:cxnLst>
                <a:cxn ang="0">
                  <a:pos x="T0" y="T1"/>
                </a:cxn>
                <a:cxn ang="0">
                  <a:pos x="T2" y="T3"/>
                </a:cxn>
                <a:cxn ang="0">
                  <a:pos x="T4" y="T5"/>
                </a:cxn>
                <a:cxn ang="0">
                  <a:pos x="T6" y="T7"/>
                </a:cxn>
              </a:cxnLst>
              <a:rect l="0" t="0" r="r" b="b"/>
              <a:pathLst>
                <a:path w="7" h="6">
                  <a:moveTo>
                    <a:pt x="7" y="0"/>
                  </a:moveTo>
                  <a:cubicBezTo>
                    <a:pt x="5" y="0"/>
                    <a:pt x="0" y="1"/>
                    <a:pt x="0" y="3"/>
                  </a:cubicBezTo>
                  <a:cubicBezTo>
                    <a:pt x="0" y="4"/>
                    <a:pt x="1" y="6"/>
                    <a:pt x="2" y="6"/>
                  </a:cubicBezTo>
                  <a:cubicBezTo>
                    <a:pt x="5" y="6"/>
                    <a:pt x="7" y="3"/>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92"/>
            <p:cNvSpPr/>
            <p:nvPr/>
          </p:nvSpPr>
          <p:spPr bwMode="auto">
            <a:xfrm>
              <a:off x="5905500" y="2173288"/>
              <a:ext cx="250825" cy="368300"/>
            </a:xfrm>
            <a:custGeom>
              <a:avLst/>
              <a:gdLst>
                <a:gd name="T0" fmla="*/ 15 w 67"/>
                <a:gd name="T1" fmla="*/ 0 h 98"/>
                <a:gd name="T2" fmla="*/ 10 w 67"/>
                <a:gd name="T3" fmla="*/ 9 h 98"/>
                <a:gd name="T4" fmla="*/ 7 w 67"/>
                <a:gd name="T5" fmla="*/ 14 h 98"/>
                <a:gd name="T6" fmla="*/ 4 w 67"/>
                <a:gd name="T7" fmla="*/ 13 h 98"/>
                <a:gd name="T8" fmla="*/ 6 w 67"/>
                <a:gd name="T9" fmla="*/ 18 h 98"/>
                <a:gd name="T10" fmla="*/ 4 w 67"/>
                <a:gd name="T11" fmla="*/ 24 h 98"/>
                <a:gd name="T12" fmla="*/ 8 w 67"/>
                <a:gd name="T13" fmla="*/ 29 h 98"/>
                <a:gd name="T14" fmla="*/ 7 w 67"/>
                <a:gd name="T15" fmla="*/ 36 h 98"/>
                <a:gd name="T16" fmla="*/ 10 w 67"/>
                <a:gd name="T17" fmla="*/ 31 h 98"/>
                <a:gd name="T18" fmla="*/ 14 w 67"/>
                <a:gd name="T19" fmla="*/ 38 h 98"/>
                <a:gd name="T20" fmla="*/ 16 w 67"/>
                <a:gd name="T21" fmla="*/ 46 h 98"/>
                <a:gd name="T22" fmla="*/ 25 w 67"/>
                <a:gd name="T23" fmla="*/ 45 h 98"/>
                <a:gd name="T24" fmla="*/ 29 w 67"/>
                <a:gd name="T25" fmla="*/ 53 h 98"/>
                <a:gd name="T26" fmla="*/ 30 w 67"/>
                <a:gd name="T27" fmla="*/ 57 h 98"/>
                <a:gd name="T28" fmla="*/ 19 w 67"/>
                <a:gd name="T29" fmla="*/ 70 h 98"/>
                <a:gd name="T30" fmla="*/ 13 w 67"/>
                <a:gd name="T31" fmla="*/ 81 h 98"/>
                <a:gd name="T32" fmla="*/ 24 w 67"/>
                <a:gd name="T33" fmla="*/ 83 h 98"/>
                <a:gd name="T34" fmla="*/ 29 w 67"/>
                <a:gd name="T35" fmla="*/ 82 h 98"/>
                <a:gd name="T36" fmla="*/ 10 w 67"/>
                <a:gd name="T37" fmla="*/ 96 h 98"/>
                <a:gd name="T38" fmla="*/ 12 w 67"/>
                <a:gd name="T39" fmla="*/ 98 h 98"/>
                <a:gd name="T40" fmla="*/ 20 w 67"/>
                <a:gd name="T41" fmla="*/ 95 h 98"/>
                <a:gd name="T42" fmla="*/ 29 w 67"/>
                <a:gd name="T43" fmla="*/ 92 h 98"/>
                <a:gd name="T44" fmla="*/ 56 w 67"/>
                <a:gd name="T45" fmla="*/ 90 h 98"/>
                <a:gd name="T46" fmla="*/ 64 w 67"/>
                <a:gd name="T47" fmla="*/ 83 h 98"/>
                <a:gd name="T48" fmla="*/ 67 w 67"/>
                <a:gd name="T49" fmla="*/ 71 h 98"/>
                <a:gd name="T50" fmla="*/ 60 w 67"/>
                <a:gd name="T51" fmla="*/ 66 h 98"/>
                <a:gd name="T52" fmla="*/ 59 w 67"/>
                <a:gd name="T53" fmla="*/ 66 h 98"/>
                <a:gd name="T54" fmla="*/ 55 w 67"/>
                <a:gd name="T55" fmla="*/ 66 h 98"/>
                <a:gd name="T56" fmla="*/ 54 w 67"/>
                <a:gd name="T57" fmla="*/ 58 h 98"/>
                <a:gd name="T58" fmla="*/ 34 w 67"/>
                <a:gd name="T59" fmla="*/ 32 h 98"/>
                <a:gd name="T60" fmla="*/ 31 w 67"/>
                <a:gd name="T61" fmla="*/ 32 h 98"/>
                <a:gd name="T62" fmla="*/ 27 w 67"/>
                <a:gd name="T63" fmla="*/ 32 h 98"/>
                <a:gd name="T64" fmla="*/ 37 w 67"/>
                <a:gd name="T65" fmla="*/ 12 h 98"/>
                <a:gd name="T66" fmla="*/ 19 w 67"/>
                <a:gd name="T67" fmla="*/ 10 h 98"/>
                <a:gd name="T68" fmla="*/ 24 w 67"/>
                <a:gd name="T6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 h="98">
                  <a:moveTo>
                    <a:pt x="24" y="0"/>
                  </a:moveTo>
                  <a:cubicBezTo>
                    <a:pt x="22" y="0"/>
                    <a:pt x="19" y="0"/>
                    <a:pt x="15" y="0"/>
                  </a:cubicBezTo>
                  <a:cubicBezTo>
                    <a:pt x="14" y="0"/>
                    <a:pt x="11" y="2"/>
                    <a:pt x="11" y="4"/>
                  </a:cubicBezTo>
                  <a:cubicBezTo>
                    <a:pt x="11" y="5"/>
                    <a:pt x="10" y="6"/>
                    <a:pt x="10" y="9"/>
                  </a:cubicBezTo>
                  <a:cubicBezTo>
                    <a:pt x="8" y="9"/>
                    <a:pt x="6" y="10"/>
                    <a:pt x="6" y="12"/>
                  </a:cubicBezTo>
                  <a:cubicBezTo>
                    <a:pt x="6" y="13"/>
                    <a:pt x="7" y="13"/>
                    <a:pt x="7" y="14"/>
                  </a:cubicBezTo>
                  <a:cubicBezTo>
                    <a:pt x="7" y="14"/>
                    <a:pt x="7" y="15"/>
                    <a:pt x="6" y="15"/>
                  </a:cubicBezTo>
                  <a:cubicBezTo>
                    <a:pt x="6" y="15"/>
                    <a:pt x="4" y="15"/>
                    <a:pt x="4" y="13"/>
                  </a:cubicBezTo>
                  <a:cubicBezTo>
                    <a:pt x="0" y="13"/>
                    <a:pt x="0" y="13"/>
                    <a:pt x="0" y="13"/>
                  </a:cubicBezTo>
                  <a:cubicBezTo>
                    <a:pt x="0" y="17"/>
                    <a:pt x="2" y="17"/>
                    <a:pt x="6" y="18"/>
                  </a:cubicBezTo>
                  <a:cubicBezTo>
                    <a:pt x="6" y="21"/>
                    <a:pt x="6" y="21"/>
                    <a:pt x="6" y="21"/>
                  </a:cubicBezTo>
                  <a:cubicBezTo>
                    <a:pt x="6" y="21"/>
                    <a:pt x="4" y="23"/>
                    <a:pt x="4" y="24"/>
                  </a:cubicBezTo>
                  <a:cubicBezTo>
                    <a:pt x="4" y="25"/>
                    <a:pt x="7" y="26"/>
                    <a:pt x="8" y="27"/>
                  </a:cubicBezTo>
                  <a:cubicBezTo>
                    <a:pt x="8" y="29"/>
                    <a:pt x="8" y="29"/>
                    <a:pt x="8" y="29"/>
                  </a:cubicBezTo>
                  <a:cubicBezTo>
                    <a:pt x="8" y="30"/>
                    <a:pt x="7" y="30"/>
                    <a:pt x="7" y="31"/>
                  </a:cubicBezTo>
                  <a:cubicBezTo>
                    <a:pt x="7" y="33"/>
                    <a:pt x="7" y="33"/>
                    <a:pt x="7" y="36"/>
                  </a:cubicBezTo>
                  <a:cubicBezTo>
                    <a:pt x="10" y="36"/>
                    <a:pt x="10" y="36"/>
                    <a:pt x="10" y="36"/>
                  </a:cubicBezTo>
                  <a:cubicBezTo>
                    <a:pt x="9" y="35"/>
                    <a:pt x="8" y="34"/>
                    <a:pt x="10" y="31"/>
                  </a:cubicBezTo>
                  <a:cubicBezTo>
                    <a:pt x="10" y="32"/>
                    <a:pt x="12" y="33"/>
                    <a:pt x="14" y="33"/>
                  </a:cubicBezTo>
                  <a:cubicBezTo>
                    <a:pt x="13" y="35"/>
                    <a:pt x="14" y="36"/>
                    <a:pt x="14" y="38"/>
                  </a:cubicBezTo>
                  <a:cubicBezTo>
                    <a:pt x="14" y="40"/>
                    <a:pt x="11" y="42"/>
                    <a:pt x="11" y="44"/>
                  </a:cubicBezTo>
                  <a:cubicBezTo>
                    <a:pt x="11" y="46"/>
                    <a:pt x="13" y="46"/>
                    <a:pt x="16" y="46"/>
                  </a:cubicBezTo>
                  <a:cubicBezTo>
                    <a:pt x="18" y="46"/>
                    <a:pt x="20" y="45"/>
                    <a:pt x="23" y="45"/>
                  </a:cubicBezTo>
                  <a:cubicBezTo>
                    <a:pt x="23" y="45"/>
                    <a:pt x="24" y="45"/>
                    <a:pt x="25" y="45"/>
                  </a:cubicBezTo>
                  <a:cubicBezTo>
                    <a:pt x="25" y="46"/>
                    <a:pt x="23" y="47"/>
                    <a:pt x="23" y="49"/>
                  </a:cubicBezTo>
                  <a:cubicBezTo>
                    <a:pt x="23" y="52"/>
                    <a:pt x="26" y="53"/>
                    <a:pt x="29" y="53"/>
                  </a:cubicBezTo>
                  <a:cubicBezTo>
                    <a:pt x="29" y="53"/>
                    <a:pt x="30" y="52"/>
                    <a:pt x="30" y="52"/>
                  </a:cubicBezTo>
                  <a:cubicBezTo>
                    <a:pt x="30" y="57"/>
                    <a:pt x="30" y="57"/>
                    <a:pt x="30" y="57"/>
                  </a:cubicBezTo>
                  <a:cubicBezTo>
                    <a:pt x="29" y="60"/>
                    <a:pt x="22" y="62"/>
                    <a:pt x="17" y="62"/>
                  </a:cubicBezTo>
                  <a:cubicBezTo>
                    <a:pt x="17" y="65"/>
                    <a:pt x="19" y="67"/>
                    <a:pt x="19" y="70"/>
                  </a:cubicBezTo>
                  <a:cubicBezTo>
                    <a:pt x="19" y="75"/>
                    <a:pt x="11" y="75"/>
                    <a:pt x="11" y="79"/>
                  </a:cubicBezTo>
                  <a:cubicBezTo>
                    <a:pt x="11" y="80"/>
                    <a:pt x="12" y="81"/>
                    <a:pt x="13" y="81"/>
                  </a:cubicBezTo>
                  <a:cubicBezTo>
                    <a:pt x="14" y="81"/>
                    <a:pt x="14" y="79"/>
                    <a:pt x="16" y="79"/>
                  </a:cubicBezTo>
                  <a:cubicBezTo>
                    <a:pt x="19" y="79"/>
                    <a:pt x="20" y="83"/>
                    <a:pt x="24" y="83"/>
                  </a:cubicBezTo>
                  <a:cubicBezTo>
                    <a:pt x="26" y="83"/>
                    <a:pt x="28" y="81"/>
                    <a:pt x="29" y="80"/>
                  </a:cubicBezTo>
                  <a:cubicBezTo>
                    <a:pt x="29" y="80"/>
                    <a:pt x="29" y="81"/>
                    <a:pt x="29" y="82"/>
                  </a:cubicBezTo>
                  <a:cubicBezTo>
                    <a:pt x="29" y="86"/>
                    <a:pt x="24" y="84"/>
                    <a:pt x="20" y="85"/>
                  </a:cubicBezTo>
                  <a:cubicBezTo>
                    <a:pt x="19" y="86"/>
                    <a:pt x="10" y="95"/>
                    <a:pt x="10" y="96"/>
                  </a:cubicBezTo>
                  <a:cubicBezTo>
                    <a:pt x="10" y="98"/>
                    <a:pt x="10" y="98"/>
                    <a:pt x="10" y="98"/>
                  </a:cubicBezTo>
                  <a:cubicBezTo>
                    <a:pt x="12" y="98"/>
                    <a:pt x="12" y="98"/>
                    <a:pt x="12" y="98"/>
                  </a:cubicBezTo>
                  <a:cubicBezTo>
                    <a:pt x="13" y="97"/>
                    <a:pt x="14" y="95"/>
                    <a:pt x="16" y="95"/>
                  </a:cubicBezTo>
                  <a:cubicBezTo>
                    <a:pt x="20" y="95"/>
                    <a:pt x="20" y="95"/>
                    <a:pt x="20" y="95"/>
                  </a:cubicBezTo>
                  <a:cubicBezTo>
                    <a:pt x="20" y="93"/>
                    <a:pt x="21" y="91"/>
                    <a:pt x="24" y="91"/>
                  </a:cubicBezTo>
                  <a:cubicBezTo>
                    <a:pt x="26" y="91"/>
                    <a:pt x="27" y="92"/>
                    <a:pt x="29" y="92"/>
                  </a:cubicBezTo>
                  <a:cubicBezTo>
                    <a:pt x="34" y="92"/>
                    <a:pt x="41" y="90"/>
                    <a:pt x="44" y="90"/>
                  </a:cubicBezTo>
                  <a:cubicBezTo>
                    <a:pt x="46" y="90"/>
                    <a:pt x="52" y="90"/>
                    <a:pt x="56" y="90"/>
                  </a:cubicBezTo>
                  <a:cubicBezTo>
                    <a:pt x="59" y="90"/>
                    <a:pt x="61" y="88"/>
                    <a:pt x="64" y="85"/>
                  </a:cubicBezTo>
                  <a:cubicBezTo>
                    <a:pt x="64" y="83"/>
                    <a:pt x="64" y="83"/>
                    <a:pt x="64" y="83"/>
                  </a:cubicBezTo>
                  <a:cubicBezTo>
                    <a:pt x="62" y="83"/>
                    <a:pt x="61" y="83"/>
                    <a:pt x="58" y="82"/>
                  </a:cubicBezTo>
                  <a:cubicBezTo>
                    <a:pt x="60" y="79"/>
                    <a:pt x="67" y="76"/>
                    <a:pt x="67" y="71"/>
                  </a:cubicBezTo>
                  <a:cubicBezTo>
                    <a:pt x="67" y="68"/>
                    <a:pt x="64" y="66"/>
                    <a:pt x="61" y="66"/>
                  </a:cubicBezTo>
                  <a:cubicBezTo>
                    <a:pt x="60" y="66"/>
                    <a:pt x="60" y="66"/>
                    <a:pt x="60" y="66"/>
                  </a:cubicBezTo>
                  <a:cubicBezTo>
                    <a:pt x="59" y="66"/>
                    <a:pt x="59" y="66"/>
                    <a:pt x="57" y="67"/>
                  </a:cubicBezTo>
                  <a:cubicBezTo>
                    <a:pt x="59" y="66"/>
                    <a:pt x="59" y="66"/>
                    <a:pt x="59" y="66"/>
                  </a:cubicBezTo>
                  <a:cubicBezTo>
                    <a:pt x="58" y="66"/>
                    <a:pt x="57" y="67"/>
                    <a:pt x="55" y="68"/>
                  </a:cubicBezTo>
                  <a:cubicBezTo>
                    <a:pt x="55" y="66"/>
                    <a:pt x="55" y="66"/>
                    <a:pt x="55" y="66"/>
                  </a:cubicBezTo>
                  <a:cubicBezTo>
                    <a:pt x="56" y="65"/>
                    <a:pt x="57" y="64"/>
                    <a:pt x="57" y="64"/>
                  </a:cubicBezTo>
                  <a:cubicBezTo>
                    <a:pt x="57" y="61"/>
                    <a:pt x="54" y="60"/>
                    <a:pt x="54" y="58"/>
                  </a:cubicBezTo>
                  <a:cubicBezTo>
                    <a:pt x="54" y="51"/>
                    <a:pt x="46" y="49"/>
                    <a:pt x="42" y="44"/>
                  </a:cubicBezTo>
                  <a:cubicBezTo>
                    <a:pt x="38" y="41"/>
                    <a:pt x="39" y="34"/>
                    <a:pt x="34" y="32"/>
                  </a:cubicBezTo>
                  <a:cubicBezTo>
                    <a:pt x="33" y="32"/>
                    <a:pt x="33" y="32"/>
                    <a:pt x="32" y="32"/>
                  </a:cubicBezTo>
                  <a:cubicBezTo>
                    <a:pt x="32" y="32"/>
                    <a:pt x="31" y="32"/>
                    <a:pt x="31" y="32"/>
                  </a:cubicBezTo>
                  <a:cubicBezTo>
                    <a:pt x="30" y="32"/>
                    <a:pt x="30" y="32"/>
                    <a:pt x="29" y="32"/>
                  </a:cubicBezTo>
                  <a:cubicBezTo>
                    <a:pt x="29" y="32"/>
                    <a:pt x="28" y="32"/>
                    <a:pt x="27" y="32"/>
                  </a:cubicBezTo>
                  <a:cubicBezTo>
                    <a:pt x="27" y="31"/>
                    <a:pt x="28" y="30"/>
                    <a:pt x="29" y="30"/>
                  </a:cubicBezTo>
                  <a:cubicBezTo>
                    <a:pt x="29" y="24"/>
                    <a:pt x="38" y="20"/>
                    <a:pt x="37" y="12"/>
                  </a:cubicBezTo>
                  <a:cubicBezTo>
                    <a:pt x="20" y="12"/>
                    <a:pt x="20" y="12"/>
                    <a:pt x="20" y="12"/>
                  </a:cubicBezTo>
                  <a:cubicBezTo>
                    <a:pt x="20" y="11"/>
                    <a:pt x="19" y="11"/>
                    <a:pt x="19" y="10"/>
                  </a:cubicBezTo>
                  <a:cubicBezTo>
                    <a:pt x="20" y="6"/>
                    <a:pt x="27" y="7"/>
                    <a:pt x="27" y="3"/>
                  </a:cubicBezTo>
                  <a:cubicBezTo>
                    <a:pt x="27" y="2"/>
                    <a:pt x="25" y="0"/>
                    <a:pt x="2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93"/>
            <p:cNvSpPr/>
            <p:nvPr/>
          </p:nvSpPr>
          <p:spPr bwMode="auto">
            <a:xfrm>
              <a:off x="5957888" y="2362200"/>
              <a:ext cx="11113" cy="14288"/>
            </a:xfrm>
            <a:custGeom>
              <a:avLst/>
              <a:gdLst>
                <a:gd name="T0" fmla="*/ 3 w 3"/>
                <a:gd name="T1" fmla="*/ 0 h 4"/>
                <a:gd name="T2" fmla="*/ 2 w 3"/>
                <a:gd name="T3" fmla="*/ 0 h 4"/>
                <a:gd name="T4" fmla="*/ 0 w 3"/>
                <a:gd name="T5" fmla="*/ 4 h 4"/>
                <a:gd name="T6" fmla="*/ 3 w 3"/>
                <a:gd name="T7" fmla="*/ 4 h 4"/>
                <a:gd name="T8" fmla="*/ 3 w 3"/>
                <a:gd name="T9" fmla="*/ 0 h 4"/>
              </a:gdLst>
              <a:ahLst/>
              <a:cxnLst>
                <a:cxn ang="0">
                  <a:pos x="T0" y="T1"/>
                </a:cxn>
                <a:cxn ang="0">
                  <a:pos x="T2" y="T3"/>
                </a:cxn>
                <a:cxn ang="0">
                  <a:pos x="T4" y="T5"/>
                </a:cxn>
                <a:cxn ang="0">
                  <a:pos x="T6" y="T7"/>
                </a:cxn>
                <a:cxn ang="0">
                  <a:pos x="T8" y="T9"/>
                </a:cxn>
              </a:cxnLst>
              <a:rect l="0" t="0" r="r" b="b"/>
              <a:pathLst>
                <a:path w="3" h="4">
                  <a:moveTo>
                    <a:pt x="3" y="0"/>
                  </a:moveTo>
                  <a:cubicBezTo>
                    <a:pt x="2" y="0"/>
                    <a:pt x="2" y="0"/>
                    <a:pt x="2" y="0"/>
                  </a:cubicBezTo>
                  <a:cubicBezTo>
                    <a:pt x="0" y="1"/>
                    <a:pt x="0" y="2"/>
                    <a:pt x="0" y="4"/>
                  </a:cubicBezTo>
                  <a:cubicBezTo>
                    <a:pt x="1" y="4"/>
                    <a:pt x="2" y="4"/>
                    <a:pt x="3" y="4"/>
                  </a:cubicBezTo>
                  <a:cubicBezTo>
                    <a:pt x="3" y="2"/>
                    <a:pt x="3" y="1"/>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94"/>
            <p:cNvSpPr/>
            <p:nvPr/>
          </p:nvSpPr>
          <p:spPr bwMode="auto">
            <a:xfrm>
              <a:off x="5380038" y="1798638"/>
              <a:ext cx="311150" cy="142875"/>
            </a:xfrm>
            <a:custGeom>
              <a:avLst/>
              <a:gdLst>
                <a:gd name="T0" fmla="*/ 13 w 83"/>
                <a:gd name="T1" fmla="*/ 0 h 38"/>
                <a:gd name="T2" fmla="*/ 11 w 83"/>
                <a:gd name="T3" fmla="*/ 0 h 38"/>
                <a:gd name="T4" fmla="*/ 6 w 83"/>
                <a:gd name="T5" fmla="*/ 3 h 38"/>
                <a:gd name="T6" fmla="*/ 6 w 83"/>
                <a:gd name="T7" fmla="*/ 6 h 38"/>
                <a:gd name="T8" fmla="*/ 3 w 83"/>
                <a:gd name="T9" fmla="*/ 5 h 38"/>
                <a:gd name="T10" fmla="*/ 0 w 83"/>
                <a:gd name="T11" fmla="*/ 5 h 38"/>
                <a:gd name="T12" fmla="*/ 15 w 83"/>
                <a:gd name="T13" fmla="*/ 11 h 38"/>
                <a:gd name="T14" fmla="*/ 16 w 83"/>
                <a:gd name="T15" fmla="*/ 14 h 38"/>
                <a:gd name="T16" fmla="*/ 1 w 83"/>
                <a:gd name="T17" fmla="*/ 16 h 38"/>
                <a:gd name="T18" fmla="*/ 5 w 83"/>
                <a:gd name="T19" fmla="*/ 18 h 38"/>
                <a:gd name="T20" fmla="*/ 8 w 83"/>
                <a:gd name="T21" fmla="*/ 17 h 38"/>
                <a:gd name="T22" fmla="*/ 11 w 83"/>
                <a:gd name="T23" fmla="*/ 17 h 38"/>
                <a:gd name="T24" fmla="*/ 13 w 83"/>
                <a:gd name="T25" fmla="*/ 17 h 38"/>
                <a:gd name="T26" fmla="*/ 12 w 83"/>
                <a:gd name="T27" fmla="*/ 26 h 38"/>
                <a:gd name="T28" fmla="*/ 9 w 83"/>
                <a:gd name="T29" fmla="*/ 27 h 38"/>
                <a:gd name="T30" fmla="*/ 22 w 83"/>
                <a:gd name="T31" fmla="*/ 32 h 38"/>
                <a:gd name="T32" fmla="*/ 47 w 83"/>
                <a:gd name="T33" fmla="*/ 38 h 38"/>
                <a:gd name="T34" fmla="*/ 69 w 83"/>
                <a:gd name="T35" fmla="*/ 30 h 38"/>
                <a:gd name="T36" fmla="*/ 82 w 83"/>
                <a:gd name="T37" fmla="*/ 20 h 38"/>
                <a:gd name="T38" fmla="*/ 83 w 83"/>
                <a:gd name="T39" fmla="*/ 20 h 38"/>
                <a:gd name="T40" fmla="*/ 72 w 83"/>
                <a:gd name="T41" fmla="*/ 5 h 38"/>
                <a:gd name="T42" fmla="*/ 74 w 83"/>
                <a:gd name="T43" fmla="*/ 3 h 38"/>
                <a:gd name="T44" fmla="*/ 67 w 83"/>
                <a:gd name="T45" fmla="*/ 4 h 38"/>
                <a:gd name="T46" fmla="*/ 62 w 83"/>
                <a:gd name="T47" fmla="*/ 1 h 38"/>
                <a:gd name="T48" fmla="*/ 61 w 83"/>
                <a:gd name="T49" fmla="*/ 1 h 38"/>
                <a:gd name="T50" fmla="*/ 59 w 83"/>
                <a:gd name="T51" fmla="*/ 1 h 38"/>
                <a:gd name="T52" fmla="*/ 58 w 83"/>
                <a:gd name="T53" fmla="*/ 5 h 38"/>
                <a:gd name="T54" fmla="*/ 55 w 83"/>
                <a:gd name="T55" fmla="*/ 4 h 38"/>
                <a:gd name="T56" fmla="*/ 48 w 83"/>
                <a:gd name="T57" fmla="*/ 6 h 38"/>
                <a:gd name="T58" fmla="*/ 39 w 83"/>
                <a:gd name="T59" fmla="*/ 5 h 38"/>
                <a:gd name="T60" fmla="*/ 39 w 83"/>
                <a:gd name="T61" fmla="*/ 8 h 38"/>
                <a:gd name="T62" fmla="*/ 35 w 83"/>
                <a:gd name="T63" fmla="*/ 6 h 38"/>
                <a:gd name="T64" fmla="*/ 28 w 83"/>
                <a:gd name="T65" fmla="*/ 7 h 38"/>
                <a:gd name="T66" fmla="*/ 24 w 83"/>
                <a:gd name="T67" fmla="*/ 5 h 38"/>
                <a:gd name="T68" fmla="*/ 24 w 83"/>
                <a:gd name="T69" fmla="*/ 9 h 38"/>
                <a:gd name="T70" fmla="*/ 19 w 83"/>
                <a:gd name="T71" fmla="*/ 10 h 38"/>
                <a:gd name="T72" fmla="*/ 15 w 83"/>
                <a:gd name="T73" fmla="*/ 5 h 38"/>
                <a:gd name="T74" fmla="*/ 13 w 83"/>
                <a:gd name="T7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38">
                  <a:moveTo>
                    <a:pt x="13" y="0"/>
                  </a:moveTo>
                  <a:cubicBezTo>
                    <a:pt x="12" y="0"/>
                    <a:pt x="12" y="0"/>
                    <a:pt x="11" y="0"/>
                  </a:cubicBezTo>
                  <a:cubicBezTo>
                    <a:pt x="9" y="0"/>
                    <a:pt x="8" y="3"/>
                    <a:pt x="6" y="3"/>
                  </a:cubicBezTo>
                  <a:cubicBezTo>
                    <a:pt x="6" y="4"/>
                    <a:pt x="6" y="5"/>
                    <a:pt x="6" y="6"/>
                  </a:cubicBezTo>
                  <a:cubicBezTo>
                    <a:pt x="5" y="5"/>
                    <a:pt x="4" y="5"/>
                    <a:pt x="3" y="5"/>
                  </a:cubicBezTo>
                  <a:cubicBezTo>
                    <a:pt x="2" y="5"/>
                    <a:pt x="1" y="5"/>
                    <a:pt x="0" y="5"/>
                  </a:cubicBezTo>
                  <a:cubicBezTo>
                    <a:pt x="1" y="8"/>
                    <a:pt x="11" y="11"/>
                    <a:pt x="15" y="11"/>
                  </a:cubicBezTo>
                  <a:cubicBezTo>
                    <a:pt x="15" y="12"/>
                    <a:pt x="15" y="13"/>
                    <a:pt x="16" y="14"/>
                  </a:cubicBezTo>
                  <a:cubicBezTo>
                    <a:pt x="13" y="15"/>
                    <a:pt x="5" y="16"/>
                    <a:pt x="1" y="16"/>
                  </a:cubicBezTo>
                  <a:cubicBezTo>
                    <a:pt x="2" y="17"/>
                    <a:pt x="3" y="18"/>
                    <a:pt x="5" y="18"/>
                  </a:cubicBezTo>
                  <a:cubicBezTo>
                    <a:pt x="6" y="18"/>
                    <a:pt x="7" y="17"/>
                    <a:pt x="8" y="17"/>
                  </a:cubicBezTo>
                  <a:cubicBezTo>
                    <a:pt x="9" y="17"/>
                    <a:pt x="10" y="17"/>
                    <a:pt x="11" y="17"/>
                  </a:cubicBezTo>
                  <a:cubicBezTo>
                    <a:pt x="12" y="17"/>
                    <a:pt x="12" y="17"/>
                    <a:pt x="13" y="17"/>
                  </a:cubicBezTo>
                  <a:cubicBezTo>
                    <a:pt x="13" y="20"/>
                    <a:pt x="12" y="22"/>
                    <a:pt x="12" y="26"/>
                  </a:cubicBezTo>
                  <a:cubicBezTo>
                    <a:pt x="11" y="26"/>
                    <a:pt x="10" y="27"/>
                    <a:pt x="9" y="27"/>
                  </a:cubicBezTo>
                  <a:cubicBezTo>
                    <a:pt x="16" y="27"/>
                    <a:pt x="18" y="31"/>
                    <a:pt x="22" y="32"/>
                  </a:cubicBezTo>
                  <a:cubicBezTo>
                    <a:pt x="29" y="35"/>
                    <a:pt x="37" y="38"/>
                    <a:pt x="47" y="38"/>
                  </a:cubicBezTo>
                  <a:cubicBezTo>
                    <a:pt x="57" y="38"/>
                    <a:pt x="62" y="33"/>
                    <a:pt x="69" y="30"/>
                  </a:cubicBezTo>
                  <a:cubicBezTo>
                    <a:pt x="73" y="29"/>
                    <a:pt x="80" y="24"/>
                    <a:pt x="82" y="20"/>
                  </a:cubicBezTo>
                  <a:cubicBezTo>
                    <a:pt x="83" y="20"/>
                    <a:pt x="83" y="20"/>
                    <a:pt x="83" y="20"/>
                  </a:cubicBezTo>
                  <a:cubicBezTo>
                    <a:pt x="83" y="12"/>
                    <a:pt x="72" y="14"/>
                    <a:pt x="72" y="5"/>
                  </a:cubicBezTo>
                  <a:cubicBezTo>
                    <a:pt x="72" y="5"/>
                    <a:pt x="73" y="3"/>
                    <a:pt x="74" y="3"/>
                  </a:cubicBezTo>
                  <a:cubicBezTo>
                    <a:pt x="71" y="3"/>
                    <a:pt x="70" y="4"/>
                    <a:pt x="67" y="4"/>
                  </a:cubicBezTo>
                  <a:cubicBezTo>
                    <a:pt x="64" y="4"/>
                    <a:pt x="62" y="4"/>
                    <a:pt x="62" y="1"/>
                  </a:cubicBezTo>
                  <a:cubicBezTo>
                    <a:pt x="61" y="1"/>
                    <a:pt x="61" y="1"/>
                    <a:pt x="61" y="1"/>
                  </a:cubicBezTo>
                  <a:cubicBezTo>
                    <a:pt x="60" y="1"/>
                    <a:pt x="60" y="1"/>
                    <a:pt x="59" y="1"/>
                  </a:cubicBezTo>
                  <a:cubicBezTo>
                    <a:pt x="58" y="2"/>
                    <a:pt x="58" y="3"/>
                    <a:pt x="58" y="5"/>
                  </a:cubicBezTo>
                  <a:cubicBezTo>
                    <a:pt x="57" y="4"/>
                    <a:pt x="56" y="4"/>
                    <a:pt x="55" y="4"/>
                  </a:cubicBezTo>
                  <a:cubicBezTo>
                    <a:pt x="53" y="4"/>
                    <a:pt x="51" y="6"/>
                    <a:pt x="48" y="6"/>
                  </a:cubicBezTo>
                  <a:cubicBezTo>
                    <a:pt x="45" y="6"/>
                    <a:pt x="43" y="5"/>
                    <a:pt x="39" y="5"/>
                  </a:cubicBezTo>
                  <a:cubicBezTo>
                    <a:pt x="39" y="6"/>
                    <a:pt x="39" y="7"/>
                    <a:pt x="39" y="8"/>
                  </a:cubicBezTo>
                  <a:cubicBezTo>
                    <a:pt x="38" y="7"/>
                    <a:pt x="37" y="6"/>
                    <a:pt x="35" y="6"/>
                  </a:cubicBezTo>
                  <a:cubicBezTo>
                    <a:pt x="28" y="7"/>
                    <a:pt x="28" y="7"/>
                    <a:pt x="28" y="7"/>
                  </a:cubicBezTo>
                  <a:cubicBezTo>
                    <a:pt x="26" y="7"/>
                    <a:pt x="25" y="6"/>
                    <a:pt x="24" y="5"/>
                  </a:cubicBezTo>
                  <a:cubicBezTo>
                    <a:pt x="24" y="6"/>
                    <a:pt x="24" y="7"/>
                    <a:pt x="24" y="9"/>
                  </a:cubicBezTo>
                  <a:cubicBezTo>
                    <a:pt x="23" y="9"/>
                    <a:pt x="21" y="10"/>
                    <a:pt x="19" y="10"/>
                  </a:cubicBezTo>
                  <a:cubicBezTo>
                    <a:pt x="17" y="10"/>
                    <a:pt x="15" y="7"/>
                    <a:pt x="15" y="5"/>
                  </a:cubicBezTo>
                  <a:cubicBezTo>
                    <a:pt x="15" y="3"/>
                    <a:pt x="14" y="2"/>
                    <a:pt x="1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95"/>
            <p:cNvSpPr/>
            <p:nvPr/>
          </p:nvSpPr>
          <p:spPr bwMode="auto">
            <a:xfrm>
              <a:off x="3529013" y="3500438"/>
              <a:ext cx="315913" cy="109538"/>
            </a:xfrm>
            <a:custGeom>
              <a:avLst/>
              <a:gdLst>
                <a:gd name="T0" fmla="*/ 23 w 84"/>
                <a:gd name="T1" fmla="*/ 0 h 29"/>
                <a:gd name="T2" fmla="*/ 0 w 84"/>
                <a:gd name="T3" fmla="*/ 12 h 29"/>
                <a:gd name="T4" fmla="*/ 3 w 84"/>
                <a:gd name="T5" fmla="*/ 12 h 29"/>
                <a:gd name="T6" fmla="*/ 18 w 84"/>
                <a:gd name="T7" fmla="*/ 5 h 29"/>
                <a:gd name="T8" fmla="*/ 20 w 84"/>
                <a:gd name="T9" fmla="*/ 5 h 29"/>
                <a:gd name="T10" fmla="*/ 22 w 84"/>
                <a:gd name="T11" fmla="*/ 6 h 29"/>
                <a:gd name="T12" fmla="*/ 23 w 84"/>
                <a:gd name="T13" fmla="*/ 9 h 29"/>
                <a:gd name="T14" fmla="*/ 31 w 84"/>
                <a:gd name="T15" fmla="*/ 9 h 29"/>
                <a:gd name="T16" fmla="*/ 41 w 84"/>
                <a:gd name="T17" fmla="*/ 14 h 29"/>
                <a:gd name="T18" fmla="*/ 45 w 84"/>
                <a:gd name="T19" fmla="*/ 13 h 29"/>
                <a:gd name="T20" fmla="*/ 47 w 84"/>
                <a:gd name="T21" fmla="*/ 14 h 29"/>
                <a:gd name="T22" fmla="*/ 50 w 84"/>
                <a:gd name="T23" fmla="*/ 17 h 29"/>
                <a:gd name="T24" fmla="*/ 60 w 84"/>
                <a:gd name="T25" fmla="*/ 23 h 29"/>
                <a:gd name="T26" fmla="*/ 57 w 84"/>
                <a:gd name="T27" fmla="*/ 25 h 29"/>
                <a:gd name="T28" fmla="*/ 57 w 84"/>
                <a:gd name="T29" fmla="*/ 27 h 29"/>
                <a:gd name="T30" fmla="*/ 74 w 84"/>
                <a:gd name="T31" fmla="*/ 29 h 29"/>
                <a:gd name="T32" fmla="*/ 84 w 84"/>
                <a:gd name="T33" fmla="*/ 25 h 29"/>
                <a:gd name="T34" fmla="*/ 78 w 84"/>
                <a:gd name="T35" fmla="*/ 20 h 29"/>
                <a:gd name="T36" fmla="*/ 74 w 84"/>
                <a:gd name="T37" fmla="*/ 19 h 29"/>
                <a:gd name="T38" fmla="*/ 74 w 84"/>
                <a:gd name="T39" fmla="*/ 17 h 29"/>
                <a:gd name="T40" fmla="*/ 56 w 84"/>
                <a:gd name="T41" fmla="*/ 10 h 29"/>
                <a:gd name="T42" fmla="*/ 51 w 84"/>
                <a:gd name="T43" fmla="*/ 7 h 29"/>
                <a:gd name="T44" fmla="*/ 23 w 84"/>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 h="29">
                  <a:moveTo>
                    <a:pt x="23" y="0"/>
                  </a:moveTo>
                  <a:cubicBezTo>
                    <a:pt x="11" y="0"/>
                    <a:pt x="5" y="5"/>
                    <a:pt x="0" y="12"/>
                  </a:cubicBezTo>
                  <a:cubicBezTo>
                    <a:pt x="3" y="12"/>
                    <a:pt x="3" y="12"/>
                    <a:pt x="3" y="12"/>
                  </a:cubicBezTo>
                  <a:cubicBezTo>
                    <a:pt x="5" y="9"/>
                    <a:pt x="13" y="5"/>
                    <a:pt x="18" y="5"/>
                  </a:cubicBezTo>
                  <a:cubicBezTo>
                    <a:pt x="19" y="5"/>
                    <a:pt x="19" y="5"/>
                    <a:pt x="20" y="5"/>
                  </a:cubicBezTo>
                  <a:cubicBezTo>
                    <a:pt x="21" y="5"/>
                    <a:pt x="22" y="6"/>
                    <a:pt x="22" y="6"/>
                  </a:cubicBezTo>
                  <a:cubicBezTo>
                    <a:pt x="22" y="7"/>
                    <a:pt x="21" y="8"/>
                    <a:pt x="23" y="9"/>
                  </a:cubicBezTo>
                  <a:cubicBezTo>
                    <a:pt x="31" y="9"/>
                    <a:pt x="31" y="9"/>
                    <a:pt x="31" y="9"/>
                  </a:cubicBezTo>
                  <a:cubicBezTo>
                    <a:pt x="35" y="9"/>
                    <a:pt x="37" y="14"/>
                    <a:pt x="41" y="14"/>
                  </a:cubicBezTo>
                  <a:cubicBezTo>
                    <a:pt x="43" y="14"/>
                    <a:pt x="44" y="13"/>
                    <a:pt x="45" y="13"/>
                  </a:cubicBezTo>
                  <a:cubicBezTo>
                    <a:pt x="46" y="13"/>
                    <a:pt x="46" y="14"/>
                    <a:pt x="47" y="14"/>
                  </a:cubicBezTo>
                  <a:cubicBezTo>
                    <a:pt x="48" y="15"/>
                    <a:pt x="48" y="17"/>
                    <a:pt x="50" y="17"/>
                  </a:cubicBezTo>
                  <a:cubicBezTo>
                    <a:pt x="51" y="21"/>
                    <a:pt x="56" y="21"/>
                    <a:pt x="60" y="23"/>
                  </a:cubicBezTo>
                  <a:cubicBezTo>
                    <a:pt x="60" y="24"/>
                    <a:pt x="59" y="25"/>
                    <a:pt x="57" y="25"/>
                  </a:cubicBezTo>
                  <a:cubicBezTo>
                    <a:pt x="57" y="26"/>
                    <a:pt x="57" y="26"/>
                    <a:pt x="57" y="27"/>
                  </a:cubicBezTo>
                  <a:cubicBezTo>
                    <a:pt x="63" y="27"/>
                    <a:pt x="67" y="29"/>
                    <a:pt x="74" y="29"/>
                  </a:cubicBezTo>
                  <a:cubicBezTo>
                    <a:pt x="77" y="29"/>
                    <a:pt x="82" y="29"/>
                    <a:pt x="84" y="25"/>
                  </a:cubicBezTo>
                  <a:cubicBezTo>
                    <a:pt x="82" y="25"/>
                    <a:pt x="81" y="21"/>
                    <a:pt x="78" y="20"/>
                  </a:cubicBezTo>
                  <a:cubicBezTo>
                    <a:pt x="74" y="19"/>
                    <a:pt x="74" y="19"/>
                    <a:pt x="74" y="19"/>
                  </a:cubicBezTo>
                  <a:cubicBezTo>
                    <a:pt x="73" y="19"/>
                    <a:pt x="74" y="18"/>
                    <a:pt x="74" y="17"/>
                  </a:cubicBezTo>
                  <a:cubicBezTo>
                    <a:pt x="67" y="17"/>
                    <a:pt x="60" y="14"/>
                    <a:pt x="56" y="10"/>
                  </a:cubicBezTo>
                  <a:cubicBezTo>
                    <a:pt x="55" y="10"/>
                    <a:pt x="53" y="7"/>
                    <a:pt x="51" y="7"/>
                  </a:cubicBezTo>
                  <a:cubicBezTo>
                    <a:pt x="42" y="7"/>
                    <a:pt x="36" y="0"/>
                    <a:pt x="2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96"/>
            <p:cNvSpPr/>
            <p:nvPr/>
          </p:nvSpPr>
          <p:spPr bwMode="auto">
            <a:xfrm>
              <a:off x="3575050" y="3541713"/>
              <a:ext cx="14288" cy="14288"/>
            </a:xfrm>
            <a:custGeom>
              <a:avLst/>
              <a:gdLst>
                <a:gd name="T0" fmla="*/ 3 w 4"/>
                <a:gd name="T1" fmla="*/ 0 h 4"/>
                <a:gd name="T2" fmla="*/ 2 w 4"/>
                <a:gd name="T3" fmla="*/ 0 h 4"/>
                <a:gd name="T4" fmla="*/ 2 w 4"/>
                <a:gd name="T5" fmla="*/ 2 h 4"/>
                <a:gd name="T6" fmla="*/ 0 w 4"/>
                <a:gd name="T7" fmla="*/ 4 h 4"/>
                <a:gd name="T8" fmla="*/ 1 w 4"/>
                <a:gd name="T9" fmla="*/ 4 h 4"/>
                <a:gd name="T10" fmla="*/ 4 w 4"/>
                <a:gd name="T11" fmla="*/ 4 h 4"/>
                <a:gd name="T12" fmla="*/ 4 w 4"/>
                <a:gd name="T13" fmla="*/ 0 h 4"/>
                <a:gd name="T14" fmla="*/ 3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3" y="0"/>
                  </a:moveTo>
                  <a:cubicBezTo>
                    <a:pt x="2" y="0"/>
                    <a:pt x="2" y="0"/>
                    <a:pt x="2" y="0"/>
                  </a:cubicBezTo>
                  <a:cubicBezTo>
                    <a:pt x="2" y="2"/>
                    <a:pt x="2" y="2"/>
                    <a:pt x="2" y="2"/>
                  </a:cubicBezTo>
                  <a:cubicBezTo>
                    <a:pt x="1" y="2"/>
                    <a:pt x="0" y="2"/>
                    <a:pt x="0" y="4"/>
                  </a:cubicBezTo>
                  <a:cubicBezTo>
                    <a:pt x="0" y="4"/>
                    <a:pt x="0" y="4"/>
                    <a:pt x="1" y="4"/>
                  </a:cubicBezTo>
                  <a:cubicBezTo>
                    <a:pt x="2" y="4"/>
                    <a:pt x="3" y="4"/>
                    <a:pt x="4" y="4"/>
                  </a:cubicBezTo>
                  <a:cubicBezTo>
                    <a:pt x="4" y="3"/>
                    <a:pt x="4" y="1"/>
                    <a:pt x="4"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97"/>
            <p:cNvSpPr/>
            <p:nvPr/>
          </p:nvSpPr>
          <p:spPr bwMode="auto">
            <a:xfrm>
              <a:off x="3732213" y="3646488"/>
              <a:ext cx="52388" cy="22225"/>
            </a:xfrm>
            <a:custGeom>
              <a:avLst/>
              <a:gdLst>
                <a:gd name="T0" fmla="*/ 3 w 14"/>
                <a:gd name="T1" fmla="*/ 0 h 6"/>
                <a:gd name="T2" fmla="*/ 0 w 14"/>
                <a:gd name="T3" fmla="*/ 2 h 6"/>
                <a:gd name="T4" fmla="*/ 5 w 14"/>
                <a:gd name="T5" fmla="*/ 6 h 6"/>
                <a:gd name="T6" fmla="*/ 14 w 14"/>
                <a:gd name="T7" fmla="*/ 5 h 6"/>
                <a:gd name="T8" fmla="*/ 11 w 14"/>
                <a:gd name="T9" fmla="*/ 2 h 6"/>
                <a:gd name="T10" fmla="*/ 12 w 14"/>
                <a:gd name="T11" fmla="*/ 3 h 6"/>
                <a:gd name="T12" fmla="*/ 3 w 1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4" h="6">
                  <a:moveTo>
                    <a:pt x="3" y="0"/>
                  </a:moveTo>
                  <a:cubicBezTo>
                    <a:pt x="2" y="0"/>
                    <a:pt x="0" y="1"/>
                    <a:pt x="0" y="2"/>
                  </a:cubicBezTo>
                  <a:cubicBezTo>
                    <a:pt x="0" y="4"/>
                    <a:pt x="2" y="6"/>
                    <a:pt x="5" y="6"/>
                  </a:cubicBezTo>
                  <a:cubicBezTo>
                    <a:pt x="8" y="6"/>
                    <a:pt x="11" y="5"/>
                    <a:pt x="14" y="5"/>
                  </a:cubicBezTo>
                  <a:cubicBezTo>
                    <a:pt x="14" y="3"/>
                    <a:pt x="13" y="3"/>
                    <a:pt x="11" y="2"/>
                  </a:cubicBezTo>
                  <a:cubicBezTo>
                    <a:pt x="12" y="3"/>
                    <a:pt x="12" y="3"/>
                    <a:pt x="12" y="3"/>
                  </a:cubicBezTo>
                  <a:cubicBezTo>
                    <a:pt x="10" y="2"/>
                    <a:pt x="6"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98"/>
            <p:cNvSpPr/>
            <p:nvPr/>
          </p:nvSpPr>
          <p:spPr bwMode="auto">
            <a:xfrm>
              <a:off x="4070350" y="3646488"/>
              <a:ext cx="41275" cy="19050"/>
            </a:xfrm>
            <a:custGeom>
              <a:avLst/>
              <a:gdLst>
                <a:gd name="T0" fmla="*/ 3 w 11"/>
                <a:gd name="T1" fmla="*/ 0 h 5"/>
                <a:gd name="T2" fmla="*/ 0 w 11"/>
                <a:gd name="T3" fmla="*/ 1 h 5"/>
                <a:gd name="T4" fmla="*/ 7 w 11"/>
                <a:gd name="T5" fmla="*/ 5 h 5"/>
                <a:gd name="T6" fmla="*/ 11 w 11"/>
                <a:gd name="T7" fmla="*/ 3 h 5"/>
                <a:gd name="T8" fmla="*/ 3 w 11"/>
                <a:gd name="T9" fmla="*/ 0 h 5"/>
              </a:gdLst>
              <a:ahLst/>
              <a:cxnLst>
                <a:cxn ang="0">
                  <a:pos x="T0" y="T1"/>
                </a:cxn>
                <a:cxn ang="0">
                  <a:pos x="T2" y="T3"/>
                </a:cxn>
                <a:cxn ang="0">
                  <a:pos x="T4" y="T5"/>
                </a:cxn>
                <a:cxn ang="0">
                  <a:pos x="T6" y="T7"/>
                </a:cxn>
                <a:cxn ang="0">
                  <a:pos x="T8" y="T9"/>
                </a:cxn>
              </a:cxnLst>
              <a:rect l="0" t="0" r="r" b="b"/>
              <a:pathLst>
                <a:path w="11" h="5">
                  <a:moveTo>
                    <a:pt x="3" y="0"/>
                  </a:moveTo>
                  <a:cubicBezTo>
                    <a:pt x="2" y="0"/>
                    <a:pt x="0" y="0"/>
                    <a:pt x="0" y="1"/>
                  </a:cubicBezTo>
                  <a:cubicBezTo>
                    <a:pt x="0" y="4"/>
                    <a:pt x="3" y="5"/>
                    <a:pt x="7" y="5"/>
                  </a:cubicBezTo>
                  <a:cubicBezTo>
                    <a:pt x="8" y="5"/>
                    <a:pt x="10" y="5"/>
                    <a:pt x="11" y="3"/>
                  </a:cubicBezTo>
                  <a:cubicBezTo>
                    <a:pt x="10" y="1"/>
                    <a:pt x="4"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99"/>
            <p:cNvSpPr/>
            <p:nvPr/>
          </p:nvSpPr>
          <p:spPr bwMode="auto">
            <a:xfrm>
              <a:off x="3848100" y="3602038"/>
              <a:ext cx="180975" cy="71438"/>
            </a:xfrm>
            <a:custGeom>
              <a:avLst/>
              <a:gdLst>
                <a:gd name="T0" fmla="*/ 11 w 48"/>
                <a:gd name="T1" fmla="*/ 0 h 19"/>
                <a:gd name="T2" fmla="*/ 9 w 48"/>
                <a:gd name="T3" fmla="*/ 2 h 19"/>
                <a:gd name="T4" fmla="*/ 12 w 48"/>
                <a:gd name="T5" fmla="*/ 5 h 19"/>
                <a:gd name="T6" fmla="*/ 14 w 48"/>
                <a:gd name="T7" fmla="*/ 11 h 19"/>
                <a:gd name="T8" fmla="*/ 10 w 48"/>
                <a:gd name="T9" fmla="*/ 12 h 19"/>
                <a:gd name="T10" fmla="*/ 1 w 48"/>
                <a:gd name="T11" fmla="*/ 11 h 19"/>
                <a:gd name="T12" fmla="*/ 0 w 48"/>
                <a:gd name="T13" fmla="*/ 12 h 19"/>
                <a:gd name="T14" fmla="*/ 3 w 48"/>
                <a:gd name="T15" fmla="*/ 17 h 19"/>
                <a:gd name="T16" fmla="*/ 4 w 48"/>
                <a:gd name="T17" fmla="*/ 15 h 19"/>
                <a:gd name="T18" fmla="*/ 5 w 48"/>
                <a:gd name="T19" fmla="*/ 15 h 19"/>
                <a:gd name="T20" fmla="*/ 7 w 48"/>
                <a:gd name="T21" fmla="*/ 15 h 19"/>
                <a:gd name="T22" fmla="*/ 14 w 48"/>
                <a:gd name="T23" fmla="*/ 14 h 19"/>
                <a:gd name="T24" fmla="*/ 20 w 48"/>
                <a:gd name="T25" fmla="*/ 15 h 19"/>
                <a:gd name="T26" fmla="*/ 23 w 48"/>
                <a:gd name="T27" fmla="*/ 19 h 19"/>
                <a:gd name="T28" fmla="*/ 30 w 48"/>
                <a:gd name="T29" fmla="*/ 14 h 19"/>
                <a:gd name="T30" fmla="*/ 33 w 48"/>
                <a:gd name="T31" fmla="*/ 15 h 19"/>
                <a:gd name="T32" fmla="*/ 38 w 48"/>
                <a:gd name="T33" fmla="*/ 13 h 19"/>
                <a:gd name="T34" fmla="*/ 48 w 48"/>
                <a:gd name="T35" fmla="*/ 13 h 19"/>
                <a:gd name="T36" fmla="*/ 41 w 48"/>
                <a:gd name="T37" fmla="*/ 7 h 19"/>
                <a:gd name="T38" fmla="*/ 42 w 48"/>
                <a:gd name="T39" fmla="*/ 8 h 19"/>
                <a:gd name="T40" fmla="*/ 26 w 48"/>
                <a:gd name="T41" fmla="*/ 1 h 19"/>
                <a:gd name="T42" fmla="*/ 18 w 48"/>
                <a:gd name="T43" fmla="*/ 2 h 19"/>
                <a:gd name="T44" fmla="*/ 11 w 48"/>
                <a:gd name="T4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9">
                  <a:moveTo>
                    <a:pt x="11" y="0"/>
                  </a:moveTo>
                  <a:cubicBezTo>
                    <a:pt x="10" y="0"/>
                    <a:pt x="9" y="1"/>
                    <a:pt x="9" y="2"/>
                  </a:cubicBezTo>
                  <a:cubicBezTo>
                    <a:pt x="9" y="4"/>
                    <a:pt x="11" y="5"/>
                    <a:pt x="12" y="5"/>
                  </a:cubicBezTo>
                  <a:cubicBezTo>
                    <a:pt x="12" y="7"/>
                    <a:pt x="13" y="9"/>
                    <a:pt x="14" y="11"/>
                  </a:cubicBezTo>
                  <a:cubicBezTo>
                    <a:pt x="13" y="12"/>
                    <a:pt x="12" y="12"/>
                    <a:pt x="10" y="12"/>
                  </a:cubicBezTo>
                  <a:cubicBezTo>
                    <a:pt x="8" y="12"/>
                    <a:pt x="6" y="11"/>
                    <a:pt x="1" y="11"/>
                  </a:cubicBezTo>
                  <a:cubicBezTo>
                    <a:pt x="1" y="11"/>
                    <a:pt x="1" y="12"/>
                    <a:pt x="0" y="12"/>
                  </a:cubicBezTo>
                  <a:cubicBezTo>
                    <a:pt x="0" y="14"/>
                    <a:pt x="2" y="17"/>
                    <a:pt x="3" y="17"/>
                  </a:cubicBezTo>
                  <a:cubicBezTo>
                    <a:pt x="3" y="16"/>
                    <a:pt x="4" y="15"/>
                    <a:pt x="4" y="15"/>
                  </a:cubicBezTo>
                  <a:cubicBezTo>
                    <a:pt x="4" y="15"/>
                    <a:pt x="5" y="15"/>
                    <a:pt x="5" y="15"/>
                  </a:cubicBezTo>
                  <a:cubicBezTo>
                    <a:pt x="5" y="15"/>
                    <a:pt x="6" y="15"/>
                    <a:pt x="7" y="15"/>
                  </a:cubicBezTo>
                  <a:cubicBezTo>
                    <a:pt x="9" y="15"/>
                    <a:pt x="11" y="14"/>
                    <a:pt x="14" y="14"/>
                  </a:cubicBezTo>
                  <a:cubicBezTo>
                    <a:pt x="16" y="14"/>
                    <a:pt x="19" y="15"/>
                    <a:pt x="20" y="15"/>
                  </a:cubicBezTo>
                  <a:cubicBezTo>
                    <a:pt x="21" y="16"/>
                    <a:pt x="21" y="19"/>
                    <a:pt x="23" y="19"/>
                  </a:cubicBezTo>
                  <a:cubicBezTo>
                    <a:pt x="26" y="19"/>
                    <a:pt x="26" y="14"/>
                    <a:pt x="30" y="14"/>
                  </a:cubicBezTo>
                  <a:cubicBezTo>
                    <a:pt x="31" y="14"/>
                    <a:pt x="31" y="15"/>
                    <a:pt x="33" y="15"/>
                  </a:cubicBezTo>
                  <a:cubicBezTo>
                    <a:pt x="35" y="15"/>
                    <a:pt x="36" y="14"/>
                    <a:pt x="38" y="13"/>
                  </a:cubicBezTo>
                  <a:cubicBezTo>
                    <a:pt x="48" y="13"/>
                    <a:pt x="48" y="13"/>
                    <a:pt x="48" y="13"/>
                  </a:cubicBezTo>
                  <a:cubicBezTo>
                    <a:pt x="46" y="10"/>
                    <a:pt x="44" y="9"/>
                    <a:pt x="41" y="7"/>
                  </a:cubicBezTo>
                  <a:cubicBezTo>
                    <a:pt x="42" y="8"/>
                    <a:pt x="42" y="8"/>
                    <a:pt x="42" y="8"/>
                  </a:cubicBezTo>
                  <a:cubicBezTo>
                    <a:pt x="37" y="6"/>
                    <a:pt x="35" y="1"/>
                    <a:pt x="26" y="1"/>
                  </a:cubicBezTo>
                  <a:cubicBezTo>
                    <a:pt x="23" y="1"/>
                    <a:pt x="21" y="2"/>
                    <a:pt x="18" y="2"/>
                  </a:cubicBezTo>
                  <a:cubicBezTo>
                    <a:pt x="15" y="2"/>
                    <a:pt x="13" y="0"/>
                    <a:pt x="1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100"/>
            <p:cNvSpPr/>
            <p:nvPr/>
          </p:nvSpPr>
          <p:spPr bwMode="auto">
            <a:xfrm>
              <a:off x="4235450" y="3890963"/>
              <a:ext cx="22225" cy="26988"/>
            </a:xfrm>
            <a:custGeom>
              <a:avLst/>
              <a:gdLst>
                <a:gd name="T0" fmla="*/ 6 w 6"/>
                <a:gd name="T1" fmla="*/ 0 h 7"/>
                <a:gd name="T2" fmla="*/ 3 w 6"/>
                <a:gd name="T3" fmla="*/ 0 h 7"/>
                <a:gd name="T4" fmla="*/ 0 w 6"/>
                <a:gd name="T5" fmla="*/ 6 h 7"/>
                <a:gd name="T6" fmla="*/ 0 w 6"/>
                <a:gd name="T7" fmla="*/ 7 h 7"/>
                <a:gd name="T8" fmla="*/ 2 w 6"/>
                <a:gd name="T9" fmla="*/ 6 h 7"/>
                <a:gd name="T10" fmla="*/ 6 w 6"/>
                <a:gd name="T11" fmla="*/ 2 h 7"/>
                <a:gd name="T12" fmla="*/ 6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0"/>
                  </a:moveTo>
                  <a:cubicBezTo>
                    <a:pt x="5" y="0"/>
                    <a:pt x="4" y="0"/>
                    <a:pt x="3" y="0"/>
                  </a:cubicBezTo>
                  <a:cubicBezTo>
                    <a:pt x="1" y="0"/>
                    <a:pt x="0" y="3"/>
                    <a:pt x="0" y="6"/>
                  </a:cubicBezTo>
                  <a:cubicBezTo>
                    <a:pt x="0" y="6"/>
                    <a:pt x="0" y="7"/>
                    <a:pt x="0" y="7"/>
                  </a:cubicBezTo>
                  <a:cubicBezTo>
                    <a:pt x="1" y="7"/>
                    <a:pt x="2" y="6"/>
                    <a:pt x="2" y="6"/>
                  </a:cubicBezTo>
                  <a:cubicBezTo>
                    <a:pt x="4" y="6"/>
                    <a:pt x="5" y="4"/>
                    <a:pt x="6" y="2"/>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101"/>
            <p:cNvSpPr/>
            <p:nvPr/>
          </p:nvSpPr>
          <p:spPr bwMode="auto">
            <a:xfrm>
              <a:off x="4565650" y="4214813"/>
              <a:ext cx="74613" cy="55563"/>
            </a:xfrm>
            <a:custGeom>
              <a:avLst/>
              <a:gdLst>
                <a:gd name="T0" fmla="*/ 7 w 20"/>
                <a:gd name="T1" fmla="*/ 0 h 15"/>
                <a:gd name="T2" fmla="*/ 6 w 20"/>
                <a:gd name="T3" fmla="*/ 0 h 15"/>
                <a:gd name="T4" fmla="*/ 0 w 20"/>
                <a:gd name="T5" fmla="*/ 7 h 15"/>
                <a:gd name="T6" fmla="*/ 12 w 20"/>
                <a:gd name="T7" fmla="*/ 15 h 15"/>
                <a:gd name="T8" fmla="*/ 20 w 20"/>
                <a:gd name="T9" fmla="*/ 6 h 15"/>
                <a:gd name="T10" fmla="*/ 18 w 20"/>
                <a:gd name="T11" fmla="*/ 3 h 15"/>
                <a:gd name="T12" fmla="*/ 14 w 20"/>
                <a:gd name="T13" fmla="*/ 5 h 15"/>
                <a:gd name="T14" fmla="*/ 13 w 20"/>
                <a:gd name="T15" fmla="*/ 3 h 15"/>
                <a:gd name="T16" fmla="*/ 7 w 20"/>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5">
                  <a:moveTo>
                    <a:pt x="7" y="0"/>
                  </a:moveTo>
                  <a:cubicBezTo>
                    <a:pt x="6" y="0"/>
                    <a:pt x="6" y="0"/>
                    <a:pt x="6" y="0"/>
                  </a:cubicBezTo>
                  <a:cubicBezTo>
                    <a:pt x="2" y="0"/>
                    <a:pt x="0" y="3"/>
                    <a:pt x="0" y="7"/>
                  </a:cubicBezTo>
                  <a:cubicBezTo>
                    <a:pt x="0" y="10"/>
                    <a:pt x="8" y="15"/>
                    <a:pt x="12" y="15"/>
                  </a:cubicBezTo>
                  <a:cubicBezTo>
                    <a:pt x="15" y="15"/>
                    <a:pt x="20" y="9"/>
                    <a:pt x="20" y="6"/>
                  </a:cubicBezTo>
                  <a:cubicBezTo>
                    <a:pt x="20" y="5"/>
                    <a:pt x="19" y="3"/>
                    <a:pt x="18" y="3"/>
                  </a:cubicBezTo>
                  <a:cubicBezTo>
                    <a:pt x="17" y="3"/>
                    <a:pt x="15" y="5"/>
                    <a:pt x="14" y="5"/>
                  </a:cubicBezTo>
                  <a:cubicBezTo>
                    <a:pt x="14" y="5"/>
                    <a:pt x="13" y="4"/>
                    <a:pt x="13" y="3"/>
                  </a:cubicBezTo>
                  <a:cubicBezTo>
                    <a:pt x="11" y="3"/>
                    <a:pt x="9" y="1"/>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02"/>
            <p:cNvSpPr/>
            <p:nvPr/>
          </p:nvSpPr>
          <p:spPr bwMode="auto">
            <a:xfrm>
              <a:off x="3856038" y="5589588"/>
              <a:ext cx="25400" cy="63500"/>
            </a:xfrm>
            <a:custGeom>
              <a:avLst/>
              <a:gdLst>
                <a:gd name="T0" fmla="*/ 3 w 7"/>
                <a:gd name="T1" fmla="*/ 0 h 17"/>
                <a:gd name="T2" fmla="*/ 0 w 7"/>
                <a:gd name="T3" fmla="*/ 9 h 17"/>
                <a:gd name="T4" fmla="*/ 0 w 7"/>
                <a:gd name="T5" fmla="*/ 13 h 17"/>
                <a:gd name="T6" fmla="*/ 3 w 7"/>
                <a:gd name="T7" fmla="*/ 17 h 17"/>
                <a:gd name="T8" fmla="*/ 5 w 7"/>
                <a:gd name="T9" fmla="*/ 17 h 17"/>
                <a:gd name="T10" fmla="*/ 5 w 7"/>
                <a:gd name="T11" fmla="*/ 8 h 17"/>
                <a:gd name="T12" fmla="*/ 7 w 7"/>
                <a:gd name="T13" fmla="*/ 5 h 17"/>
                <a:gd name="T14" fmla="*/ 3 w 7"/>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7">
                  <a:moveTo>
                    <a:pt x="3" y="0"/>
                  </a:moveTo>
                  <a:cubicBezTo>
                    <a:pt x="1" y="0"/>
                    <a:pt x="0" y="9"/>
                    <a:pt x="0" y="9"/>
                  </a:cubicBezTo>
                  <a:cubicBezTo>
                    <a:pt x="0" y="9"/>
                    <a:pt x="0" y="11"/>
                    <a:pt x="0" y="13"/>
                  </a:cubicBezTo>
                  <a:cubicBezTo>
                    <a:pt x="0" y="14"/>
                    <a:pt x="1" y="16"/>
                    <a:pt x="3" y="17"/>
                  </a:cubicBezTo>
                  <a:cubicBezTo>
                    <a:pt x="5" y="17"/>
                    <a:pt x="5" y="17"/>
                    <a:pt x="5" y="17"/>
                  </a:cubicBezTo>
                  <a:cubicBezTo>
                    <a:pt x="5" y="8"/>
                    <a:pt x="5" y="8"/>
                    <a:pt x="5" y="8"/>
                  </a:cubicBezTo>
                  <a:cubicBezTo>
                    <a:pt x="6" y="7"/>
                    <a:pt x="7" y="7"/>
                    <a:pt x="7" y="5"/>
                  </a:cubicBezTo>
                  <a:cubicBezTo>
                    <a:pt x="7" y="3"/>
                    <a:pt x="6"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03"/>
            <p:cNvSpPr/>
            <p:nvPr/>
          </p:nvSpPr>
          <p:spPr bwMode="auto">
            <a:xfrm>
              <a:off x="3633788" y="3841750"/>
              <a:ext cx="1419225" cy="2289175"/>
            </a:xfrm>
            <a:custGeom>
              <a:avLst/>
              <a:gdLst>
                <a:gd name="T0" fmla="*/ 46 w 378"/>
                <a:gd name="T1" fmla="*/ 17 h 609"/>
                <a:gd name="T2" fmla="*/ 37 w 378"/>
                <a:gd name="T3" fmla="*/ 33 h 609"/>
                <a:gd name="T4" fmla="*/ 27 w 378"/>
                <a:gd name="T5" fmla="*/ 39 h 609"/>
                <a:gd name="T6" fmla="*/ 32 w 378"/>
                <a:gd name="T7" fmla="*/ 64 h 609"/>
                <a:gd name="T8" fmla="*/ 32 w 378"/>
                <a:gd name="T9" fmla="*/ 66 h 609"/>
                <a:gd name="T10" fmla="*/ 10 w 378"/>
                <a:gd name="T11" fmla="*/ 95 h 609"/>
                <a:gd name="T12" fmla="*/ 12 w 378"/>
                <a:gd name="T13" fmla="*/ 123 h 609"/>
                <a:gd name="T14" fmla="*/ 12 w 378"/>
                <a:gd name="T15" fmla="*/ 158 h 609"/>
                <a:gd name="T16" fmla="*/ 35 w 378"/>
                <a:gd name="T17" fmla="*/ 201 h 609"/>
                <a:gd name="T18" fmla="*/ 68 w 378"/>
                <a:gd name="T19" fmla="*/ 238 h 609"/>
                <a:gd name="T20" fmla="*/ 90 w 378"/>
                <a:gd name="T21" fmla="*/ 296 h 609"/>
                <a:gd name="T22" fmla="*/ 82 w 378"/>
                <a:gd name="T23" fmla="*/ 348 h 609"/>
                <a:gd name="T24" fmla="*/ 74 w 378"/>
                <a:gd name="T25" fmla="*/ 403 h 609"/>
                <a:gd name="T26" fmla="*/ 68 w 378"/>
                <a:gd name="T27" fmla="*/ 442 h 609"/>
                <a:gd name="T28" fmla="*/ 70 w 378"/>
                <a:gd name="T29" fmla="*/ 463 h 609"/>
                <a:gd name="T30" fmla="*/ 64 w 378"/>
                <a:gd name="T31" fmla="*/ 509 h 609"/>
                <a:gd name="T32" fmla="*/ 53 w 378"/>
                <a:gd name="T33" fmla="*/ 510 h 609"/>
                <a:gd name="T34" fmla="*/ 55 w 378"/>
                <a:gd name="T35" fmla="*/ 556 h 609"/>
                <a:gd name="T36" fmla="*/ 58 w 378"/>
                <a:gd name="T37" fmla="*/ 579 h 609"/>
                <a:gd name="T38" fmla="*/ 83 w 378"/>
                <a:gd name="T39" fmla="*/ 593 h 609"/>
                <a:gd name="T40" fmla="*/ 113 w 378"/>
                <a:gd name="T41" fmla="*/ 608 h 609"/>
                <a:gd name="T42" fmla="*/ 134 w 378"/>
                <a:gd name="T43" fmla="*/ 602 h 609"/>
                <a:gd name="T44" fmla="*/ 105 w 378"/>
                <a:gd name="T45" fmla="*/ 550 h 609"/>
                <a:gd name="T46" fmla="*/ 115 w 378"/>
                <a:gd name="T47" fmla="*/ 507 h 609"/>
                <a:gd name="T48" fmla="*/ 135 w 378"/>
                <a:gd name="T49" fmla="*/ 472 h 609"/>
                <a:gd name="T50" fmla="*/ 139 w 378"/>
                <a:gd name="T51" fmla="*/ 470 h 609"/>
                <a:gd name="T52" fmla="*/ 155 w 378"/>
                <a:gd name="T53" fmla="*/ 455 h 609"/>
                <a:gd name="T54" fmla="*/ 167 w 378"/>
                <a:gd name="T55" fmla="*/ 436 h 609"/>
                <a:gd name="T56" fmla="*/ 200 w 378"/>
                <a:gd name="T57" fmla="*/ 421 h 609"/>
                <a:gd name="T58" fmla="*/ 187 w 378"/>
                <a:gd name="T59" fmla="*/ 394 h 609"/>
                <a:gd name="T60" fmla="*/ 235 w 378"/>
                <a:gd name="T61" fmla="*/ 376 h 609"/>
                <a:gd name="T62" fmla="*/ 266 w 378"/>
                <a:gd name="T63" fmla="*/ 337 h 609"/>
                <a:gd name="T64" fmla="*/ 297 w 378"/>
                <a:gd name="T65" fmla="*/ 294 h 609"/>
                <a:gd name="T66" fmla="*/ 326 w 378"/>
                <a:gd name="T67" fmla="*/ 282 h 609"/>
                <a:gd name="T68" fmla="*/ 342 w 378"/>
                <a:gd name="T69" fmla="*/ 244 h 609"/>
                <a:gd name="T70" fmla="*/ 355 w 378"/>
                <a:gd name="T71" fmla="*/ 199 h 609"/>
                <a:gd name="T72" fmla="*/ 368 w 378"/>
                <a:gd name="T73" fmla="*/ 141 h 609"/>
                <a:gd name="T74" fmla="*/ 345 w 378"/>
                <a:gd name="T75" fmla="*/ 128 h 609"/>
                <a:gd name="T76" fmla="*/ 302 w 378"/>
                <a:gd name="T77" fmla="*/ 123 h 609"/>
                <a:gd name="T78" fmla="*/ 275 w 378"/>
                <a:gd name="T79" fmla="*/ 105 h 609"/>
                <a:gd name="T80" fmla="*/ 252 w 378"/>
                <a:gd name="T81" fmla="*/ 116 h 609"/>
                <a:gd name="T82" fmla="*/ 251 w 378"/>
                <a:gd name="T83" fmla="*/ 83 h 609"/>
                <a:gd name="T84" fmla="*/ 229 w 378"/>
                <a:gd name="T85" fmla="*/ 57 h 609"/>
                <a:gd name="T86" fmla="*/ 186 w 378"/>
                <a:gd name="T87" fmla="*/ 43 h 609"/>
                <a:gd name="T88" fmla="*/ 151 w 378"/>
                <a:gd name="T89" fmla="*/ 16 h 609"/>
                <a:gd name="T90" fmla="*/ 147 w 378"/>
                <a:gd name="T91" fmla="*/ 13 h 609"/>
                <a:gd name="T92" fmla="*/ 110 w 378"/>
                <a:gd name="T93" fmla="*/ 15 h 609"/>
                <a:gd name="T94" fmla="*/ 95 w 378"/>
                <a:gd name="T95" fmla="*/ 8 h 609"/>
                <a:gd name="T96" fmla="*/ 82 w 378"/>
                <a:gd name="T97" fmla="*/ 27 h 609"/>
                <a:gd name="T98" fmla="*/ 80 w 378"/>
                <a:gd name="T99" fmla="*/ 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8" h="609">
                  <a:moveTo>
                    <a:pt x="80" y="0"/>
                  </a:moveTo>
                  <a:cubicBezTo>
                    <a:pt x="77" y="0"/>
                    <a:pt x="76" y="4"/>
                    <a:pt x="72" y="5"/>
                  </a:cubicBezTo>
                  <a:cubicBezTo>
                    <a:pt x="65" y="7"/>
                    <a:pt x="60" y="9"/>
                    <a:pt x="54" y="11"/>
                  </a:cubicBezTo>
                  <a:cubicBezTo>
                    <a:pt x="50" y="12"/>
                    <a:pt x="47" y="13"/>
                    <a:pt x="46" y="17"/>
                  </a:cubicBezTo>
                  <a:cubicBezTo>
                    <a:pt x="45" y="20"/>
                    <a:pt x="45" y="23"/>
                    <a:pt x="43" y="25"/>
                  </a:cubicBezTo>
                  <a:cubicBezTo>
                    <a:pt x="42" y="26"/>
                    <a:pt x="39" y="27"/>
                    <a:pt x="39" y="29"/>
                  </a:cubicBezTo>
                  <a:cubicBezTo>
                    <a:pt x="38" y="29"/>
                    <a:pt x="37" y="30"/>
                    <a:pt x="37" y="31"/>
                  </a:cubicBezTo>
                  <a:cubicBezTo>
                    <a:pt x="37" y="31"/>
                    <a:pt x="37" y="32"/>
                    <a:pt x="37" y="33"/>
                  </a:cubicBezTo>
                  <a:cubicBezTo>
                    <a:pt x="36" y="33"/>
                    <a:pt x="36" y="33"/>
                    <a:pt x="36" y="33"/>
                  </a:cubicBezTo>
                  <a:cubicBezTo>
                    <a:pt x="35" y="33"/>
                    <a:pt x="35" y="33"/>
                    <a:pt x="34" y="33"/>
                  </a:cubicBezTo>
                  <a:cubicBezTo>
                    <a:pt x="33" y="33"/>
                    <a:pt x="32" y="34"/>
                    <a:pt x="32" y="34"/>
                  </a:cubicBezTo>
                  <a:cubicBezTo>
                    <a:pt x="30" y="36"/>
                    <a:pt x="28" y="38"/>
                    <a:pt x="27" y="39"/>
                  </a:cubicBezTo>
                  <a:cubicBezTo>
                    <a:pt x="27" y="39"/>
                    <a:pt x="27" y="40"/>
                    <a:pt x="27" y="41"/>
                  </a:cubicBezTo>
                  <a:cubicBezTo>
                    <a:pt x="27" y="46"/>
                    <a:pt x="32" y="45"/>
                    <a:pt x="32" y="51"/>
                  </a:cubicBezTo>
                  <a:cubicBezTo>
                    <a:pt x="32" y="54"/>
                    <a:pt x="30" y="55"/>
                    <a:pt x="30" y="58"/>
                  </a:cubicBezTo>
                  <a:cubicBezTo>
                    <a:pt x="30" y="60"/>
                    <a:pt x="32" y="62"/>
                    <a:pt x="32" y="64"/>
                  </a:cubicBezTo>
                  <a:cubicBezTo>
                    <a:pt x="32" y="65"/>
                    <a:pt x="32" y="65"/>
                    <a:pt x="32" y="66"/>
                  </a:cubicBezTo>
                  <a:cubicBezTo>
                    <a:pt x="32" y="66"/>
                    <a:pt x="32" y="66"/>
                    <a:pt x="32" y="66"/>
                  </a:cubicBezTo>
                  <a:cubicBezTo>
                    <a:pt x="32" y="66"/>
                    <a:pt x="32" y="66"/>
                    <a:pt x="32" y="66"/>
                  </a:cubicBezTo>
                  <a:cubicBezTo>
                    <a:pt x="32" y="66"/>
                    <a:pt x="32" y="66"/>
                    <a:pt x="32" y="66"/>
                  </a:cubicBezTo>
                  <a:cubicBezTo>
                    <a:pt x="31" y="68"/>
                    <a:pt x="31" y="68"/>
                    <a:pt x="31" y="68"/>
                  </a:cubicBezTo>
                  <a:cubicBezTo>
                    <a:pt x="31" y="69"/>
                    <a:pt x="32" y="70"/>
                    <a:pt x="34" y="71"/>
                  </a:cubicBezTo>
                  <a:cubicBezTo>
                    <a:pt x="32" y="79"/>
                    <a:pt x="25" y="77"/>
                    <a:pt x="21" y="83"/>
                  </a:cubicBezTo>
                  <a:cubicBezTo>
                    <a:pt x="19" y="87"/>
                    <a:pt x="17" y="95"/>
                    <a:pt x="10" y="95"/>
                  </a:cubicBezTo>
                  <a:cubicBezTo>
                    <a:pt x="11" y="108"/>
                    <a:pt x="4" y="106"/>
                    <a:pt x="4" y="113"/>
                  </a:cubicBezTo>
                  <a:cubicBezTo>
                    <a:pt x="4" y="117"/>
                    <a:pt x="4" y="123"/>
                    <a:pt x="8" y="123"/>
                  </a:cubicBezTo>
                  <a:cubicBezTo>
                    <a:pt x="9" y="123"/>
                    <a:pt x="10" y="122"/>
                    <a:pt x="10" y="122"/>
                  </a:cubicBezTo>
                  <a:cubicBezTo>
                    <a:pt x="11" y="122"/>
                    <a:pt x="11" y="122"/>
                    <a:pt x="12" y="123"/>
                  </a:cubicBezTo>
                  <a:cubicBezTo>
                    <a:pt x="11" y="128"/>
                    <a:pt x="6" y="129"/>
                    <a:pt x="4" y="133"/>
                  </a:cubicBezTo>
                  <a:cubicBezTo>
                    <a:pt x="2" y="134"/>
                    <a:pt x="0" y="138"/>
                    <a:pt x="0" y="141"/>
                  </a:cubicBezTo>
                  <a:cubicBezTo>
                    <a:pt x="0" y="147"/>
                    <a:pt x="4" y="152"/>
                    <a:pt x="8" y="155"/>
                  </a:cubicBezTo>
                  <a:cubicBezTo>
                    <a:pt x="9" y="157"/>
                    <a:pt x="11" y="156"/>
                    <a:pt x="12" y="158"/>
                  </a:cubicBezTo>
                  <a:cubicBezTo>
                    <a:pt x="13" y="160"/>
                    <a:pt x="13" y="164"/>
                    <a:pt x="15" y="166"/>
                  </a:cubicBezTo>
                  <a:cubicBezTo>
                    <a:pt x="16" y="166"/>
                    <a:pt x="18" y="166"/>
                    <a:pt x="19" y="168"/>
                  </a:cubicBezTo>
                  <a:cubicBezTo>
                    <a:pt x="21" y="173"/>
                    <a:pt x="23" y="177"/>
                    <a:pt x="25" y="183"/>
                  </a:cubicBezTo>
                  <a:cubicBezTo>
                    <a:pt x="27" y="190"/>
                    <a:pt x="33" y="195"/>
                    <a:pt x="35" y="201"/>
                  </a:cubicBezTo>
                  <a:cubicBezTo>
                    <a:pt x="36" y="205"/>
                    <a:pt x="41" y="208"/>
                    <a:pt x="41" y="212"/>
                  </a:cubicBezTo>
                  <a:cubicBezTo>
                    <a:pt x="41" y="216"/>
                    <a:pt x="39" y="219"/>
                    <a:pt x="42" y="221"/>
                  </a:cubicBezTo>
                  <a:cubicBezTo>
                    <a:pt x="47" y="226"/>
                    <a:pt x="51" y="230"/>
                    <a:pt x="59" y="233"/>
                  </a:cubicBezTo>
                  <a:cubicBezTo>
                    <a:pt x="63" y="234"/>
                    <a:pt x="64" y="235"/>
                    <a:pt x="68" y="238"/>
                  </a:cubicBezTo>
                  <a:cubicBezTo>
                    <a:pt x="71" y="242"/>
                    <a:pt x="74" y="241"/>
                    <a:pt x="78" y="243"/>
                  </a:cubicBezTo>
                  <a:cubicBezTo>
                    <a:pt x="83" y="246"/>
                    <a:pt x="88" y="250"/>
                    <a:pt x="91" y="257"/>
                  </a:cubicBezTo>
                  <a:cubicBezTo>
                    <a:pt x="91" y="260"/>
                    <a:pt x="93" y="277"/>
                    <a:pt x="93" y="279"/>
                  </a:cubicBezTo>
                  <a:cubicBezTo>
                    <a:pt x="93" y="284"/>
                    <a:pt x="90" y="292"/>
                    <a:pt x="90" y="296"/>
                  </a:cubicBezTo>
                  <a:cubicBezTo>
                    <a:pt x="90" y="299"/>
                    <a:pt x="90" y="299"/>
                    <a:pt x="90" y="308"/>
                  </a:cubicBezTo>
                  <a:cubicBezTo>
                    <a:pt x="90" y="311"/>
                    <a:pt x="88" y="316"/>
                    <a:pt x="88" y="318"/>
                  </a:cubicBezTo>
                  <a:cubicBezTo>
                    <a:pt x="88" y="319"/>
                    <a:pt x="88" y="320"/>
                    <a:pt x="88" y="321"/>
                  </a:cubicBezTo>
                  <a:cubicBezTo>
                    <a:pt x="88" y="330"/>
                    <a:pt x="82" y="337"/>
                    <a:pt x="82" y="348"/>
                  </a:cubicBezTo>
                  <a:cubicBezTo>
                    <a:pt x="82" y="353"/>
                    <a:pt x="79" y="357"/>
                    <a:pt x="80" y="362"/>
                  </a:cubicBezTo>
                  <a:cubicBezTo>
                    <a:pt x="81" y="383"/>
                    <a:pt x="81" y="383"/>
                    <a:pt x="81" y="383"/>
                  </a:cubicBezTo>
                  <a:cubicBezTo>
                    <a:pt x="79" y="390"/>
                    <a:pt x="79" y="395"/>
                    <a:pt x="77" y="401"/>
                  </a:cubicBezTo>
                  <a:cubicBezTo>
                    <a:pt x="77" y="403"/>
                    <a:pt x="75" y="402"/>
                    <a:pt x="74" y="403"/>
                  </a:cubicBezTo>
                  <a:cubicBezTo>
                    <a:pt x="73" y="405"/>
                    <a:pt x="72" y="409"/>
                    <a:pt x="71" y="411"/>
                  </a:cubicBezTo>
                  <a:cubicBezTo>
                    <a:pt x="69" y="415"/>
                    <a:pt x="65" y="422"/>
                    <a:pt x="65" y="428"/>
                  </a:cubicBezTo>
                  <a:cubicBezTo>
                    <a:pt x="65" y="430"/>
                    <a:pt x="65" y="438"/>
                    <a:pt x="66" y="438"/>
                  </a:cubicBezTo>
                  <a:cubicBezTo>
                    <a:pt x="66" y="438"/>
                    <a:pt x="68" y="440"/>
                    <a:pt x="68" y="442"/>
                  </a:cubicBezTo>
                  <a:cubicBezTo>
                    <a:pt x="68" y="442"/>
                    <a:pt x="67" y="443"/>
                    <a:pt x="65" y="443"/>
                  </a:cubicBezTo>
                  <a:cubicBezTo>
                    <a:pt x="64" y="448"/>
                    <a:pt x="62" y="451"/>
                    <a:pt x="62" y="456"/>
                  </a:cubicBezTo>
                  <a:cubicBezTo>
                    <a:pt x="62" y="459"/>
                    <a:pt x="64" y="466"/>
                    <a:pt x="66" y="466"/>
                  </a:cubicBezTo>
                  <a:cubicBezTo>
                    <a:pt x="68" y="466"/>
                    <a:pt x="68" y="463"/>
                    <a:pt x="70" y="463"/>
                  </a:cubicBezTo>
                  <a:cubicBezTo>
                    <a:pt x="71" y="462"/>
                    <a:pt x="71" y="462"/>
                    <a:pt x="71" y="462"/>
                  </a:cubicBezTo>
                  <a:cubicBezTo>
                    <a:pt x="72" y="462"/>
                    <a:pt x="72" y="463"/>
                    <a:pt x="73" y="463"/>
                  </a:cubicBezTo>
                  <a:cubicBezTo>
                    <a:pt x="73" y="467"/>
                    <a:pt x="73" y="467"/>
                    <a:pt x="73" y="467"/>
                  </a:cubicBezTo>
                  <a:cubicBezTo>
                    <a:pt x="64" y="509"/>
                    <a:pt x="64" y="509"/>
                    <a:pt x="64" y="509"/>
                  </a:cubicBezTo>
                  <a:cubicBezTo>
                    <a:pt x="59" y="509"/>
                    <a:pt x="61" y="504"/>
                    <a:pt x="56" y="504"/>
                  </a:cubicBezTo>
                  <a:cubicBezTo>
                    <a:pt x="55" y="504"/>
                    <a:pt x="54" y="505"/>
                    <a:pt x="54" y="507"/>
                  </a:cubicBezTo>
                  <a:cubicBezTo>
                    <a:pt x="53" y="507"/>
                    <a:pt x="53" y="507"/>
                    <a:pt x="53" y="507"/>
                  </a:cubicBezTo>
                  <a:cubicBezTo>
                    <a:pt x="53" y="510"/>
                    <a:pt x="53" y="510"/>
                    <a:pt x="53" y="510"/>
                  </a:cubicBezTo>
                  <a:cubicBezTo>
                    <a:pt x="54" y="513"/>
                    <a:pt x="57" y="517"/>
                    <a:pt x="57" y="520"/>
                  </a:cubicBezTo>
                  <a:cubicBezTo>
                    <a:pt x="57" y="524"/>
                    <a:pt x="51" y="526"/>
                    <a:pt x="51" y="531"/>
                  </a:cubicBezTo>
                  <a:cubicBezTo>
                    <a:pt x="51" y="536"/>
                    <a:pt x="55" y="546"/>
                    <a:pt x="55" y="552"/>
                  </a:cubicBezTo>
                  <a:cubicBezTo>
                    <a:pt x="55" y="554"/>
                    <a:pt x="55" y="554"/>
                    <a:pt x="55" y="556"/>
                  </a:cubicBezTo>
                  <a:cubicBezTo>
                    <a:pt x="55" y="562"/>
                    <a:pt x="63" y="561"/>
                    <a:pt x="63" y="568"/>
                  </a:cubicBezTo>
                  <a:cubicBezTo>
                    <a:pt x="63" y="570"/>
                    <a:pt x="62" y="572"/>
                    <a:pt x="61" y="573"/>
                  </a:cubicBezTo>
                  <a:cubicBezTo>
                    <a:pt x="62" y="574"/>
                    <a:pt x="62" y="574"/>
                    <a:pt x="63" y="574"/>
                  </a:cubicBezTo>
                  <a:cubicBezTo>
                    <a:pt x="63" y="577"/>
                    <a:pt x="58" y="577"/>
                    <a:pt x="58" y="579"/>
                  </a:cubicBezTo>
                  <a:cubicBezTo>
                    <a:pt x="58" y="580"/>
                    <a:pt x="59" y="581"/>
                    <a:pt x="60" y="582"/>
                  </a:cubicBezTo>
                  <a:cubicBezTo>
                    <a:pt x="64" y="586"/>
                    <a:pt x="66" y="590"/>
                    <a:pt x="74" y="590"/>
                  </a:cubicBezTo>
                  <a:cubicBezTo>
                    <a:pt x="74" y="591"/>
                    <a:pt x="75" y="593"/>
                    <a:pt x="77" y="593"/>
                  </a:cubicBezTo>
                  <a:cubicBezTo>
                    <a:pt x="79" y="593"/>
                    <a:pt x="80" y="593"/>
                    <a:pt x="83" y="593"/>
                  </a:cubicBezTo>
                  <a:cubicBezTo>
                    <a:pt x="83" y="599"/>
                    <a:pt x="89" y="599"/>
                    <a:pt x="93" y="600"/>
                  </a:cubicBezTo>
                  <a:cubicBezTo>
                    <a:pt x="98" y="601"/>
                    <a:pt x="95" y="609"/>
                    <a:pt x="102" y="609"/>
                  </a:cubicBezTo>
                  <a:cubicBezTo>
                    <a:pt x="105" y="609"/>
                    <a:pt x="107" y="609"/>
                    <a:pt x="110" y="609"/>
                  </a:cubicBezTo>
                  <a:cubicBezTo>
                    <a:pt x="111" y="609"/>
                    <a:pt x="112" y="608"/>
                    <a:pt x="113" y="608"/>
                  </a:cubicBezTo>
                  <a:cubicBezTo>
                    <a:pt x="114" y="608"/>
                    <a:pt x="114" y="608"/>
                    <a:pt x="116" y="608"/>
                  </a:cubicBezTo>
                  <a:cubicBezTo>
                    <a:pt x="118" y="608"/>
                    <a:pt x="126" y="603"/>
                    <a:pt x="130" y="603"/>
                  </a:cubicBezTo>
                  <a:cubicBezTo>
                    <a:pt x="131" y="603"/>
                    <a:pt x="132" y="603"/>
                    <a:pt x="132" y="603"/>
                  </a:cubicBezTo>
                  <a:cubicBezTo>
                    <a:pt x="133" y="603"/>
                    <a:pt x="134" y="603"/>
                    <a:pt x="134" y="602"/>
                  </a:cubicBezTo>
                  <a:cubicBezTo>
                    <a:pt x="127" y="598"/>
                    <a:pt x="119" y="595"/>
                    <a:pt x="113" y="589"/>
                  </a:cubicBezTo>
                  <a:cubicBezTo>
                    <a:pt x="109" y="585"/>
                    <a:pt x="109" y="572"/>
                    <a:pt x="104" y="570"/>
                  </a:cubicBezTo>
                  <a:cubicBezTo>
                    <a:pt x="103" y="569"/>
                    <a:pt x="100" y="566"/>
                    <a:pt x="100" y="563"/>
                  </a:cubicBezTo>
                  <a:cubicBezTo>
                    <a:pt x="100" y="558"/>
                    <a:pt x="101" y="554"/>
                    <a:pt x="105" y="550"/>
                  </a:cubicBezTo>
                  <a:cubicBezTo>
                    <a:pt x="107" y="548"/>
                    <a:pt x="112" y="549"/>
                    <a:pt x="114" y="545"/>
                  </a:cubicBezTo>
                  <a:cubicBezTo>
                    <a:pt x="116" y="542"/>
                    <a:pt x="115" y="538"/>
                    <a:pt x="117" y="536"/>
                  </a:cubicBezTo>
                  <a:cubicBezTo>
                    <a:pt x="121" y="532"/>
                    <a:pt x="128" y="531"/>
                    <a:pt x="128" y="523"/>
                  </a:cubicBezTo>
                  <a:cubicBezTo>
                    <a:pt x="128" y="514"/>
                    <a:pt x="115" y="518"/>
                    <a:pt x="115" y="507"/>
                  </a:cubicBezTo>
                  <a:cubicBezTo>
                    <a:pt x="115" y="502"/>
                    <a:pt x="119" y="498"/>
                    <a:pt x="124" y="497"/>
                  </a:cubicBezTo>
                  <a:cubicBezTo>
                    <a:pt x="126" y="497"/>
                    <a:pt x="131" y="496"/>
                    <a:pt x="132" y="493"/>
                  </a:cubicBezTo>
                  <a:cubicBezTo>
                    <a:pt x="133" y="486"/>
                    <a:pt x="133" y="481"/>
                    <a:pt x="138" y="476"/>
                  </a:cubicBezTo>
                  <a:cubicBezTo>
                    <a:pt x="137" y="475"/>
                    <a:pt x="135" y="475"/>
                    <a:pt x="135" y="472"/>
                  </a:cubicBezTo>
                  <a:cubicBezTo>
                    <a:pt x="138" y="472"/>
                    <a:pt x="139" y="474"/>
                    <a:pt x="143" y="474"/>
                  </a:cubicBezTo>
                  <a:cubicBezTo>
                    <a:pt x="143" y="474"/>
                    <a:pt x="145" y="472"/>
                    <a:pt x="145" y="471"/>
                  </a:cubicBezTo>
                  <a:cubicBezTo>
                    <a:pt x="145" y="469"/>
                    <a:pt x="144" y="469"/>
                    <a:pt x="143" y="468"/>
                  </a:cubicBezTo>
                  <a:cubicBezTo>
                    <a:pt x="142" y="468"/>
                    <a:pt x="140" y="470"/>
                    <a:pt x="139" y="470"/>
                  </a:cubicBezTo>
                  <a:cubicBezTo>
                    <a:pt x="136" y="470"/>
                    <a:pt x="133" y="462"/>
                    <a:pt x="133" y="458"/>
                  </a:cubicBezTo>
                  <a:cubicBezTo>
                    <a:pt x="133" y="457"/>
                    <a:pt x="134" y="455"/>
                    <a:pt x="136" y="455"/>
                  </a:cubicBezTo>
                  <a:cubicBezTo>
                    <a:pt x="141" y="455"/>
                    <a:pt x="143" y="459"/>
                    <a:pt x="149" y="459"/>
                  </a:cubicBezTo>
                  <a:cubicBezTo>
                    <a:pt x="151" y="459"/>
                    <a:pt x="155" y="457"/>
                    <a:pt x="155" y="455"/>
                  </a:cubicBezTo>
                  <a:cubicBezTo>
                    <a:pt x="155" y="455"/>
                    <a:pt x="155" y="454"/>
                    <a:pt x="155" y="453"/>
                  </a:cubicBezTo>
                  <a:cubicBezTo>
                    <a:pt x="157" y="449"/>
                    <a:pt x="154" y="440"/>
                    <a:pt x="158" y="436"/>
                  </a:cubicBezTo>
                  <a:cubicBezTo>
                    <a:pt x="159" y="436"/>
                    <a:pt x="160" y="435"/>
                    <a:pt x="162" y="435"/>
                  </a:cubicBezTo>
                  <a:cubicBezTo>
                    <a:pt x="163" y="435"/>
                    <a:pt x="165" y="436"/>
                    <a:pt x="167" y="436"/>
                  </a:cubicBezTo>
                  <a:cubicBezTo>
                    <a:pt x="168" y="436"/>
                    <a:pt x="170" y="436"/>
                    <a:pt x="171" y="436"/>
                  </a:cubicBezTo>
                  <a:cubicBezTo>
                    <a:pt x="172" y="436"/>
                    <a:pt x="174" y="436"/>
                    <a:pt x="174" y="436"/>
                  </a:cubicBezTo>
                  <a:cubicBezTo>
                    <a:pt x="181" y="433"/>
                    <a:pt x="187" y="435"/>
                    <a:pt x="192" y="430"/>
                  </a:cubicBezTo>
                  <a:cubicBezTo>
                    <a:pt x="195" y="427"/>
                    <a:pt x="197" y="425"/>
                    <a:pt x="200" y="421"/>
                  </a:cubicBezTo>
                  <a:cubicBezTo>
                    <a:pt x="201" y="419"/>
                    <a:pt x="201" y="417"/>
                    <a:pt x="201" y="414"/>
                  </a:cubicBezTo>
                  <a:cubicBezTo>
                    <a:pt x="201" y="411"/>
                    <a:pt x="196" y="411"/>
                    <a:pt x="196" y="407"/>
                  </a:cubicBezTo>
                  <a:cubicBezTo>
                    <a:pt x="194" y="404"/>
                    <a:pt x="194" y="401"/>
                    <a:pt x="192" y="399"/>
                  </a:cubicBezTo>
                  <a:cubicBezTo>
                    <a:pt x="191" y="398"/>
                    <a:pt x="187" y="396"/>
                    <a:pt x="187" y="394"/>
                  </a:cubicBezTo>
                  <a:cubicBezTo>
                    <a:pt x="187" y="393"/>
                    <a:pt x="188" y="392"/>
                    <a:pt x="189" y="392"/>
                  </a:cubicBezTo>
                  <a:cubicBezTo>
                    <a:pt x="194" y="392"/>
                    <a:pt x="197" y="396"/>
                    <a:pt x="201" y="396"/>
                  </a:cubicBezTo>
                  <a:cubicBezTo>
                    <a:pt x="203" y="396"/>
                    <a:pt x="210" y="399"/>
                    <a:pt x="214" y="399"/>
                  </a:cubicBezTo>
                  <a:cubicBezTo>
                    <a:pt x="227" y="399"/>
                    <a:pt x="229" y="385"/>
                    <a:pt x="235" y="376"/>
                  </a:cubicBezTo>
                  <a:cubicBezTo>
                    <a:pt x="240" y="369"/>
                    <a:pt x="246" y="368"/>
                    <a:pt x="251" y="360"/>
                  </a:cubicBezTo>
                  <a:cubicBezTo>
                    <a:pt x="253" y="356"/>
                    <a:pt x="253" y="354"/>
                    <a:pt x="255" y="351"/>
                  </a:cubicBezTo>
                  <a:cubicBezTo>
                    <a:pt x="255" y="351"/>
                    <a:pt x="255" y="351"/>
                    <a:pt x="255" y="351"/>
                  </a:cubicBezTo>
                  <a:cubicBezTo>
                    <a:pt x="258" y="345"/>
                    <a:pt x="260" y="340"/>
                    <a:pt x="266" y="337"/>
                  </a:cubicBezTo>
                  <a:cubicBezTo>
                    <a:pt x="266" y="324"/>
                    <a:pt x="266" y="324"/>
                    <a:pt x="266" y="324"/>
                  </a:cubicBezTo>
                  <a:cubicBezTo>
                    <a:pt x="266" y="319"/>
                    <a:pt x="266" y="315"/>
                    <a:pt x="269" y="311"/>
                  </a:cubicBezTo>
                  <a:cubicBezTo>
                    <a:pt x="271" y="309"/>
                    <a:pt x="275" y="309"/>
                    <a:pt x="277" y="305"/>
                  </a:cubicBezTo>
                  <a:cubicBezTo>
                    <a:pt x="283" y="297"/>
                    <a:pt x="290" y="301"/>
                    <a:pt x="297" y="294"/>
                  </a:cubicBezTo>
                  <a:cubicBezTo>
                    <a:pt x="297" y="293"/>
                    <a:pt x="298" y="292"/>
                    <a:pt x="299" y="291"/>
                  </a:cubicBezTo>
                  <a:cubicBezTo>
                    <a:pt x="303" y="290"/>
                    <a:pt x="306" y="289"/>
                    <a:pt x="310" y="289"/>
                  </a:cubicBezTo>
                  <a:cubicBezTo>
                    <a:pt x="311" y="289"/>
                    <a:pt x="312" y="289"/>
                    <a:pt x="313" y="289"/>
                  </a:cubicBezTo>
                  <a:cubicBezTo>
                    <a:pt x="318" y="289"/>
                    <a:pt x="324" y="285"/>
                    <a:pt x="326" y="282"/>
                  </a:cubicBezTo>
                  <a:cubicBezTo>
                    <a:pt x="326" y="281"/>
                    <a:pt x="326" y="277"/>
                    <a:pt x="327" y="276"/>
                  </a:cubicBezTo>
                  <a:cubicBezTo>
                    <a:pt x="332" y="270"/>
                    <a:pt x="333" y="267"/>
                    <a:pt x="337" y="261"/>
                  </a:cubicBezTo>
                  <a:cubicBezTo>
                    <a:pt x="338" y="260"/>
                    <a:pt x="339" y="254"/>
                    <a:pt x="339" y="251"/>
                  </a:cubicBezTo>
                  <a:cubicBezTo>
                    <a:pt x="339" y="249"/>
                    <a:pt x="341" y="246"/>
                    <a:pt x="342" y="244"/>
                  </a:cubicBezTo>
                  <a:cubicBezTo>
                    <a:pt x="343" y="244"/>
                    <a:pt x="344" y="242"/>
                    <a:pt x="344" y="241"/>
                  </a:cubicBezTo>
                  <a:cubicBezTo>
                    <a:pt x="344" y="237"/>
                    <a:pt x="346" y="233"/>
                    <a:pt x="346" y="227"/>
                  </a:cubicBezTo>
                  <a:cubicBezTo>
                    <a:pt x="346" y="221"/>
                    <a:pt x="341" y="211"/>
                    <a:pt x="346" y="207"/>
                  </a:cubicBezTo>
                  <a:cubicBezTo>
                    <a:pt x="349" y="204"/>
                    <a:pt x="352" y="204"/>
                    <a:pt x="355" y="199"/>
                  </a:cubicBezTo>
                  <a:cubicBezTo>
                    <a:pt x="356" y="197"/>
                    <a:pt x="357" y="196"/>
                    <a:pt x="359" y="194"/>
                  </a:cubicBezTo>
                  <a:cubicBezTo>
                    <a:pt x="367" y="182"/>
                    <a:pt x="378" y="176"/>
                    <a:pt x="378" y="155"/>
                  </a:cubicBezTo>
                  <a:cubicBezTo>
                    <a:pt x="378" y="149"/>
                    <a:pt x="377" y="143"/>
                    <a:pt x="371" y="142"/>
                  </a:cubicBezTo>
                  <a:cubicBezTo>
                    <a:pt x="370" y="141"/>
                    <a:pt x="369" y="141"/>
                    <a:pt x="368" y="141"/>
                  </a:cubicBezTo>
                  <a:cubicBezTo>
                    <a:pt x="368" y="141"/>
                    <a:pt x="367" y="141"/>
                    <a:pt x="366" y="141"/>
                  </a:cubicBezTo>
                  <a:cubicBezTo>
                    <a:pt x="365" y="142"/>
                    <a:pt x="365" y="142"/>
                    <a:pt x="364" y="142"/>
                  </a:cubicBezTo>
                  <a:cubicBezTo>
                    <a:pt x="363" y="142"/>
                    <a:pt x="362" y="141"/>
                    <a:pt x="361" y="141"/>
                  </a:cubicBezTo>
                  <a:cubicBezTo>
                    <a:pt x="356" y="140"/>
                    <a:pt x="347" y="132"/>
                    <a:pt x="345" y="128"/>
                  </a:cubicBezTo>
                  <a:cubicBezTo>
                    <a:pt x="342" y="126"/>
                    <a:pt x="337" y="124"/>
                    <a:pt x="332" y="123"/>
                  </a:cubicBezTo>
                  <a:cubicBezTo>
                    <a:pt x="321" y="124"/>
                    <a:pt x="321" y="124"/>
                    <a:pt x="321" y="124"/>
                  </a:cubicBezTo>
                  <a:cubicBezTo>
                    <a:pt x="315" y="124"/>
                    <a:pt x="314" y="120"/>
                    <a:pt x="308" y="120"/>
                  </a:cubicBezTo>
                  <a:cubicBezTo>
                    <a:pt x="305" y="120"/>
                    <a:pt x="304" y="122"/>
                    <a:pt x="302" y="123"/>
                  </a:cubicBezTo>
                  <a:cubicBezTo>
                    <a:pt x="300" y="123"/>
                    <a:pt x="300" y="123"/>
                    <a:pt x="300" y="123"/>
                  </a:cubicBezTo>
                  <a:cubicBezTo>
                    <a:pt x="300" y="120"/>
                    <a:pt x="300" y="118"/>
                    <a:pt x="299" y="116"/>
                  </a:cubicBezTo>
                  <a:cubicBezTo>
                    <a:pt x="299" y="114"/>
                    <a:pt x="296" y="114"/>
                    <a:pt x="294" y="113"/>
                  </a:cubicBezTo>
                  <a:cubicBezTo>
                    <a:pt x="290" y="110"/>
                    <a:pt x="280" y="105"/>
                    <a:pt x="275" y="105"/>
                  </a:cubicBezTo>
                  <a:cubicBezTo>
                    <a:pt x="270" y="105"/>
                    <a:pt x="267" y="111"/>
                    <a:pt x="264" y="116"/>
                  </a:cubicBezTo>
                  <a:cubicBezTo>
                    <a:pt x="263" y="117"/>
                    <a:pt x="262" y="119"/>
                    <a:pt x="261" y="119"/>
                  </a:cubicBezTo>
                  <a:cubicBezTo>
                    <a:pt x="260" y="119"/>
                    <a:pt x="259" y="117"/>
                    <a:pt x="259" y="116"/>
                  </a:cubicBezTo>
                  <a:cubicBezTo>
                    <a:pt x="252" y="116"/>
                    <a:pt x="252" y="116"/>
                    <a:pt x="252" y="116"/>
                  </a:cubicBezTo>
                  <a:cubicBezTo>
                    <a:pt x="252" y="113"/>
                    <a:pt x="250" y="111"/>
                    <a:pt x="248" y="109"/>
                  </a:cubicBezTo>
                  <a:cubicBezTo>
                    <a:pt x="246" y="109"/>
                    <a:pt x="244" y="109"/>
                    <a:pt x="244" y="106"/>
                  </a:cubicBezTo>
                  <a:cubicBezTo>
                    <a:pt x="244" y="98"/>
                    <a:pt x="252" y="95"/>
                    <a:pt x="256" y="89"/>
                  </a:cubicBezTo>
                  <a:cubicBezTo>
                    <a:pt x="256" y="86"/>
                    <a:pt x="253" y="86"/>
                    <a:pt x="251" y="83"/>
                  </a:cubicBezTo>
                  <a:cubicBezTo>
                    <a:pt x="250" y="80"/>
                    <a:pt x="246" y="71"/>
                    <a:pt x="246" y="68"/>
                  </a:cubicBezTo>
                  <a:cubicBezTo>
                    <a:pt x="241" y="67"/>
                    <a:pt x="235" y="57"/>
                    <a:pt x="231" y="57"/>
                  </a:cubicBezTo>
                  <a:cubicBezTo>
                    <a:pt x="230" y="57"/>
                    <a:pt x="230" y="57"/>
                    <a:pt x="229" y="57"/>
                  </a:cubicBezTo>
                  <a:cubicBezTo>
                    <a:pt x="229" y="57"/>
                    <a:pt x="229" y="57"/>
                    <a:pt x="229" y="57"/>
                  </a:cubicBezTo>
                  <a:cubicBezTo>
                    <a:pt x="226" y="57"/>
                    <a:pt x="222" y="54"/>
                    <a:pt x="220" y="54"/>
                  </a:cubicBezTo>
                  <a:cubicBezTo>
                    <a:pt x="212" y="54"/>
                    <a:pt x="212" y="54"/>
                    <a:pt x="212" y="54"/>
                  </a:cubicBezTo>
                  <a:cubicBezTo>
                    <a:pt x="205" y="52"/>
                    <a:pt x="193" y="53"/>
                    <a:pt x="191" y="45"/>
                  </a:cubicBezTo>
                  <a:cubicBezTo>
                    <a:pt x="189" y="45"/>
                    <a:pt x="187" y="44"/>
                    <a:pt x="186" y="43"/>
                  </a:cubicBezTo>
                  <a:cubicBezTo>
                    <a:pt x="183" y="36"/>
                    <a:pt x="180" y="37"/>
                    <a:pt x="175" y="32"/>
                  </a:cubicBezTo>
                  <a:cubicBezTo>
                    <a:pt x="167" y="32"/>
                    <a:pt x="167" y="32"/>
                    <a:pt x="167" y="32"/>
                  </a:cubicBezTo>
                  <a:cubicBezTo>
                    <a:pt x="166" y="28"/>
                    <a:pt x="167" y="24"/>
                    <a:pt x="163" y="23"/>
                  </a:cubicBezTo>
                  <a:cubicBezTo>
                    <a:pt x="159" y="21"/>
                    <a:pt x="153" y="20"/>
                    <a:pt x="151" y="16"/>
                  </a:cubicBezTo>
                  <a:cubicBezTo>
                    <a:pt x="151" y="14"/>
                    <a:pt x="151" y="14"/>
                    <a:pt x="151" y="14"/>
                  </a:cubicBezTo>
                  <a:cubicBezTo>
                    <a:pt x="151" y="14"/>
                    <a:pt x="152" y="14"/>
                    <a:pt x="152" y="14"/>
                  </a:cubicBezTo>
                  <a:cubicBezTo>
                    <a:pt x="153" y="14"/>
                    <a:pt x="154" y="14"/>
                    <a:pt x="155" y="13"/>
                  </a:cubicBezTo>
                  <a:cubicBezTo>
                    <a:pt x="155" y="13"/>
                    <a:pt x="150" y="13"/>
                    <a:pt x="147" y="13"/>
                  </a:cubicBezTo>
                  <a:cubicBezTo>
                    <a:pt x="146" y="13"/>
                    <a:pt x="140" y="13"/>
                    <a:pt x="140" y="14"/>
                  </a:cubicBezTo>
                  <a:cubicBezTo>
                    <a:pt x="138" y="17"/>
                    <a:pt x="136" y="17"/>
                    <a:pt x="131" y="18"/>
                  </a:cubicBezTo>
                  <a:cubicBezTo>
                    <a:pt x="129" y="18"/>
                    <a:pt x="126" y="17"/>
                    <a:pt x="126" y="15"/>
                  </a:cubicBezTo>
                  <a:cubicBezTo>
                    <a:pt x="123" y="15"/>
                    <a:pt x="115" y="15"/>
                    <a:pt x="110" y="15"/>
                  </a:cubicBezTo>
                  <a:cubicBezTo>
                    <a:pt x="109" y="15"/>
                    <a:pt x="107" y="13"/>
                    <a:pt x="107" y="10"/>
                  </a:cubicBezTo>
                  <a:cubicBezTo>
                    <a:pt x="103" y="9"/>
                    <a:pt x="96" y="7"/>
                    <a:pt x="95" y="3"/>
                  </a:cubicBezTo>
                  <a:cubicBezTo>
                    <a:pt x="90" y="3"/>
                    <a:pt x="90" y="3"/>
                    <a:pt x="90" y="3"/>
                  </a:cubicBezTo>
                  <a:cubicBezTo>
                    <a:pt x="90" y="6"/>
                    <a:pt x="94" y="5"/>
                    <a:pt x="95" y="8"/>
                  </a:cubicBezTo>
                  <a:cubicBezTo>
                    <a:pt x="89" y="8"/>
                    <a:pt x="89" y="8"/>
                    <a:pt x="89" y="8"/>
                  </a:cubicBezTo>
                  <a:cubicBezTo>
                    <a:pt x="86" y="10"/>
                    <a:pt x="81" y="9"/>
                    <a:pt x="81" y="13"/>
                  </a:cubicBezTo>
                  <a:cubicBezTo>
                    <a:pt x="81" y="17"/>
                    <a:pt x="85" y="19"/>
                    <a:pt x="85" y="22"/>
                  </a:cubicBezTo>
                  <a:cubicBezTo>
                    <a:pt x="85" y="23"/>
                    <a:pt x="83" y="27"/>
                    <a:pt x="82" y="27"/>
                  </a:cubicBezTo>
                  <a:cubicBezTo>
                    <a:pt x="79" y="27"/>
                    <a:pt x="78" y="21"/>
                    <a:pt x="78" y="18"/>
                  </a:cubicBezTo>
                  <a:cubicBezTo>
                    <a:pt x="78" y="16"/>
                    <a:pt x="79" y="11"/>
                    <a:pt x="80" y="7"/>
                  </a:cubicBezTo>
                  <a:cubicBezTo>
                    <a:pt x="81" y="7"/>
                    <a:pt x="83" y="6"/>
                    <a:pt x="83" y="3"/>
                  </a:cubicBezTo>
                  <a:cubicBezTo>
                    <a:pt x="83" y="3"/>
                    <a:pt x="82" y="0"/>
                    <a:pt x="8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104"/>
            <p:cNvSpPr/>
            <p:nvPr/>
          </p:nvSpPr>
          <p:spPr bwMode="auto">
            <a:xfrm>
              <a:off x="3721100" y="3440113"/>
              <a:ext cx="19050" cy="22225"/>
            </a:xfrm>
            <a:custGeom>
              <a:avLst/>
              <a:gdLst>
                <a:gd name="T0" fmla="*/ 2 w 5"/>
                <a:gd name="T1" fmla="*/ 0 h 6"/>
                <a:gd name="T2" fmla="*/ 0 w 5"/>
                <a:gd name="T3" fmla="*/ 0 h 6"/>
                <a:gd name="T4" fmla="*/ 3 w 5"/>
                <a:gd name="T5" fmla="*/ 6 h 6"/>
                <a:gd name="T6" fmla="*/ 5 w 5"/>
                <a:gd name="T7" fmla="*/ 4 h 6"/>
                <a:gd name="T8" fmla="*/ 2 w 5"/>
                <a:gd name="T9" fmla="*/ 0 h 6"/>
              </a:gdLst>
              <a:ahLst/>
              <a:cxnLst>
                <a:cxn ang="0">
                  <a:pos x="T0" y="T1"/>
                </a:cxn>
                <a:cxn ang="0">
                  <a:pos x="T2" y="T3"/>
                </a:cxn>
                <a:cxn ang="0">
                  <a:pos x="T4" y="T5"/>
                </a:cxn>
                <a:cxn ang="0">
                  <a:pos x="T6" y="T7"/>
                </a:cxn>
                <a:cxn ang="0">
                  <a:pos x="T8" y="T9"/>
                </a:cxn>
              </a:cxnLst>
              <a:rect l="0" t="0" r="r" b="b"/>
              <a:pathLst>
                <a:path w="5" h="6">
                  <a:moveTo>
                    <a:pt x="2" y="0"/>
                  </a:moveTo>
                  <a:cubicBezTo>
                    <a:pt x="0" y="0"/>
                    <a:pt x="0" y="0"/>
                    <a:pt x="0" y="0"/>
                  </a:cubicBezTo>
                  <a:cubicBezTo>
                    <a:pt x="0" y="2"/>
                    <a:pt x="0" y="6"/>
                    <a:pt x="3" y="6"/>
                  </a:cubicBezTo>
                  <a:cubicBezTo>
                    <a:pt x="4" y="6"/>
                    <a:pt x="5" y="5"/>
                    <a:pt x="5" y="4"/>
                  </a:cubicBezTo>
                  <a:cubicBezTo>
                    <a:pt x="5" y="2"/>
                    <a:pt x="4"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05"/>
            <p:cNvSpPr/>
            <p:nvPr/>
          </p:nvSpPr>
          <p:spPr bwMode="auto">
            <a:xfrm>
              <a:off x="3705225" y="3379788"/>
              <a:ext cx="30163" cy="7938"/>
            </a:xfrm>
            <a:custGeom>
              <a:avLst/>
              <a:gdLst>
                <a:gd name="T0" fmla="*/ 4 w 8"/>
                <a:gd name="T1" fmla="*/ 0 h 2"/>
                <a:gd name="T2" fmla="*/ 0 w 8"/>
                <a:gd name="T3" fmla="*/ 2 h 2"/>
                <a:gd name="T4" fmla="*/ 5 w 8"/>
                <a:gd name="T5" fmla="*/ 2 h 2"/>
                <a:gd name="T6" fmla="*/ 8 w 8"/>
                <a:gd name="T7" fmla="*/ 2 h 2"/>
                <a:gd name="T8" fmla="*/ 4 w 8"/>
                <a:gd name="T9" fmla="*/ 0 h 2"/>
              </a:gdLst>
              <a:ahLst/>
              <a:cxnLst>
                <a:cxn ang="0">
                  <a:pos x="T0" y="T1"/>
                </a:cxn>
                <a:cxn ang="0">
                  <a:pos x="T2" y="T3"/>
                </a:cxn>
                <a:cxn ang="0">
                  <a:pos x="T4" y="T5"/>
                </a:cxn>
                <a:cxn ang="0">
                  <a:pos x="T6" y="T7"/>
                </a:cxn>
                <a:cxn ang="0">
                  <a:pos x="T8" y="T9"/>
                </a:cxn>
              </a:cxnLst>
              <a:rect l="0" t="0" r="r" b="b"/>
              <a:pathLst>
                <a:path w="8" h="2">
                  <a:moveTo>
                    <a:pt x="4" y="0"/>
                  </a:moveTo>
                  <a:cubicBezTo>
                    <a:pt x="3" y="0"/>
                    <a:pt x="1" y="1"/>
                    <a:pt x="0" y="2"/>
                  </a:cubicBezTo>
                  <a:cubicBezTo>
                    <a:pt x="1" y="2"/>
                    <a:pt x="3" y="2"/>
                    <a:pt x="5" y="2"/>
                  </a:cubicBezTo>
                  <a:cubicBezTo>
                    <a:pt x="6" y="2"/>
                    <a:pt x="7" y="2"/>
                    <a:pt x="8" y="2"/>
                  </a:cubicBezTo>
                  <a:cubicBezTo>
                    <a:pt x="7" y="1"/>
                    <a:pt x="6"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106"/>
            <p:cNvSpPr/>
            <p:nvPr/>
          </p:nvSpPr>
          <p:spPr bwMode="auto">
            <a:xfrm>
              <a:off x="3754438" y="3390900"/>
              <a:ext cx="3175" cy="11113"/>
            </a:xfrm>
            <a:custGeom>
              <a:avLst/>
              <a:gdLst>
                <a:gd name="T0" fmla="*/ 0 w 1"/>
                <a:gd name="T1" fmla="*/ 0 h 3"/>
                <a:gd name="T2" fmla="*/ 1 w 1"/>
                <a:gd name="T3" fmla="*/ 3 h 3"/>
                <a:gd name="T4" fmla="*/ 1 w 1"/>
                <a:gd name="T5" fmla="*/ 3 h 3"/>
                <a:gd name="T6" fmla="*/ 0 w 1"/>
                <a:gd name="T7" fmla="*/ 0 h 3"/>
              </a:gdLst>
              <a:ahLst/>
              <a:cxnLst>
                <a:cxn ang="0">
                  <a:pos x="T0" y="T1"/>
                </a:cxn>
                <a:cxn ang="0">
                  <a:pos x="T2" y="T3"/>
                </a:cxn>
                <a:cxn ang="0">
                  <a:pos x="T4" y="T5"/>
                </a:cxn>
                <a:cxn ang="0">
                  <a:pos x="T6" y="T7"/>
                </a:cxn>
              </a:cxnLst>
              <a:rect l="0" t="0" r="r" b="b"/>
              <a:pathLst>
                <a:path w="1" h="3">
                  <a:moveTo>
                    <a:pt x="0" y="0"/>
                  </a:moveTo>
                  <a:cubicBezTo>
                    <a:pt x="0" y="1"/>
                    <a:pt x="0" y="3"/>
                    <a:pt x="1" y="3"/>
                  </a:cubicBezTo>
                  <a:cubicBezTo>
                    <a:pt x="1" y="3"/>
                    <a:pt x="1" y="3"/>
                    <a:pt x="1" y="3"/>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07"/>
            <p:cNvSpPr/>
            <p:nvPr/>
          </p:nvSpPr>
          <p:spPr bwMode="auto">
            <a:xfrm>
              <a:off x="3863975" y="3552825"/>
              <a:ext cx="17463" cy="15875"/>
            </a:xfrm>
            <a:custGeom>
              <a:avLst/>
              <a:gdLst>
                <a:gd name="T0" fmla="*/ 5 w 5"/>
                <a:gd name="T1" fmla="*/ 0 h 4"/>
                <a:gd name="T2" fmla="*/ 1 w 5"/>
                <a:gd name="T3" fmla="*/ 3 h 4"/>
                <a:gd name="T4" fmla="*/ 0 w 5"/>
                <a:gd name="T5" fmla="*/ 3 h 4"/>
                <a:gd name="T6" fmla="*/ 0 w 5"/>
                <a:gd name="T7" fmla="*/ 4 h 4"/>
                <a:gd name="T8" fmla="*/ 1 w 5"/>
                <a:gd name="T9" fmla="*/ 4 h 4"/>
                <a:gd name="T10" fmla="*/ 5 w 5"/>
                <a:gd name="T11" fmla="*/ 3 h 4"/>
                <a:gd name="T12" fmla="*/ 5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5" y="0"/>
                  </a:moveTo>
                  <a:cubicBezTo>
                    <a:pt x="4" y="1"/>
                    <a:pt x="3" y="3"/>
                    <a:pt x="1" y="3"/>
                  </a:cubicBezTo>
                  <a:cubicBezTo>
                    <a:pt x="0" y="3"/>
                    <a:pt x="0" y="3"/>
                    <a:pt x="0" y="3"/>
                  </a:cubicBezTo>
                  <a:cubicBezTo>
                    <a:pt x="0" y="3"/>
                    <a:pt x="0" y="4"/>
                    <a:pt x="0" y="4"/>
                  </a:cubicBezTo>
                  <a:cubicBezTo>
                    <a:pt x="1" y="4"/>
                    <a:pt x="1" y="4"/>
                    <a:pt x="1" y="4"/>
                  </a:cubicBezTo>
                  <a:cubicBezTo>
                    <a:pt x="2" y="4"/>
                    <a:pt x="4" y="4"/>
                    <a:pt x="5" y="3"/>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08"/>
            <p:cNvSpPr/>
            <p:nvPr/>
          </p:nvSpPr>
          <p:spPr bwMode="auto">
            <a:xfrm>
              <a:off x="2312988" y="2571750"/>
              <a:ext cx="1757363" cy="865188"/>
            </a:xfrm>
            <a:custGeom>
              <a:avLst/>
              <a:gdLst>
                <a:gd name="T0" fmla="*/ 13 w 468"/>
                <a:gd name="T1" fmla="*/ 4 h 230"/>
                <a:gd name="T2" fmla="*/ 17 w 468"/>
                <a:gd name="T3" fmla="*/ 10 h 230"/>
                <a:gd name="T4" fmla="*/ 0 w 468"/>
                <a:gd name="T5" fmla="*/ 15 h 230"/>
                <a:gd name="T6" fmla="*/ 5 w 468"/>
                <a:gd name="T7" fmla="*/ 86 h 230"/>
                <a:gd name="T8" fmla="*/ 30 w 468"/>
                <a:gd name="T9" fmla="*/ 138 h 230"/>
                <a:gd name="T10" fmla="*/ 79 w 468"/>
                <a:gd name="T11" fmla="*/ 163 h 230"/>
                <a:gd name="T12" fmla="*/ 133 w 468"/>
                <a:gd name="T13" fmla="*/ 169 h 230"/>
                <a:gd name="T14" fmla="*/ 172 w 468"/>
                <a:gd name="T15" fmla="*/ 195 h 230"/>
                <a:gd name="T16" fmla="*/ 221 w 468"/>
                <a:gd name="T17" fmla="*/ 221 h 230"/>
                <a:gd name="T18" fmla="*/ 230 w 468"/>
                <a:gd name="T19" fmla="*/ 200 h 230"/>
                <a:gd name="T20" fmla="*/ 235 w 468"/>
                <a:gd name="T21" fmla="*/ 200 h 230"/>
                <a:gd name="T22" fmla="*/ 261 w 468"/>
                <a:gd name="T23" fmla="*/ 191 h 230"/>
                <a:gd name="T24" fmla="*/ 286 w 468"/>
                <a:gd name="T25" fmla="*/ 194 h 230"/>
                <a:gd name="T26" fmla="*/ 281 w 468"/>
                <a:gd name="T27" fmla="*/ 185 h 230"/>
                <a:gd name="T28" fmla="*/ 306 w 468"/>
                <a:gd name="T29" fmla="*/ 183 h 230"/>
                <a:gd name="T30" fmla="*/ 341 w 468"/>
                <a:gd name="T31" fmla="*/ 212 h 230"/>
                <a:gd name="T32" fmla="*/ 361 w 468"/>
                <a:gd name="T33" fmla="*/ 218 h 230"/>
                <a:gd name="T34" fmla="*/ 358 w 468"/>
                <a:gd name="T35" fmla="*/ 206 h 230"/>
                <a:gd name="T36" fmla="*/ 379 w 468"/>
                <a:gd name="T37" fmla="*/ 150 h 230"/>
                <a:gd name="T38" fmla="*/ 395 w 468"/>
                <a:gd name="T39" fmla="*/ 140 h 230"/>
                <a:gd name="T40" fmla="*/ 392 w 468"/>
                <a:gd name="T41" fmla="*/ 136 h 230"/>
                <a:gd name="T42" fmla="*/ 396 w 468"/>
                <a:gd name="T43" fmla="*/ 127 h 230"/>
                <a:gd name="T44" fmla="*/ 394 w 468"/>
                <a:gd name="T45" fmla="*/ 120 h 230"/>
                <a:gd name="T46" fmla="*/ 396 w 468"/>
                <a:gd name="T47" fmla="*/ 115 h 230"/>
                <a:gd name="T48" fmla="*/ 403 w 468"/>
                <a:gd name="T49" fmla="*/ 109 h 230"/>
                <a:gd name="T50" fmla="*/ 404 w 468"/>
                <a:gd name="T51" fmla="*/ 104 h 230"/>
                <a:gd name="T52" fmla="*/ 411 w 468"/>
                <a:gd name="T53" fmla="*/ 86 h 230"/>
                <a:gd name="T54" fmla="*/ 423 w 468"/>
                <a:gd name="T55" fmla="*/ 85 h 230"/>
                <a:gd name="T56" fmla="*/ 436 w 468"/>
                <a:gd name="T57" fmla="*/ 79 h 230"/>
                <a:gd name="T58" fmla="*/ 445 w 468"/>
                <a:gd name="T59" fmla="*/ 76 h 230"/>
                <a:gd name="T60" fmla="*/ 438 w 468"/>
                <a:gd name="T61" fmla="*/ 70 h 230"/>
                <a:gd name="T62" fmla="*/ 459 w 468"/>
                <a:gd name="T63" fmla="*/ 52 h 230"/>
                <a:gd name="T64" fmla="*/ 467 w 468"/>
                <a:gd name="T65" fmla="*/ 45 h 230"/>
                <a:gd name="T66" fmla="*/ 462 w 468"/>
                <a:gd name="T67" fmla="*/ 21 h 230"/>
                <a:gd name="T68" fmla="*/ 462 w 468"/>
                <a:gd name="T69" fmla="*/ 21 h 230"/>
                <a:gd name="T70" fmla="*/ 459 w 468"/>
                <a:gd name="T71" fmla="*/ 19 h 230"/>
                <a:gd name="T72" fmla="*/ 451 w 468"/>
                <a:gd name="T73" fmla="*/ 19 h 230"/>
                <a:gd name="T74" fmla="*/ 428 w 468"/>
                <a:gd name="T75" fmla="*/ 42 h 230"/>
                <a:gd name="T76" fmla="*/ 406 w 468"/>
                <a:gd name="T77" fmla="*/ 43 h 230"/>
                <a:gd name="T78" fmla="*/ 367 w 468"/>
                <a:gd name="T79" fmla="*/ 63 h 230"/>
                <a:gd name="T80" fmla="*/ 365 w 468"/>
                <a:gd name="T81" fmla="*/ 65 h 230"/>
                <a:gd name="T82" fmla="*/ 366 w 468"/>
                <a:gd name="T83" fmla="*/ 70 h 230"/>
                <a:gd name="T84" fmla="*/ 366 w 468"/>
                <a:gd name="T85" fmla="*/ 70 h 230"/>
                <a:gd name="T86" fmla="*/ 362 w 468"/>
                <a:gd name="T87" fmla="*/ 72 h 230"/>
                <a:gd name="T88" fmla="*/ 336 w 468"/>
                <a:gd name="T89" fmla="*/ 73 h 230"/>
                <a:gd name="T90" fmla="*/ 342 w 468"/>
                <a:gd name="T91" fmla="*/ 63 h 230"/>
                <a:gd name="T92" fmla="*/ 336 w 468"/>
                <a:gd name="T93" fmla="*/ 46 h 230"/>
                <a:gd name="T94" fmla="*/ 309 w 468"/>
                <a:gd name="T95" fmla="*/ 57 h 230"/>
                <a:gd name="T96" fmla="*/ 297 w 468"/>
                <a:gd name="T97" fmla="*/ 73 h 230"/>
                <a:gd name="T98" fmla="*/ 316 w 468"/>
                <a:gd name="T99" fmla="*/ 35 h 230"/>
                <a:gd name="T100" fmla="*/ 329 w 468"/>
                <a:gd name="T101" fmla="*/ 32 h 230"/>
                <a:gd name="T102" fmla="*/ 300 w 468"/>
                <a:gd name="T103" fmla="*/ 27 h 230"/>
                <a:gd name="T104" fmla="*/ 284 w 468"/>
                <a:gd name="T105" fmla="*/ 26 h 230"/>
                <a:gd name="T106" fmla="*/ 267 w 468"/>
                <a:gd name="T107" fmla="*/ 29 h 230"/>
                <a:gd name="T108" fmla="*/ 262 w 468"/>
                <a:gd name="T109" fmla="*/ 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8" h="230">
                  <a:moveTo>
                    <a:pt x="240" y="0"/>
                  </a:moveTo>
                  <a:cubicBezTo>
                    <a:pt x="240" y="4"/>
                    <a:pt x="240" y="4"/>
                    <a:pt x="240" y="4"/>
                  </a:cubicBezTo>
                  <a:cubicBezTo>
                    <a:pt x="13" y="4"/>
                    <a:pt x="13" y="4"/>
                    <a:pt x="13" y="4"/>
                  </a:cubicBezTo>
                  <a:cubicBezTo>
                    <a:pt x="13" y="4"/>
                    <a:pt x="13" y="4"/>
                    <a:pt x="13" y="4"/>
                  </a:cubicBezTo>
                  <a:cubicBezTo>
                    <a:pt x="13" y="4"/>
                    <a:pt x="13" y="4"/>
                    <a:pt x="13" y="4"/>
                  </a:cubicBezTo>
                  <a:cubicBezTo>
                    <a:pt x="14" y="6"/>
                    <a:pt x="17" y="7"/>
                    <a:pt x="17" y="10"/>
                  </a:cubicBezTo>
                  <a:cubicBezTo>
                    <a:pt x="17" y="13"/>
                    <a:pt x="14" y="16"/>
                    <a:pt x="13" y="18"/>
                  </a:cubicBezTo>
                  <a:cubicBezTo>
                    <a:pt x="11" y="15"/>
                    <a:pt x="9" y="13"/>
                    <a:pt x="4" y="13"/>
                  </a:cubicBezTo>
                  <a:cubicBezTo>
                    <a:pt x="3" y="13"/>
                    <a:pt x="0" y="13"/>
                    <a:pt x="0" y="15"/>
                  </a:cubicBezTo>
                  <a:cubicBezTo>
                    <a:pt x="0" y="21"/>
                    <a:pt x="7" y="24"/>
                    <a:pt x="7" y="30"/>
                  </a:cubicBezTo>
                  <a:cubicBezTo>
                    <a:pt x="7" y="39"/>
                    <a:pt x="0" y="55"/>
                    <a:pt x="2" y="62"/>
                  </a:cubicBezTo>
                  <a:cubicBezTo>
                    <a:pt x="5" y="69"/>
                    <a:pt x="2" y="80"/>
                    <a:pt x="5" y="86"/>
                  </a:cubicBezTo>
                  <a:cubicBezTo>
                    <a:pt x="3" y="87"/>
                    <a:pt x="1" y="89"/>
                    <a:pt x="2" y="91"/>
                  </a:cubicBezTo>
                  <a:cubicBezTo>
                    <a:pt x="7" y="100"/>
                    <a:pt x="13" y="112"/>
                    <a:pt x="19" y="113"/>
                  </a:cubicBezTo>
                  <a:cubicBezTo>
                    <a:pt x="18" y="125"/>
                    <a:pt x="26" y="128"/>
                    <a:pt x="30" y="138"/>
                  </a:cubicBezTo>
                  <a:cubicBezTo>
                    <a:pt x="31" y="140"/>
                    <a:pt x="30" y="144"/>
                    <a:pt x="32" y="144"/>
                  </a:cubicBezTo>
                  <a:cubicBezTo>
                    <a:pt x="42" y="148"/>
                    <a:pt x="57" y="154"/>
                    <a:pt x="61" y="163"/>
                  </a:cubicBezTo>
                  <a:cubicBezTo>
                    <a:pt x="79" y="163"/>
                    <a:pt x="79" y="163"/>
                    <a:pt x="79" y="163"/>
                  </a:cubicBezTo>
                  <a:cubicBezTo>
                    <a:pt x="110" y="173"/>
                    <a:pt x="110" y="173"/>
                    <a:pt x="110" y="173"/>
                  </a:cubicBezTo>
                  <a:cubicBezTo>
                    <a:pt x="133" y="173"/>
                    <a:pt x="133" y="173"/>
                    <a:pt x="133" y="173"/>
                  </a:cubicBezTo>
                  <a:cubicBezTo>
                    <a:pt x="133" y="169"/>
                    <a:pt x="133" y="169"/>
                    <a:pt x="133" y="169"/>
                  </a:cubicBezTo>
                  <a:cubicBezTo>
                    <a:pt x="139" y="169"/>
                    <a:pt x="139" y="169"/>
                    <a:pt x="139" y="169"/>
                  </a:cubicBezTo>
                  <a:cubicBezTo>
                    <a:pt x="149" y="172"/>
                    <a:pt x="154" y="173"/>
                    <a:pt x="159" y="181"/>
                  </a:cubicBezTo>
                  <a:cubicBezTo>
                    <a:pt x="161" y="185"/>
                    <a:pt x="166" y="195"/>
                    <a:pt x="172" y="195"/>
                  </a:cubicBezTo>
                  <a:cubicBezTo>
                    <a:pt x="177" y="195"/>
                    <a:pt x="175" y="187"/>
                    <a:pt x="181" y="187"/>
                  </a:cubicBezTo>
                  <a:cubicBezTo>
                    <a:pt x="198" y="187"/>
                    <a:pt x="198" y="208"/>
                    <a:pt x="207" y="217"/>
                  </a:cubicBezTo>
                  <a:cubicBezTo>
                    <a:pt x="209" y="219"/>
                    <a:pt x="216" y="220"/>
                    <a:pt x="221" y="221"/>
                  </a:cubicBezTo>
                  <a:cubicBezTo>
                    <a:pt x="220" y="219"/>
                    <a:pt x="220" y="219"/>
                    <a:pt x="220" y="219"/>
                  </a:cubicBezTo>
                  <a:cubicBezTo>
                    <a:pt x="220" y="219"/>
                    <a:pt x="220" y="219"/>
                    <a:pt x="220" y="218"/>
                  </a:cubicBezTo>
                  <a:cubicBezTo>
                    <a:pt x="220" y="210"/>
                    <a:pt x="224" y="202"/>
                    <a:pt x="230" y="200"/>
                  </a:cubicBezTo>
                  <a:cubicBezTo>
                    <a:pt x="231" y="200"/>
                    <a:pt x="231" y="199"/>
                    <a:pt x="232" y="199"/>
                  </a:cubicBezTo>
                  <a:cubicBezTo>
                    <a:pt x="232" y="199"/>
                    <a:pt x="233" y="200"/>
                    <a:pt x="233" y="200"/>
                  </a:cubicBezTo>
                  <a:cubicBezTo>
                    <a:pt x="234" y="200"/>
                    <a:pt x="234" y="200"/>
                    <a:pt x="235" y="200"/>
                  </a:cubicBezTo>
                  <a:cubicBezTo>
                    <a:pt x="236" y="200"/>
                    <a:pt x="237" y="199"/>
                    <a:pt x="238" y="198"/>
                  </a:cubicBezTo>
                  <a:cubicBezTo>
                    <a:pt x="241" y="195"/>
                    <a:pt x="245" y="188"/>
                    <a:pt x="253" y="188"/>
                  </a:cubicBezTo>
                  <a:cubicBezTo>
                    <a:pt x="256" y="188"/>
                    <a:pt x="258" y="191"/>
                    <a:pt x="261" y="191"/>
                  </a:cubicBezTo>
                  <a:cubicBezTo>
                    <a:pt x="263" y="191"/>
                    <a:pt x="264" y="189"/>
                    <a:pt x="265" y="189"/>
                  </a:cubicBezTo>
                  <a:cubicBezTo>
                    <a:pt x="270" y="189"/>
                    <a:pt x="276" y="195"/>
                    <a:pt x="282" y="195"/>
                  </a:cubicBezTo>
                  <a:cubicBezTo>
                    <a:pt x="283" y="195"/>
                    <a:pt x="285" y="195"/>
                    <a:pt x="286" y="194"/>
                  </a:cubicBezTo>
                  <a:cubicBezTo>
                    <a:pt x="282" y="192"/>
                    <a:pt x="285" y="189"/>
                    <a:pt x="285" y="185"/>
                  </a:cubicBezTo>
                  <a:cubicBezTo>
                    <a:pt x="284" y="186"/>
                    <a:pt x="284" y="186"/>
                    <a:pt x="284" y="186"/>
                  </a:cubicBezTo>
                  <a:cubicBezTo>
                    <a:pt x="283" y="186"/>
                    <a:pt x="283" y="186"/>
                    <a:pt x="281" y="185"/>
                  </a:cubicBezTo>
                  <a:cubicBezTo>
                    <a:pt x="286" y="183"/>
                    <a:pt x="292" y="184"/>
                    <a:pt x="297" y="183"/>
                  </a:cubicBezTo>
                  <a:cubicBezTo>
                    <a:pt x="297" y="184"/>
                    <a:pt x="298" y="185"/>
                    <a:pt x="299" y="185"/>
                  </a:cubicBezTo>
                  <a:cubicBezTo>
                    <a:pt x="301" y="185"/>
                    <a:pt x="302" y="183"/>
                    <a:pt x="306" y="183"/>
                  </a:cubicBezTo>
                  <a:cubicBezTo>
                    <a:pt x="313" y="183"/>
                    <a:pt x="316" y="189"/>
                    <a:pt x="321" y="189"/>
                  </a:cubicBezTo>
                  <a:cubicBezTo>
                    <a:pt x="323" y="189"/>
                    <a:pt x="325" y="186"/>
                    <a:pt x="327" y="186"/>
                  </a:cubicBezTo>
                  <a:cubicBezTo>
                    <a:pt x="340" y="186"/>
                    <a:pt x="336" y="203"/>
                    <a:pt x="341" y="212"/>
                  </a:cubicBezTo>
                  <a:cubicBezTo>
                    <a:pt x="343" y="217"/>
                    <a:pt x="346" y="218"/>
                    <a:pt x="349" y="223"/>
                  </a:cubicBezTo>
                  <a:cubicBezTo>
                    <a:pt x="351" y="225"/>
                    <a:pt x="351" y="230"/>
                    <a:pt x="355" y="230"/>
                  </a:cubicBezTo>
                  <a:cubicBezTo>
                    <a:pt x="360" y="230"/>
                    <a:pt x="361" y="224"/>
                    <a:pt x="361" y="218"/>
                  </a:cubicBezTo>
                  <a:cubicBezTo>
                    <a:pt x="361" y="213"/>
                    <a:pt x="359" y="210"/>
                    <a:pt x="358" y="207"/>
                  </a:cubicBezTo>
                  <a:cubicBezTo>
                    <a:pt x="358" y="205"/>
                    <a:pt x="358" y="205"/>
                    <a:pt x="358" y="205"/>
                  </a:cubicBezTo>
                  <a:cubicBezTo>
                    <a:pt x="358" y="206"/>
                    <a:pt x="358" y="206"/>
                    <a:pt x="358" y="206"/>
                  </a:cubicBezTo>
                  <a:cubicBezTo>
                    <a:pt x="358" y="196"/>
                    <a:pt x="350" y="194"/>
                    <a:pt x="350" y="184"/>
                  </a:cubicBezTo>
                  <a:cubicBezTo>
                    <a:pt x="350" y="164"/>
                    <a:pt x="367" y="158"/>
                    <a:pt x="380" y="151"/>
                  </a:cubicBezTo>
                  <a:cubicBezTo>
                    <a:pt x="379" y="150"/>
                    <a:pt x="379" y="150"/>
                    <a:pt x="379" y="150"/>
                  </a:cubicBezTo>
                  <a:cubicBezTo>
                    <a:pt x="381" y="148"/>
                    <a:pt x="381" y="148"/>
                    <a:pt x="384" y="146"/>
                  </a:cubicBezTo>
                  <a:cubicBezTo>
                    <a:pt x="387" y="146"/>
                    <a:pt x="388" y="144"/>
                    <a:pt x="391" y="143"/>
                  </a:cubicBezTo>
                  <a:cubicBezTo>
                    <a:pt x="393" y="143"/>
                    <a:pt x="394" y="141"/>
                    <a:pt x="395" y="140"/>
                  </a:cubicBezTo>
                  <a:cubicBezTo>
                    <a:pt x="391" y="138"/>
                    <a:pt x="391" y="138"/>
                    <a:pt x="391" y="138"/>
                  </a:cubicBezTo>
                  <a:cubicBezTo>
                    <a:pt x="391" y="136"/>
                    <a:pt x="391" y="136"/>
                    <a:pt x="391" y="136"/>
                  </a:cubicBezTo>
                  <a:cubicBezTo>
                    <a:pt x="392" y="136"/>
                    <a:pt x="392" y="136"/>
                    <a:pt x="392" y="136"/>
                  </a:cubicBezTo>
                  <a:cubicBezTo>
                    <a:pt x="394" y="136"/>
                    <a:pt x="395" y="135"/>
                    <a:pt x="396" y="133"/>
                  </a:cubicBezTo>
                  <a:cubicBezTo>
                    <a:pt x="394" y="132"/>
                    <a:pt x="393" y="132"/>
                    <a:pt x="392" y="130"/>
                  </a:cubicBezTo>
                  <a:cubicBezTo>
                    <a:pt x="393" y="130"/>
                    <a:pt x="396" y="129"/>
                    <a:pt x="396" y="127"/>
                  </a:cubicBezTo>
                  <a:cubicBezTo>
                    <a:pt x="396" y="126"/>
                    <a:pt x="396" y="125"/>
                    <a:pt x="396" y="124"/>
                  </a:cubicBezTo>
                  <a:cubicBezTo>
                    <a:pt x="395" y="124"/>
                    <a:pt x="394" y="124"/>
                    <a:pt x="394" y="124"/>
                  </a:cubicBezTo>
                  <a:cubicBezTo>
                    <a:pt x="392" y="122"/>
                    <a:pt x="394" y="123"/>
                    <a:pt x="394" y="120"/>
                  </a:cubicBezTo>
                  <a:cubicBezTo>
                    <a:pt x="394" y="117"/>
                    <a:pt x="392" y="112"/>
                    <a:pt x="392" y="110"/>
                  </a:cubicBezTo>
                  <a:cubicBezTo>
                    <a:pt x="392" y="110"/>
                    <a:pt x="392" y="107"/>
                    <a:pt x="393" y="106"/>
                  </a:cubicBezTo>
                  <a:cubicBezTo>
                    <a:pt x="393" y="109"/>
                    <a:pt x="396" y="113"/>
                    <a:pt x="396" y="115"/>
                  </a:cubicBezTo>
                  <a:cubicBezTo>
                    <a:pt x="396" y="117"/>
                    <a:pt x="396" y="117"/>
                    <a:pt x="396" y="119"/>
                  </a:cubicBezTo>
                  <a:cubicBezTo>
                    <a:pt x="396" y="119"/>
                    <a:pt x="396" y="120"/>
                    <a:pt x="397" y="120"/>
                  </a:cubicBezTo>
                  <a:cubicBezTo>
                    <a:pt x="398" y="120"/>
                    <a:pt x="403" y="110"/>
                    <a:pt x="403" y="109"/>
                  </a:cubicBezTo>
                  <a:cubicBezTo>
                    <a:pt x="403" y="106"/>
                    <a:pt x="401" y="105"/>
                    <a:pt x="401" y="103"/>
                  </a:cubicBezTo>
                  <a:cubicBezTo>
                    <a:pt x="402" y="102"/>
                    <a:pt x="402" y="102"/>
                    <a:pt x="402" y="102"/>
                  </a:cubicBezTo>
                  <a:cubicBezTo>
                    <a:pt x="403" y="102"/>
                    <a:pt x="403" y="104"/>
                    <a:pt x="404" y="104"/>
                  </a:cubicBezTo>
                  <a:cubicBezTo>
                    <a:pt x="406" y="104"/>
                    <a:pt x="412" y="94"/>
                    <a:pt x="412" y="92"/>
                  </a:cubicBezTo>
                  <a:cubicBezTo>
                    <a:pt x="412" y="92"/>
                    <a:pt x="410" y="90"/>
                    <a:pt x="410" y="88"/>
                  </a:cubicBezTo>
                  <a:cubicBezTo>
                    <a:pt x="410" y="88"/>
                    <a:pt x="410" y="87"/>
                    <a:pt x="411" y="86"/>
                  </a:cubicBezTo>
                  <a:cubicBezTo>
                    <a:pt x="412" y="86"/>
                    <a:pt x="413" y="87"/>
                    <a:pt x="414" y="87"/>
                  </a:cubicBezTo>
                  <a:cubicBezTo>
                    <a:pt x="418" y="87"/>
                    <a:pt x="421" y="87"/>
                    <a:pt x="425" y="85"/>
                  </a:cubicBezTo>
                  <a:cubicBezTo>
                    <a:pt x="424" y="85"/>
                    <a:pt x="423" y="85"/>
                    <a:pt x="423" y="85"/>
                  </a:cubicBezTo>
                  <a:cubicBezTo>
                    <a:pt x="421" y="85"/>
                    <a:pt x="419" y="85"/>
                    <a:pt x="418" y="85"/>
                  </a:cubicBezTo>
                  <a:cubicBezTo>
                    <a:pt x="415" y="85"/>
                    <a:pt x="415" y="85"/>
                    <a:pt x="415" y="85"/>
                  </a:cubicBezTo>
                  <a:cubicBezTo>
                    <a:pt x="420" y="82"/>
                    <a:pt x="430" y="83"/>
                    <a:pt x="436" y="79"/>
                  </a:cubicBezTo>
                  <a:cubicBezTo>
                    <a:pt x="436" y="79"/>
                    <a:pt x="437" y="79"/>
                    <a:pt x="438" y="79"/>
                  </a:cubicBezTo>
                  <a:cubicBezTo>
                    <a:pt x="440" y="79"/>
                    <a:pt x="443" y="79"/>
                    <a:pt x="445" y="78"/>
                  </a:cubicBezTo>
                  <a:cubicBezTo>
                    <a:pt x="445" y="76"/>
                    <a:pt x="445" y="76"/>
                    <a:pt x="445" y="76"/>
                  </a:cubicBezTo>
                  <a:cubicBezTo>
                    <a:pt x="445" y="76"/>
                    <a:pt x="443" y="78"/>
                    <a:pt x="442" y="78"/>
                  </a:cubicBezTo>
                  <a:cubicBezTo>
                    <a:pt x="440" y="78"/>
                    <a:pt x="439" y="74"/>
                    <a:pt x="439" y="73"/>
                  </a:cubicBezTo>
                  <a:cubicBezTo>
                    <a:pt x="438" y="73"/>
                    <a:pt x="438" y="71"/>
                    <a:pt x="438" y="70"/>
                  </a:cubicBezTo>
                  <a:cubicBezTo>
                    <a:pt x="438" y="60"/>
                    <a:pt x="448" y="57"/>
                    <a:pt x="452" y="52"/>
                  </a:cubicBezTo>
                  <a:cubicBezTo>
                    <a:pt x="453" y="52"/>
                    <a:pt x="454" y="51"/>
                    <a:pt x="454" y="51"/>
                  </a:cubicBezTo>
                  <a:cubicBezTo>
                    <a:pt x="456" y="51"/>
                    <a:pt x="457" y="52"/>
                    <a:pt x="459" y="52"/>
                  </a:cubicBezTo>
                  <a:cubicBezTo>
                    <a:pt x="463" y="52"/>
                    <a:pt x="466" y="50"/>
                    <a:pt x="468" y="47"/>
                  </a:cubicBezTo>
                  <a:cubicBezTo>
                    <a:pt x="467" y="47"/>
                    <a:pt x="467" y="46"/>
                    <a:pt x="467" y="45"/>
                  </a:cubicBezTo>
                  <a:cubicBezTo>
                    <a:pt x="467" y="45"/>
                    <a:pt x="467" y="45"/>
                    <a:pt x="467" y="45"/>
                  </a:cubicBezTo>
                  <a:cubicBezTo>
                    <a:pt x="466" y="44"/>
                    <a:pt x="466" y="42"/>
                    <a:pt x="465" y="41"/>
                  </a:cubicBezTo>
                  <a:cubicBezTo>
                    <a:pt x="464" y="34"/>
                    <a:pt x="465" y="27"/>
                    <a:pt x="462" y="21"/>
                  </a:cubicBezTo>
                  <a:cubicBezTo>
                    <a:pt x="462" y="21"/>
                    <a:pt x="462" y="21"/>
                    <a:pt x="462" y="21"/>
                  </a:cubicBezTo>
                  <a:cubicBezTo>
                    <a:pt x="462" y="21"/>
                    <a:pt x="462" y="21"/>
                    <a:pt x="462" y="21"/>
                  </a:cubicBezTo>
                  <a:cubicBezTo>
                    <a:pt x="462" y="21"/>
                    <a:pt x="462" y="21"/>
                    <a:pt x="462" y="21"/>
                  </a:cubicBezTo>
                  <a:cubicBezTo>
                    <a:pt x="462" y="21"/>
                    <a:pt x="462" y="21"/>
                    <a:pt x="462" y="21"/>
                  </a:cubicBezTo>
                  <a:cubicBezTo>
                    <a:pt x="462" y="21"/>
                    <a:pt x="462" y="21"/>
                    <a:pt x="462" y="21"/>
                  </a:cubicBezTo>
                  <a:cubicBezTo>
                    <a:pt x="462" y="21"/>
                    <a:pt x="462" y="21"/>
                    <a:pt x="462" y="21"/>
                  </a:cubicBezTo>
                  <a:cubicBezTo>
                    <a:pt x="461" y="20"/>
                    <a:pt x="460" y="19"/>
                    <a:pt x="459" y="19"/>
                  </a:cubicBezTo>
                  <a:cubicBezTo>
                    <a:pt x="458" y="19"/>
                    <a:pt x="458" y="20"/>
                    <a:pt x="457" y="20"/>
                  </a:cubicBezTo>
                  <a:cubicBezTo>
                    <a:pt x="456" y="20"/>
                    <a:pt x="455" y="20"/>
                    <a:pt x="454" y="20"/>
                  </a:cubicBezTo>
                  <a:cubicBezTo>
                    <a:pt x="453" y="20"/>
                    <a:pt x="452" y="20"/>
                    <a:pt x="451" y="19"/>
                  </a:cubicBezTo>
                  <a:cubicBezTo>
                    <a:pt x="443" y="23"/>
                    <a:pt x="443" y="33"/>
                    <a:pt x="438" y="38"/>
                  </a:cubicBezTo>
                  <a:cubicBezTo>
                    <a:pt x="437" y="39"/>
                    <a:pt x="438" y="41"/>
                    <a:pt x="435" y="41"/>
                  </a:cubicBezTo>
                  <a:cubicBezTo>
                    <a:pt x="433" y="41"/>
                    <a:pt x="431" y="42"/>
                    <a:pt x="428" y="42"/>
                  </a:cubicBezTo>
                  <a:cubicBezTo>
                    <a:pt x="426" y="42"/>
                    <a:pt x="424" y="42"/>
                    <a:pt x="421" y="42"/>
                  </a:cubicBezTo>
                  <a:cubicBezTo>
                    <a:pt x="418" y="42"/>
                    <a:pt x="416" y="42"/>
                    <a:pt x="413" y="42"/>
                  </a:cubicBezTo>
                  <a:cubicBezTo>
                    <a:pt x="410" y="42"/>
                    <a:pt x="407" y="42"/>
                    <a:pt x="406" y="43"/>
                  </a:cubicBezTo>
                  <a:cubicBezTo>
                    <a:pt x="404" y="44"/>
                    <a:pt x="394" y="55"/>
                    <a:pt x="393" y="55"/>
                  </a:cubicBezTo>
                  <a:cubicBezTo>
                    <a:pt x="393" y="62"/>
                    <a:pt x="385" y="63"/>
                    <a:pt x="378" y="63"/>
                  </a:cubicBezTo>
                  <a:cubicBezTo>
                    <a:pt x="374" y="63"/>
                    <a:pt x="370" y="63"/>
                    <a:pt x="367" y="63"/>
                  </a:cubicBezTo>
                  <a:cubicBezTo>
                    <a:pt x="366" y="63"/>
                    <a:pt x="366" y="63"/>
                    <a:pt x="364" y="63"/>
                  </a:cubicBezTo>
                  <a:cubicBezTo>
                    <a:pt x="364" y="63"/>
                    <a:pt x="364" y="64"/>
                    <a:pt x="364" y="65"/>
                  </a:cubicBezTo>
                  <a:cubicBezTo>
                    <a:pt x="364" y="65"/>
                    <a:pt x="365" y="65"/>
                    <a:pt x="365" y="65"/>
                  </a:cubicBezTo>
                  <a:cubicBezTo>
                    <a:pt x="365" y="67"/>
                    <a:pt x="366" y="68"/>
                    <a:pt x="366" y="70"/>
                  </a:cubicBezTo>
                  <a:cubicBezTo>
                    <a:pt x="366" y="70"/>
                    <a:pt x="366" y="70"/>
                    <a:pt x="366" y="70"/>
                  </a:cubicBezTo>
                  <a:cubicBezTo>
                    <a:pt x="366" y="70"/>
                    <a:pt x="366" y="70"/>
                    <a:pt x="366" y="70"/>
                  </a:cubicBezTo>
                  <a:cubicBezTo>
                    <a:pt x="366" y="70"/>
                    <a:pt x="366" y="70"/>
                    <a:pt x="366" y="70"/>
                  </a:cubicBezTo>
                  <a:cubicBezTo>
                    <a:pt x="366" y="70"/>
                    <a:pt x="366" y="70"/>
                    <a:pt x="366" y="70"/>
                  </a:cubicBezTo>
                  <a:cubicBezTo>
                    <a:pt x="366" y="70"/>
                    <a:pt x="366" y="70"/>
                    <a:pt x="366" y="70"/>
                  </a:cubicBezTo>
                  <a:cubicBezTo>
                    <a:pt x="366" y="70"/>
                    <a:pt x="366" y="70"/>
                    <a:pt x="366" y="70"/>
                  </a:cubicBezTo>
                  <a:cubicBezTo>
                    <a:pt x="366" y="70"/>
                    <a:pt x="365" y="71"/>
                    <a:pt x="364" y="71"/>
                  </a:cubicBezTo>
                  <a:cubicBezTo>
                    <a:pt x="363" y="72"/>
                    <a:pt x="362" y="72"/>
                    <a:pt x="362" y="72"/>
                  </a:cubicBezTo>
                  <a:cubicBezTo>
                    <a:pt x="362" y="72"/>
                    <a:pt x="362" y="72"/>
                    <a:pt x="362" y="72"/>
                  </a:cubicBezTo>
                  <a:cubicBezTo>
                    <a:pt x="355" y="76"/>
                    <a:pt x="346" y="80"/>
                    <a:pt x="340" y="80"/>
                  </a:cubicBezTo>
                  <a:cubicBezTo>
                    <a:pt x="337" y="80"/>
                    <a:pt x="336" y="76"/>
                    <a:pt x="336" y="73"/>
                  </a:cubicBezTo>
                  <a:cubicBezTo>
                    <a:pt x="336" y="73"/>
                    <a:pt x="336" y="73"/>
                    <a:pt x="336" y="73"/>
                  </a:cubicBezTo>
                  <a:cubicBezTo>
                    <a:pt x="336" y="73"/>
                    <a:pt x="336" y="73"/>
                    <a:pt x="336" y="73"/>
                  </a:cubicBezTo>
                  <a:cubicBezTo>
                    <a:pt x="336" y="68"/>
                    <a:pt x="339" y="66"/>
                    <a:pt x="342" y="63"/>
                  </a:cubicBezTo>
                  <a:cubicBezTo>
                    <a:pt x="339" y="61"/>
                    <a:pt x="339" y="59"/>
                    <a:pt x="338" y="54"/>
                  </a:cubicBezTo>
                  <a:cubicBezTo>
                    <a:pt x="335" y="55"/>
                    <a:pt x="336" y="56"/>
                    <a:pt x="333" y="56"/>
                  </a:cubicBezTo>
                  <a:cubicBezTo>
                    <a:pt x="333" y="52"/>
                    <a:pt x="336" y="50"/>
                    <a:pt x="336" y="46"/>
                  </a:cubicBezTo>
                  <a:cubicBezTo>
                    <a:pt x="336" y="42"/>
                    <a:pt x="325" y="37"/>
                    <a:pt x="323" y="37"/>
                  </a:cubicBezTo>
                  <a:cubicBezTo>
                    <a:pt x="318" y="37"/>
                    <a:pt x="323" y="44"/>
                    <a:pt x="313" y="45"/>
                  </a:cubicBezTo>
                  <a:cubicBezTo>
                    <a:pt x="309" y="45"/>
                    <a:pt x="309" y="54"/>
                    <a:pt x="309" y="57"/>
                  </a:cubicBezTo>
                  <a:cubicBezTo>
                    <a:pt x="309" y="57"/>
                    <a:pt x="309" y="63"/>
                    <a:pt x="309" y="66"/>
                  </a:cubicBezTo>
                  <a:cubicBezTo>
                    <a:pt x="309" y="70"/>
                    <a:pt x="308" y="78"/>
                    <a:pt x="304" y="78"/>
                  </a:cubicBezTo>
                  <a:cubicBezTo>
                    <a:pt x="301" y="78"/>
                    <a:pt x="297" y="76"/>
                    <a:pt x="297" y="73"/>
                  </a:cubicBezTo>
                  <a:cubicBezTo>
                    <a:pt x="297" y="65"/>
                    <a:pt x="300" y="51"/>
                    <a:pt x="304" y="45"/>
                  </a:cubicBezTo>
                  <a:cubicBezTo>
                    <a:pt x="302" y="45"/>
                    <a:pt x="300" y="47"/>
                    <a:pt x="298" y="49"/>
                  </a:cubicBezTo>
                  <a:cubicBezTo>
                    <a:pt x="298" y="43"/>
                    <a:pt x="309" y="35"/>
                    <a:pt x="316" y="35"/>
                  </a:cubicBezTo>
                  <a:cubicBezTo>
                    <a:pt x="317" y="35"/>
                    <a:pt x="321" y="36"/>
                    <a:pt x="324" y="36"/>
                  </a:cubicBezTo>
                  <a:cubicBezTo>
                    <a:pt x="325" y="36"/>
                    <a:pt x="327" y="35"/>
                    <a:pt x="329" y="35"/>
                  </a:cubicBezTo>
                  <a:cubicBezTo>
                    <a:pt x="329" y="32"/>
                    <a:pt x="329" y="32"/>
                    <a:pt x="329" y="32"/>
                  </a:cubicBezTo>
                  <a:cubicBezTo>
                    <a:pt x="323" y="32"/>
                    <a:pt x="319" y="28"/>
                    <a:pt x="312" y="28"/>
                  </a:cubicBezTo>
                  <a:cubicBezTo>
                    <a:pt x="309" y="28"/>
                    <a:pt x="308" y="31"/>
                    <a:pt x="304" y="31"/>
                  </a:cubicBezTo>
                  <a:cubicBezTo>
                    <a:pt x="302" y="31"/>
                    <a:pt x="300" y="29"/>
                    <a:pt x="300" y="27"/>
                  </a:cubicBezTo>
                  <a:cubicBezTo>
                    <a:pt x="294" y="27"/>
                    <a:pt x="294" y="27"/>
                    <a:pt x="294" y="27"/>
                  </a:cubicBezTo>
                  <a:cubicBezTo>
                    <a:pt x="295" y="25"/>
                    <a:pt x="297" y="24"/>
                    <a:pt x="297" y="20"/>
                  </a:cubicBezTo>
                  <a:cubicBezTo>
                    <a:pt x="293" y="21"/>
                    <a:pt x="288" y="26"/>
                    <a:pt x="284" y="26"/>
                  </a:cubicBezTo>
                  <a:cubicBezTo>
                    <a:pt x="282" y="26"/>
                    <a:pt x="282" y="30"/>
                    <a:pt x="277" y="30"/>
                  </a:cubicBezTo>
                  <a:cubicBezTo>
                    <a:pt x="274" y="30"/>
                    <a:pt x="274" y="30"/>
                    <a:pt x="273" y="27"/>
                  </a:cubicBezTo>
                  <a:cubicBezTo>
                    <a:pt x="271" y="28"/>
                    <a:pt x="269" y="28"/>
                    <a:pt x="267" y="29"/>
                  </a:cubicBezTo>
                  <a:cubicBezTo>
                    <a:pt x="263" y="29"/>
                    <a:pt x="263" y="29"/>
                    <a:pt x="263" y="29"/>
                  </a:cubicBezTo>
                  <a:cubicBezTo>
                    <a:pt x="270" y="21"/>
                    <a:pt x="278" y="18"/>
                    <a:pt x="285" y="13"/>
                  </a:cubicBezTo>
                  <a:cubicBezTo>
                    <a:pt x="275" y="13"/>
                    <a:pt x="267" y="13"/>
                    <a:pt x="262" y="7"/>
                  </a:cubicBezTo>
                  <a:cubicBezTo>
                    <a:pt x="247" y="7"/>
                    <a:pt x="247" y="7"/>
                    <a:pt x="247" y="7"/>
                  </a:cubicBezTo>
                  <a:cubicBezTo>
                    <a:pt x="244" y="5"/>
                    <a:pt x="244" y="3"/>
                    <a:pt x="24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109"/>
            <p:cNvSpPr>
              <a:spLocks noEditPoints="1"/>
            </p:cNvSpPr>
            <p:nvPr/>
          </p:nvSpPr>
          <p:spPr bwMode="auto">
            <a:xfrm>
              <a:off x="1820863" y="1520825"/>
              <a:ext cx="2590800" cy="1336675"/>
            </a:xfrm>
            <a:custGeom>
              <a:avLst/>
              <a:gdLst>
                <a:gd name="T0" fmla="*/ 144 w 690"/>
                <a:gd name="T1" fmla="*/ 284 h 356"/>
                <a:gd name="T2" fmla="*/ 0 w 690"/>
                <a:gd name="T3" fmla="*/ 32 h 356"/>
                <a:gd name="T4" fmla="*/ 357 w 690"/>
                <a:gd name="T5" fmla="*/ 24 h 356"/>
                <a:gd name="T6" fmla="*/ 362 w 690"/>
                <a:gd name="T7" fmla="*/ 64 h 356"/>
                <a:gd name="T8" fmla="*/ 317 w 690"/>
                <a:gd name="T9" fmla="*/ 59 h 356"/>
                <a:gd name="T10" fmla="*/ 263 w 690"/>
                <a:gd name="T11" fmla="*/ 60 h 356"/>
                <a:gd name="T12" fmla="*/ 215 w 690"/>
                <a:gd name="T13" fmla="*/ 59 h 356"/>
                <a:gd name="T14" fmla="*/ 192 w 690"/>
                <a:gd name="T15" fmla="*/ 44 h 356"/>
                <a:gd name="T16" fmla="*/ 118 w 690"/>
                <a:gd name="T17" fmla="*/ 34 h 356"/>
                <a:gd name="T18" fmla="*/ 57 w 690"/>
                <a:gd name="T19" fmla="*/ 36 h 356"/>
                <a:gd name="T20" fmla="*/ 7 w 690"/>
                <a:gd name="T21" fmla="*/ 36 h 356"/>
                <a:gd name="T22" fmla="*/ 0 w 690"/>
                <a:gd name="T23" fmla="*/ 33 h 356"/>
                <a:gd name="T24" fmla="*/ 15 w 690"/>
                <a:gd name="T25" fmla="*/ 160 h 356"/>
                <a:gd name="T26" fmla="*/ 67 w 690"/>
                <a:gd name="T27" fmla="*/ 190 h 356"/>
                <a:gd name="T28" fmla="*/ 87 w 690"/>
                <a:gd name="T29" fmla="*/ 214 h 356"/>
                <a:gd name="T30" fmla="*/ 96 w 690"/>
                <a:gd name="T31" fmla="*/ 247 h 356"/>
                <a:gd name="T32" fmla="*/ 144 w 690"/>
                <a:gd name="T33" fmla="*/ 284 h 356"/>
                <a:gd name="T34" fmla="*/ 416 w 690"/>
                <a:gd name="T35" fmla="*/ 293 h 356"/>
                <a:gd name="T36" fmla="*/ 438 w 690"/>
                <a:gd name="T37" fmla="*/ 288 h 356"/>
                <a:gd name="T38" fmla="*/ 492 w 690"/>
                <a:gd name="T39" fmla="*/ 326 h 356"/>
                <a:gd name="T40" fmla="*/ 467 w 690"/>
                <a:gd name="T41" fmla="*/ 353 h 356"/>
                <a:gd name="T42" fmla="*/ 486 w 690"/>
                <a:gd name="T43" fmla="*/ 351 h 356"/>
                <a:gd name="T44" fmla="*/ 497 w 690"/>
                <a:gd name="T45" fmla="*/ 350 h 356"/>
                <a:gd name="T46" fmla="*/ 497 w 690"/>
                <a:gd name="T47" fmla="*/ 350 h 356"/>
                <a:gd name="T48" fmla="*/ 524 w 690"/>
                <a:gd name="T49" fmla="*/ 335 h 356"/>
                <a:gd name="T50" fmla="*/ 566 w 690"/>
                <a:gd name="T51" fmla="*/ 321 h 356"/>
                <a:gd name="T52" fmla="*/ 590 w 690"/>
                <a:gd name="T53" fmla="*/ 299 h 356"/>
                <a:gd name="T54" fmla="*/ 593 w 690"/>
                <a:gd name="T55" fmla="*/ 301 h 356"/>
                <a:gd name="T56" fmla="*/ 598 w 690"/>
                <a:gd name="T57" fmla="*/ 325 h 356"/>
                <a:gd name="T58" fmla="*/ 607 w 690"/>
                <a:gd name="T59" fmla="*/ 324 h 356"/>
                <a:gd name="T60" fmla="*/ 612 w 690"/>
                <a:gd name="T61" fmla="*/ 340 h 356"/>
                <a:gd name="T62" fmla="*/ 618 w 690"/>
                <a:gd name="T63" fmla="*/ 295 h 356"/>
                <a:gd name="T64" fmla="*/ 582 w 690"/>
                <a:gd name="T65" fmla="*/ 291 h 356"/>
                <a:gd name="T66" fmla="*/ 649 w 690"/>
                <a:gd name="T67" fmla="*/ 270 h 356"/>
                <a:gd name="T68" fmla="*/ 683 w 690"/>
                <a:gd name="T69" fmla="*/ 226 h 356"/>
                <a:gd name="T70" fmla="*/ 671 w 690"/>
                <a:gd name="T71" fmla="*/ 220 h 356"/>
                <a:gd name="T72" fmla="*/ 641 w 690"/>
                <a:gd name="T73" fmla="*/ 187 h 356"/>
                <a:gd name="T74" fmla="*/ 594 w 690"/>
                <a:gd name="T75" fmla="*/ 178 h 356"/>
                <a:gd name="T76" fmla="*/ 535 w 690"/>
                <a:gd name="T77" fmla="*/ 131 h 356"/>
                <a:gd name="T78" fmla="*/ 501 w 690"/>
                <a:gd name="T79" fmla="*/ 171 h 356"/>
                <a:gd name="T80" fmla="*/ 492 w 690"/>
                <a:gd name="T81" fmla="*/ 260 h 356"/>
                <a:gd name="T82" fmla="*/ 414 w 690"/>
                <a:gd name="T83" fmla="*/ 198 h 356"/>
                <a:gd name="T84" fmla="*/ 373 w 690"/>
                <a:gd name="T85" fmla="*/ 164 h 356"/>
                <a:gd name="T86" fmla="*/ 391 w 690"/>
                <a:gd name="T87" fmla="*/ 113 h 356"/>
                <a:gd name="T88" fmla="*/ 413 w 690"/>
                <a:gd name="T89" fmla="*/ 109 h 356"/>
                <a:gd name="T90" fmla="*/ 416 w 690"/>
                <a:gd name="T91" fmla="*/ 85 h 356"/>
                <a:gd name="T92" fmla="*/ 462 w 690"/>
                <a:gd name="T93" fmla="*/ 79 h 356"/>
                <a:gd name="T94" fmla="*/ 475 w 690"/>
                <a:gd name="T95" fmla="*/ 57 h 356"/>
                <a:gd name="T96" fmla="*/ 448 w 690"/>
                <a:gd name="T97" fmla="*/ 36 h 356"/>
                <a:gd name="T98" fmla="*/ 423 w 690"/>
                <a:gd name="T99" fmla="*/ 55 h 356"/>
                <a:gd name="T100" fmla="*/ 403 w 690"/>
                <a:gd name="T101" fmla="*/ 35 h 356"/>
                <a:gd name="T102" fmla="*/ 369 w 690"/>
                <a:gd name="T103"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0" h="356">
                  <a:moveTo>
                    <a:pt x="144" y="284"/>
                  </a:moveTo>
                  <a:cubicBezTo>
                    <a:pt x="144" y="284"/>
                    <a:pt x="144" y="284"/>
                    <a:pt x="144" y="284"/>
                  </a:cubicBezTo>
                  <a:cubicBezTo>
                    <a:pt x="144" y="284"/>
                    <a:pt x="144" y="284"/>
                    <a:pt x="144" y="284"/>
                  </a:cubicBezTo>
                  <a:cubicBezTo>
                    <a:pt x="144" y="284"/>
                    <a:pt x="144" y="284"/>
                    <a:pt x="144" y="284"/>
                  </a:cubicBezTo>
                  <a:cubicBezTo>
                    <a:pt x="144" y="284"/>
                    <a:pt x="144" y="284"/>
                    <a:pt x="144" y="284"/>
                  </a:cubicBezTo>
                  <a:moveTo>
                    <a:pt x="0" y="32"/>
                  </a:moveTo>
                  <a:cubicBezTo>
                    <a:pt x="0" y="33"/>
                    <a:pt x="0" y="33"/>
                    <a:pt x="0" y="33"/>
                  </a:cubicBezTo>
                  <a:cubicBezTo>
                    <a:pt x="0" y="33"/>
                    <a:pt x="0" y="33"/>
                    <a:pt x="0" y="33"/>
                  </a:cubicBezTo>
                  <a:cubicBezTo>
                    <a:pt x="0" y="32"/>
                    <a:pt x="0" y="32"/>
                    <a:pt x="0" y="32"/>
                  </a:cubicBezTo>
                  <a:cubicBezTo>
                    <a:pt x="0" y="32"/>
                    <a:pt x="0" y="32"/>
                    <a:pt x="0" y="32"/>
                  </a:cubicBezTo>
                  <a:moveTo>
                    <a:pt x="369" y="0"/>
                  </a:moveTo>
                  <a:cubicBezTo>
                    <a:pt x="364" y="0"/>
                    <a:pt x="366" y="4"/>
                    <a:pt x="367" y="6"/>
                  </a:cubicBezTo>
                  <a:cubicBezTo>
                    <a:pt x="363" y="7"/>
                    <a:pt x="359" y="6"/>
                    <a:pt x="359" y="11"/>
                  </a:cubicBezTo>
                  <a:cubicBezTo>
                    <a:pt x="359" y="13"/>
                    <a:pt x="361" y="15"/>
                    <a:pt x="361" y="18"/>
                  </a:cubicBezTo>
                  <a:cubicBezTo>
                    <a:pt x="361" y="21"/>
                    <a:pt x="357" y="20"/>
                    <a:pt x="357" y="24"/>
                  </a:cubicBezTo>
                  <a:cubicBezTo>
                    <a:pt x="357" y="34"/>
                    <a:pt x="376" y="28"/>
                    <a:pt x="376" y="38"/>
                  </a:cubicBezTo>
                  <a:cubicBezTo>
                    <a:pt x="376" y="39"/>
                    <a:pt x="374" y="46"/>
                    <a:pt x="374" y="46"/>
                  </a:cubicBezTo>
                  <a:cubicBezTo>
                    <a:pt x="376" y="45"/>
                    <a:pt x="378" y="44"/>
                    <a:pt x="380" y="43"/>
                  </a:cubicBezTo>
                  <a:cubicBezTo>
                    <a:pt x="384" y="55"/>
                    <a:pt x="365" y="49"/>
                    <a:pt x="365" y="63"/>
                  </a:cubicBezTo>
                  <a:cubicBezTo>
                    <a:pt x="364" y="63"/>
                    <a:pt x="363" y="64"/>
                    <a:pt x="362" y="64"/>
                  </a:cubicBezTo>
                  <a:cubicBezTo>
                    <a:pt x="357" y="64"/>
                    <a:pt x="363" y="56"/>
                    <a:pt x="361" y="53"/>
                  </a:cubicBezTo>
                  <a:cubicBezTo>
                    <a:pt x="360" y="52"/>
                    <a:pt x="352" y="50"/>
                    <a:pt x="348" y="50"/>
                  </a:cubicBezTo>
                  <a:cubicBezTo>
                    <a:pt x="343" y="50"/>
                    <a:pt x="341" y="53"/>
                    <a:pt x="341" y="59"/>
                  </a:cubicBezTo>
                  <a:cubicBezTo>
                    <a:pt x="339" y="59"/>
                    <a:pt x="338" y="59"/>
                    <a:pt x="336" y="59"/>
                  </a:cubicBezTo>
                  <a:cubicBezTo>
                    <a:pt x="333" y="59"/>
                    <a:pt x="328" y="59"/>
                    <a:pt x="317" y="59"/>
                  </a:cubicBezTo>
                  <a:cubicBezTo>
                    <a:pt x="301" y="59"/>
                    <a:pt x="283" y="54"/>
                    <a:pt x="280" y="42"/>
                  </a:cubicBezTo>
                  <a:cubicBezTo>
                    <a:pt x="275" y="43"/>
                    <a:pt x="258" y="44"/>
                    <a:pt x="258" y="50"/>
                  </a:cubicBezTo>
                  <a:cubicBezTo>
                    <a:pt x="258" y="52"/>
                    <a:pt x="259" y="53"/>
                    <a:pt x="261" y="53"/>
                  </a:cubicBezTo>
                  <a:cubicBezTo>
                    <a:pt x="266" y="53"/>
                    <a:pt x="273" y="51"/>
                    <a:pt x="277" y="48"/>
                  </a:cubicBezTo>
                  <a:cubicBezTo>
                    <a:pt x="278" y="58"/>
                    <a:pt x="263" y="50"/>
                    <a:pt x="263" y="60"/>
                  </a:cubicBezTo>
                  <a:cubicBezTo>
                    <a:pt x="263" y="62"/>
                    <a:pt x="266" y="68"/>
                    <a:pt x="265" y="68"/>
                  </a:cubicBezTo>
                  <a:cubicBezTo>
                    <a:pt x="259" y="68"/>
                    <a:pt x="258" y="61"/>
                    <a:pt x="253" y="59"/>
                  </a:cubicBezTo>
                  <a:cubicBezTo>
                    <a:pt x="249" y="57"/>
                    <a:pt x="249" y="57"/>
                    <a:pt x="249" y="57"/>
                  </a:cubicBezTo>
                  <a:cubicBezTo>
                    <a:pt x="242" y="57"/>
                    <a:pt x="238" y="57"/>
                    <a:pt x="231" y="57"/>
                  </a:cubicBezTo>
                  <a:cubicBezTo>
                    <a:pt x="225" y="57"/>
                    <a:pt x="221" y="59"/>
                    <a:pt x="215" y="59"/>
                  </a:cubicBezTo>
                  <a:cubicBezTo>
                    <a:pt x="215" y="60"/>
                    <a:pt x="214" y="60"/>
                    <a:pt x="213" y="60"/>
                  </a:cubicBezTo>
                  <a:cubicBezTo>
                    <a:pt x="204" y="60"/>
                    <a:pt x="204" y="56"/>
                    <a:pt x="204" y="55"/>
                  </a:cubicBezTo>
                  <a:cubicBezTo>
                    <a:pt x="204" y="52"/>
                    <a:pt x="213" y="54"/>
                    <a:pt x="214" y="52"/>
                  </a:cubicBezTo>
                  <a:cubicBezTo>
                    <a:pt x="209" y="45"/>
                    <a:pt x="208" y="43"/>
                    <a:pt x="203" y="43"/>
                  </a:cubicBezTo>
                  <a:cubicBezTo>
                    <a:pt x="201" y="43"/>
                    <a:pt x="197" y="43"/>
                    <a:pt x="192" y="44"/>
                  </a:cubicBezTo>
                  <a:cubicBezTo>
                    <a:pt x="191" y="44"/>
                    <a:pt x="190" y="44"/>
                    <a:pt x="189" y="44"/>
                  </a:cubicBezTo>
                  <a:cubicBezTo>
                    <a:pt x="174" y="44"/>
                    <a:pt x="165" y="31"/>
                    <a:pt x="148" y="31"/>
                  </a:cubicBezTo>
                  <a:cubicBezTo>
                    <a:pt x="143" y="31"/>
                    <a:pt x="141" y="35"/>
                    <a:pt x="136" y="35"/>
                  </a:cubicBezTo>
                  <a:cubicBezTo>
                    <a:pt x="133" y="35"/>
                    <a:pt x="130" y="29"/>
                    <a:pt x="129" y="27"/>
                  </a:cubicBezTo>
                  <a:cubicBezTo>
                    <a:pt x="124" y="28"/>
                    <a:pt x="124" y="34"/>
                    <a:pt x="118" y="34"/>
                  </a:cubicBezTo>
                  <a:cubicBezTo>
                    <a:pt x="113" y="34"/>
                    <a:pt x="105" y="22"/>
                    <a:pt x="103" y="22"/>
                  </a:cubicBezTo>
                  <a:cubicBezTo>
                    <a:pt x="98" y="22"/>
                    <a:pt x="100" y="30"/>
                    <a:pt x="94" y="30"/>
                  </a:cubicBezTo>
                  <a:cubicBezTo>
                    <a:pt x="91" y="30"/>
                    <a:pt x="90" y="28"/>
                    <a:pt x="89" y="26"/>
                  </a:cubicBezTo>
                  <a:cubicBezTo>
                    <a:pt x="80" y="28"/>
                    <a:pt x="77" y="29"/>
                    <a:pt x="69" y="32"/>
                  </a:cubicBezTo>
                  <a:cubicBezTo>
                    <a:pt x="66" y="32"/>
                    <a:pt x="61" y="36"/>
                    <a:pt x="57" y="36"/>
                  </a:cubicBezTo>
                  <a:cubicBezTo>
                    <a:pt x="57" y="36"/>
                    <a:pt x="56" y="36"/>
                    <a:pt x="56" y="35"/>
                  </a:cubicBezTo>
                  <a:cubicBezTo>
                    <a:pt x="54" y="33"/>
                    <a:pt x="52" y="33"/>
                    <a:pt x="51" y="33"/>
                  </a:cubicBezTo>
                  <a:cubicBezTo>
                    <a:pt x="49" y="33"/>
                    <a:pt x="49" y="37"/>
                    <a:pt x="47" y="37"/>
                  </a:cubicBezTo>
                  <a:cubicBezTo>
                    <a:pt x="28" y="38"/>
                    <a:pt x="41" y="45"/>
                    <a:pt x="39" y="45"/>
                  </a:cubicBezTo>
                  <a:cubicBezTo>
                    <a:pt x="31" y="45"/>
                    <a:pt x="19" y="43"/>
                    <a:pt x="7" y="36"/>
                  </a:cubicBezTo>
                  <a:cubicBezTo>
                    <a:pt x="7" y="36"/>
                    <a:pt x="3" y="33"/>
                    <a:pt x="3" y="32"/>
                  </a:cubicBezTo>
                  <a:cubicBezTo>
                    <a:pt x="2" y="33"/>
                    <a:pt x="2" y="33"/>
                    <a:pt x="2" y="33"/>
                  </a:cubicBezTo>
                  <a:cubicBezTo>
                    <a:pt x="1" y="33"/>
                    <a:pt x="1" y="33"/>
                    <a:pt x="0" y="32"/>
                  </a:cubicBezTo>
                  <a:cubicBezTo>
                    <a:pt x="0" y="33"/>
                    <a:pt x="0" y="33"/>
                    <a:pt x="0" y="33"/>
                  </a:cubicBezTo>
                  <a:cubicBezTo>
                    <a:pt x="0" y="33"/>
                    <a:pt x="0" y="33"/>
                    <a:pt x="0" y="33"/>
                  </a:cubicBezTo>
                  <a:cubicBezTo>
                    <a:pt x="0" y="156"/>
                    <a:pt x="0" y="156"/>
                    <a:pt x="0" y="156"/>
                  </a:cubicBezTo>
                  <a:cubicBezTo>
                    <a:pt x="1" y="157"/>
                    <a:pt x="3" y="157"/>
                    <a:pt x="5" y="157"/>
                  </a:cubicBezTo>
                  <a:cubicBezTo>
                    <a:pt x="6" y="157"/>
                    <a:pt x="6" y="157"/>
                    <a:pt x="7" y="157"/>
                  </a:cubicBezTo>
                  <a:cubicBezTo>
                    <a:pt x="7" y="157"/>
                    <a:pt x="8" y="157"/>
                    <a:pt x="8" y="157"/>
                  </a:cubicBezTo>
                  <a:cubicBezTo>
                    <a:pt x="11" y="157"/>
                    <a:pt x="14" y="157"/>
                    <a:pt x="15" y="160"/>
                  </a:cubicBezTo>
                  <a:cubicBezTo>
                    <a:pt x="18" y="164"/>
                    <a:pt x="24" y="171"/>
                    <a:pt x="29" y="171"/>
                  </a:cubicBezTo>
                  <a:cubicBezTo>
                    <a:pt x="33" y="171"/>
                    <a:pt x="33" y="165"/>
                    <a:pt x="37" y="164"/>
                  </a:cubicBezTo>
                  <a:cubicBezTo>
                    <a:pt x="39" y="164"/>
                    <a:pt x="41" y="164"/>
                    <a:pt x="43" y="163"/>
                  </a:cubicBezTo>
                  <a:cubicBezTo>
                    <a:pt x="51" y="171"/>
                    <a:pt x="56" y="174"/>
                    <a:pt x="63" y="185"/>
                  </a:cubicBezTo>
                  <a:cubicBezTo>
                    <a:pt x="64" y="187"/>
                    <a:pt x="66" y="187"/>
                    <a:pt x="67" y="190"/>
                  </a:cubicBezTo>
                  <a:cubicBezTo>
                    <a:pt x="68" y="193"/>
                    <a:pt x="69" y="197"/>
                    <a:pt x="72" y="201"/>
                  </a:cubicBezTo>
                  <a:cubicBezTo>
                    <a:pt x="74" y="202"/>
                    <a:pt x="78" y="201"/>
                    <a:pt x="79" y="204"/>
                  </a:cubicBezTo>
                  <a:cubicBezTo>
                    <a:pt x="82" y="206"/>
                    <a:pt x="87" y="208"/>
                    <a:pt x="87" y="214"/>
                  </a:cubicBezTo>
                  <a:cubicBezTo>
                    <a:pt x="87" y="214"/>
                    <a:pt x="87" y="214"/>
                    <a:pt x="87" y="214"/>
                  </a:cubicBezTo>
                  <a:cubicBezTo>
                    <a:pt x="87" y="214"/>
                    <a:pt x="87" y="214"/>
                    <a:pt x="87" y="214"/>
                  </a:cubicBezTo>
                  <a:cubicBezTo>
                    <a:pt x="87" y="217"/>
                    <a:pt x="83" y="217"/>
                    <a:pt x="83" y="219"/>
                  </a:cubicBezTo>
                  <a:cubicBezTo>
                    <a:pt x="83" y="221"/>
                    <a:pt x="84" y="222"/>
                    <a:pt x="84" y="223"/>
                  </a:cubicBezTo>
                  <a:cubicBezTo>
                    <a:pt x="84" y="227"/>
                    <a:pt x="83" y="235"/>
                    <a:pt x="87" y="236"/>
                  </a:cubicBezTo>
                  <a:cubicBezTo>
                    <a:pt x="90" y="236"/>
                    <a:pt x="92" y="236"/>
                    <a:pt x="93" y="238"/>
                  </a:cubicBezTo>
                  <a:cubicBezTo>
                    <a:pt x="96" y="241"/>
                    <a:pt x="93" y="244"/>
                    <a:pt x="96" y="247"/>
                  </a:cubicBezTo>
                  <a:cubicBezTo>
                    <a:pt x="96" y="247"/>
                    <a:pt x="104" y="251"/>
                    <a:pt x="104" y="252"/>
                  </a:cubicBezTo>
                  <a:cubicBezTo>
                    <a:pt x="106" y="259"/>
                    <a:pt x="107" y="266"/>
                    <a:pt x="116" y="266"/>
                  </a:cubicBezTo>
                  <a:cubicBezTo>
                    <a:pt x="118" y="272"/>
                    <a:pt x="128" y="268"/>
                    <a:pt x="130" y="276"/>
                  </a:cubicBezTo>
                  <a:cubicBezTo>
                    <a:pt x="131" y="278"/>
                    <a:pt x="138" y="279"/>
                    <a:pt x="141" y="282"/>
                  </a:cubicBezTo>
                  <a:cubicBezTo>
                    <a:pt x="141" y="282"/>
                    <a:pt x="143" y="283"/>
                    <a:pt x="144" y="284"/>
                  </a:cubicBezTo>
                  <a:cubicBezTo>
                    <a:pt x="371" y="284"/>
                    <a:pt x="371" y="284"/>
                    <a:pt x="371" y="284"/>
                  </a:cubicBezTo>
                  <a:cubicBezTo>
                    <a:pt x="371" y="280"/>
                    <a:pt x="371" y="280"/>
                    <a:pt x="371" y="280"/>
                  </a:cubicBezTo>
                  <a:cubicBezTo>
                    <a:pt x="375" y="283"/>
                    <a:pt x="375" y="285"/>
                    <a:pt x="378" y="287"/>
                  </a:cubicBezTo>
                  <a:cubicBezTo>
                    <a:pt x="393" y="287"/>
                    <a:pt x="393" y="287"/>
                    <a:pt x="393" y="287"/>
                  </a:cubicBezTo>
                  <a:cubicBezTo>
                    <a:pt x="398" y="293"/>
                    <a:pt x="406" y="293"/>
                    <a:pt x="416" y="293"/>
                  </a:cubicBezTo>
                  <a:cubicBezTo>
                    <a:pt x="420" y="292"/>
                    <a:pt x="421" y="293"/>
                    <a:pt x="424" y="292"/>
                  </a:cubicBezTo>
                  <a:cubicBezTo>
                    <a:pt x="427" y="290"/>
                    <a:pt x="425" y="286"/>
                    <a:pt x="428" y="286"/>
                  </a:cubicBezTo>
                  <a:cubicBezTo>
                    <a:pt x="432" y="286"/>
                    <a:pt x="434" y="291"/>
                    <a:pt x="435" y="292"/>
                  </a:cubicBezTo>
                  <a:cubicBezTo>
                    <a:pt x="436" y="291"/>
                    <a:pt x="435" y="288"/>
                    <a:pt x="435" y="288"/>
                  </a:cubicBezTo>
                  <a:cubicBezTo>
                    <a:pt x="436" y="288"/>
                    <a:pt x="437" y="288"/>
                    <a:pt x="438" y="288"/>
                  </a:cubicBezTo>
                  <a:cubicBezTo>
                    <a:pt x="439" y="288"/>
                    <a:pt x="451" y="298"/>
                    <a:pt x="452" y="299"/>
                  </a:cubicBezTo>
                  <a:cubicBezTo>
                    <a:pt x="454" y="302"/>
                    <a:pt x="452" y="305"/>
                    <a:pt x="454" y="307"/>
                  </a:cubicBezTo>
                  <a:cubicBezTo>
                    <a:pt x="461" y="314"/>
                    <a:pt x="469" y="312"/>
                    <a:pt x="477" y="317"/>
                  </a:cubicBezTo>
                  <a:cubicBezTo>
                    <a:pt x="484" y="317"/>
                    <a:pt x="484" y="317"/>
                    <a:pt x="484" y="317"/>
                  </a:cubicBezTo>
                  <a:cubicBezTo>
                    <a:pt x="487" y="319"/>
                    <a:pt x="492" y="322"/>
                    <a:pt x="492" y="326"/>
                  </a:cubicBezTo>
                  <a:cubicBezTo>
                    <a:pt x="492" y="328"/>
                    <a:pt x="491" y="330"/>
                    <a:pt x="489" y="330"/>
                  </a:cubicBezTo>
                  <a:cubicBezTo>
                    <a:pt x="485" y="330"/>
                    <a:pt x="482" y="326"/>
                    <a:pt x="481" y="325"/>
                  </a:cubicBezTo>
                  <a:cubicBezTo>
                    <a:pt x="480" y="329"/>
                    <a:pt x="477" y="343"/>
                    <a:pt x="473" y="343"/>
                  </a:cubicBezTo>
                  <a:cubicBezTo>
                    <a:pt x="473" y="343"/>
                    <a:pt x="473" y="343"/>
                    <a:pt x="473" y="343"/>
                  </a:cubicBezTo>
                  <a:cubicBezTo>
                    <a:pt x="470" y="346"/>
                    <a:pt x="467" y="348"/>
                    <a:pt x="467" y="353"/>
                  </a:cubicBezTo>
                  <a:cubicBezTo>
                    <a:pt x="467" y="353"/>
                    <a:pt x="467" y="353"/>
                    <a:pt x="467" y="353"/>
                  </a:cubicBezTo>
                  <a:cubicBezTo>
                    <a:pt x="468" y="354"/>
                    <a:pt x="469" y="356"/>
                    <a:pt x="471" y="356"/>
                  </a:cubicBezTo>
                  <a:cubicBezTo>
                    <a:pt x="474" y="356"/>
                    <a:pt x="474" y="354"/>
                    <a:pt x="475" y="353"/>
                  </a:cubicBezTo>
                  <a:cubicBezTo>
                    <a:pt x="477" y="351"/>
                    <a:pt x="480" y="351"/>
                    <a:pt x="484" y="351"/>
                  </a:cubicBezTo>
                  <a:cubicBezTo>
                    <a:pt x="484" y="351"/>
                    <a:pt x="485" y="351"/>
                    <a:pt x="486" y="351"/>
                  </a:cubicBezTo>
                  <a:cubicBezTo>
                    <a:pt x="489" y="351"/>
                    <a:pt x="491" y="352"/>
                    <a:pt x="492" y="352"/>
                  </a:cubicBezTo>
                  <a:cubicBezTo>
                    <a:pt x="492" y="352"/>
                    <a:pt x="492" y="352"/>
                    <a:pt x="493" y="352"/>
                  </a:cubicBezTo>
                  <a:cubicBezTo>
                    <a:pt x="493" y="352"/>
                    <a:pt x="493" y="352"/>
                    <a:pt x="493" y="352"/>
                  </a:cubicBezTo>
                  <a:cubicBezTo>
                    <a:pt x="493" y="352"/>
                    <a:pt x="494" y="352"/>
                    <a:pt x="495" y="351"/>
                  </a:cubicBezTo>
                  <a:cubicBezTo>
                    <a:pt x="496" y="351"/>
                    <a:pt x="497" y="350"/>
                    <a:pt x="497" y="350"/>
                  </a:cubicBezTo>
                  <a:cubicBezTo>
                    <a:pt x="497" y="350"/>
                    <a:pt x="497" y="350"/>
                    <a:pt x="497" y="350"/>
                  </a:cubicBezTo>
                  <a:cubicBezTo>
                    <a:pt x="497" y="350"/>
                    <a:pt x="497" y="350"/>
                    <a:pt x="497" y="350"/>
                  </a:cubicBezTo>
                  <a:cubicBezTo>
                    <a:pt x="497" y="350"/>
                    <a:pt x="497" y="350"/>
                    <a:pt x="497" y="350"/>
                  </a:cubicBezTo>
                  <a:cubicBezTo>
                    <a:pt x="497" y="350"/>
                    <a:pt x="497" y="350"/>
                    <a:pt x="497" y="350"/>
                  </a:cubicBezTo>
                  <a:cubicBezTo>
                    <a:pt x="497" y="350"/>
                    <a:pt x="497" y="350"/>
                    <a:pt x="497" y="350"/>
                  </a:cubicBezTo>
                  <a:cubicBezTo>
                    <a:pt x="497" y="348"/>
                    <a:pt x="496" y="347"/>
                    <a:pt x="496" y="345"/>
                  </a:cubicBezTo>
                  <a:cubicBezTo>
                    <a:pt x="496" y="345"/>
                    <a:pt x="495" y="345"/>
                    <a:pt x="495" y="345"/>
                  </a:cubicBezTo>
                  <a:cubicBezTo>
                    <a:pt x="495" y="344"/>
                    <a:pt x="494" y="343"/>
                    <a:pt x="494" y="342"/>
                  </a:cubicBezTo>
                  <a:cubicBezTo>
                    <a:pt x="494" y="341"/>
                    <a:pt x="497" y="341"/>
                    <a:pt x="498" y="340"/>
                  </a:cubicBezTo>
                  <a:cubicBezTo>
                    <a:pt x="504" y="338"/>
                    <a:pt x="517" y="335"/>
                    <a:pt x="524" y="335"/>
                  </a:cubicBezTo>
                  <a:cubicBezTo>
                    <a:pt x="525" y="335"/>
                    <a:pt x="535" y="324"/>
                    <a:pt x="537" y="323"/>
                  </a:cubicBezTo>
                  <a:cubicBezTo>
                    <a:pt x="538" y="322"/>
                    <a:pt x="541" y="322"/>
                    <a:pt x="544" y="322"/>
                  </a:cubicBezTo>
                  <a:cubicBezTo>
                    <a:pt x="547" y="322"/>
                    <a:pt x="549" y="322"/>
                    <a:pt x="552" y="322"/>
                  </a:cubicBezTo>
                  <a:cubicBezTo>
                    <a:pt x="555" y="322"/>
                    <a:pt x="557" y="322"/>
                    <a:pt x="559" y="322"/>
                  </a:cubicBezTo>
                  <a:cubicBezTo>
                    <a:pt x="562" y="322"/>
                    <a:pt x="564" y="321"/>
                    <a:pt x="566" y="321"/>
                  </a:cubicBezTo>
                  <a:cubicBezTo>
                    <a:pt x="569" y="321"/>
                    <a:pt x="568" y="319"/>
                    <a:pt x="569" y="318"/>
                  </a:cubicBezTo>
                  <a:cubicBezTo>
                    <a:pt x="574" y="313"/>
                    <a:pt x="574" y="303"/>
                    <a:pt x="582" y="299"/>
                  </a:cubicBezTo>
                  <a:cubicBezTo>
                    <a:pt x="583" y="300"/>
                    <a:pt x="584" y="300"/>
                    <a:pt x="585" y="300"/>
                  </a:cubicBezTo>
                  <a:cubicBezTo>
                    <a:pt x="586" y="300"/>
                    <a:pt x="587" y="300"/>
                    <a:pt x="588" y="300"/>
                  </a:cubicBezTo>
                  <a:cubicBezTo>
                    <a:pt x="589" y="300"/>
                    <a:pt x="589" y="299"/>
                    <a:pt x="590" y="299"/>
                  </a:cubicBezTo>
                  <a:cubicBezTo>
                    <a:pt x="591" y="299"/>
                    <a:pt x="592" y="300"/>
                    <a:pt x="593" y="301"/>
                  </a:cubicBezTo>
                  <a:cubicBezTo>
                    <a:pt x="593" y="301"/>
                    <a:pt x="593" y="301"/>
                    <a:pt x="593" y="301"/>
                  </a:cubicBezTo>
                  <a:cubicBezTo>
                    <a:pt x="593" y="301"/>
                    <a:pt x="593" y="301"/>
                    <a:pt x="593" y="301"/>
                  </a:cubicBezTo>
                  <a:cubicBezTo>
                    <a:pt x="593" y="301"/>
                    <a:pt x="593" y="301"/>
                    <a:pt x="593" y="301"/>
                  </a:cubicBezTo>
                  <a:cubicBezTo>
                    <a:pt x="593" y="301"/>
                    <a:pt x="593" y="301"/>
                    <a:pt x="593" y="301"/>
                  </a:cubicBezTo>
                  <a:cubicBezTo>
                    <a:pt x="593" y="301"/>
                    <a:pt x="593" y="301"/>
                    <a:pt x="593" y="301"/>
                  </a:cubicBezTo>
                  <a:cubicBezTo>
                    <a:pt x="593" y="301"/>
                    <a:pt x="593" y="301"/>
                    <a:pt x="593" y="301"/>
                  </a:cubicBezTo>
                  <a:cubicBezTo>
                    <a:pt x="596" y="307"/>
                    <a:pt x="595" y="314"/>
                    <a:pt x="596" y="321"/>
                  </a:cubicBezTo>
                  <a:cubicBezTo>
                    <a:pt x="597" y="322"/>
                    <a:pt x="597" y="324"/>
                    <a:pt x="598" y="325"/>
                  </a:cubicBezTo>
                  <a:cubicBezTo>
                    <a:pt x="598" y="325"/>
                    <a:pt x="598" y="325"/>
                    <a:pt x="598" y="325"/>
                  </a:cubicBezTo>
                  <a:cubicBezTo>
                    <a:pt x="597" y="324"/>
                    <a:pt x="597" y="324"/>
                    <a:pt x="597" y="324"/>
                  </a:cubicBezTo>
                  <a:cubicBezTo>
                    <a:pt x="597" y="323"/>
                    <a:pt x="597" y="323"/>
                    <a:pt x="597" y="323"/>
                  </a:cubicBezTo>
                  <a:cubicBezTo>
                    <a:pt x="598" y="324"/>
                    <a:pt x="598" y="324"/>
                    <a:pt x="598" y="324"/>
                  </a:cubicBezTo>
                  <a:cubicBezTo>
                    <a:pt x="599" y="324"/>
                    <a:pt x="600" y="323"/>
                    <a:pt x="600" y="323"/>
                  </a:cubicBezTo>
                  <a:cubicBezTo>
                    <a:pt x="601" y="323"/>
                    <a:pt x="604" y="324"/>
                    <a:pt x="607" y="324"/>
                  </a:cubicBezTo>
                  <a:cubicBezTo>
                    <a:pt x="609" y="324"/>
                    <a:pt x="611" y="324"/>
                    <a:pt x="612" y="323"/>
                  </a:cubicBezTo>
                  <a:cubicBezTo>
                    <a:pt x="614" y="321"/>
                    <a:pt x="614" y="317"/>
                    <a:pt x="619" y="317"/>
                  </a:cubicBezTo>
                  <a:cubicBezTo>
                    <a:pt x="619" y="321"/>
                    <a:pt x="618" y="321"/>
                    <a:pt x="623" y="321"/>
                  </a:cubicBezTo>
                  <a:cubicBezTo>
                    <a:pt x="616" y="322"/>
                    <a:pt x="606" y="327"/>
                    <a:pt x="606" y="333"/>
                  </a:cubicBezTo>
                  <a:cubicBezTo>
                    <a:pt x="606" y="335"/>
                    <a:pt x="610" y="340"/>
                    <a:pt x="612" y="340"/>
                  </a:cubicBezTo>
                  <a:cubicBezTo>
                    <a:pt x="614" y="340"/>
                    <a:pt x="619" y="332"/>
                    <a:pt x="625" y="331"/>
                  </a:cubicBezTo>
                  <a:cubicBezTo>
                    <a:pt x="626" y="330"/>
                    <a:pt x="646" y="323"/>
                    <a:pt x="646" y="321"/>
                  </a:cubicBezTo>
                  <a:cubicBezTo>
                    <a:pt x="646" y="317"/>
                    <a:pt x="638" y="317"/>
                    <a:pt x="637" y="317"/>
                  </a:cubicBezTo>
                  <a:cubicBezTo>
                    <a:pt x="628" y="317"/>
                    <a:pt x="615" y="309"/>
                    <a:pt x="615" y="302"/>
                  </a:cubicBezTo>
                  <a:cubicBezTo>
                    <a:pt x="615" y="300"/>
                    <a:pt x="618" y="298"/>
                    <a:pt x="618" y="295"/>
                  </a:cubicBezTo>
                  <a:cubicBezTo>
                    <a:pt x="617" y="295"/>
                    <a:pt x="614" y="294"/>
                    <a:pt x="611" y="294"/>
                  </a:cubicBezTo>
                  <a:cubicBezTo>
                    <a:pt x="613" y="292"/>
                    <a:pt x="623" y="291"/>
                    <a:pt x="623" y="285"/>
                  </a:cubicBezTo>
                  <a:cubicBezTo>
                    <a:pt x="623" y="281"/>
                    <a:pt x="619" y="281"/>
                    <a:pt x="614" y="281"/>
                  </a:cubicBezTo>
                  <a:cubicBezTo>
                    <a:pt x="612" y="281"/>
                    <a:pt x="610" y="281"/>
                    <a:pt x="608" y="281"/>
                  </a:cubicBezTo>
                  <a:cubicBezTo>
                    <a:pt x="596" y="281"/>
                    <a:pt x="590" y="290"/>
                    <a:pt x="582" y="291"/>
                  </a:cubicBezTo>
                  <a:cubicBezTo>
                    <a:pt x="585" y="283"/>
                    <a:pt x="591" y="286"/>
                    <a:pt x="597" y="279"/>
                  </a:cubicBezTo>
                  <a:cubicBezTo>
                    <a:pt x="601" y="275"/>
                    <a:pt x="599" y="273"/>
                    <a:pt x="605" y="271"/>
                  </a:cubicBezTo>
                  <a:cubicBezTo>
                    <a:pt x="610" y="269"/>
                    <a:pt x="614" y="269"/>
                    <a:pt x="617" y="269"/>
                  </a:cubicBezTo>
                  <a:cubicBezTo>
                    <a:pt x="622" y="269"/>
                    <a:pt x="627" y="269"/>
                    <a:pt x="632" y="269"/>
                  </a:cubicBezTo>
                  <a:cubicBezTo>
                    <a:pt x="639" y="269"/>
                    <a:pt x="644" y="270"/>
                    <a:pt x="649" y="270"/>
                  </a:cubicBezTo>
                  <a:cubicBezTo>
                    <a:pt x="654" y="270"/>
                    <a:pt x="658" y="269"/>
                    <a:pt x="663" y="263"/>
                  </a:cubicBezTo>
                  <a:cubicBezTo>
                    <a:pt x="667" y="258"/>
                    <a:pt x="690" y="257"/>
                    <a:pt x="690" y="248"/>
                  </a:cubicBezTo>
                  <a:cubicBezTo>
                    <a:pt x="690" y="241"/>
                    <a:pt x="688" y="238"/>
                    <a:pt x="685" y="234"/>
                  </a:cubicBezTo>
                  <a:cubicBezTo>
                    <a:pt x="683" y="234"/>
                    <a:pt x="686" y="231"/>
                    <a:pt x="683" y="230"/>
                  </a:cubicBezTo>
                  <a:cubicBezTo>
                    <a:pt x="683" y="226"/>
                    <a:pt x="683" y="226"/>
                    <a:pt x="683" y="226"/>
                  </a:cubicBezTo>
                  <a:cubicBezTo>
                    <a:pt x="676" y="230"/>
                    <a:pt x="663" y="235"/>
                    <a:pt x="656" y="235"/>
                  </a:cubicBezTo>
                  <a:cubicBezTo>
                    <a:pt x="655" y="235"/>
                    <a:pt x="653" y="234"/>
                    <a:pt x="653" y="234"/>
                  </a:cubicBezTo>
                  <a:cubicBezTo>
                    <a:pt x="659" y="230"/>
                    <a:pt x="674" y="228"/>
                    <a:pt x="676" y="223"/>
                  </a:cubicBezTo>
                  <a:cubicBezTo>
                    <a:pt x="676" y="221"/>
                    <a:pt x="674" y="221"/>
                    <a:pt x="674" y="220"/>
                  </a:cubicBezTo>
                  <a:cubicBezTo>
                    <a:pt x="673" y="220"/>
                    <a:pt x="672" y="220"/>
                    <a:pt x="671" y="220"/>
                  </a:cubicBezTo>
                  <a:cubicBezTo>
                    <a:pt x="664" y="220"/>
                    <a:pt x="652" y="216"/>
                    <a:pt x="652" y="208"/>
                  </a:cubicBezTo>
                  <a:cubicBezTo>
                    <a:pt x="652" y="207"/>
                    <a:pt x="652" y="207"/>
                    <a:pt x="652" y="207"/>
                  </a:cubicBezTo>
                  <a:cubicBezTo>
                    <a:pt x="646" y="207"/>
                    <a:pt x="642" y="203"/>
                    <a:pt x="639" y="200"/>
                  </a:cubicBezTo>
                  <a:cubicBezTo>
                    <a:pt x="640" y="199"/>
                    <a:pt x="643" y="198"/>
                    <a:pt x="643" y="195"/>
                  </a:cubicBezTo>
                  <a:cubicBezTo>
                    <a:pt x="643" y="192"/>
                    <a:pt x="640" y="190"/>
                    <a:pt x="641" y="187"/>
                  </a:cubicBezTo>
                  <a:cubicBezTo>
                    <a:pt x="638" y="186"/>
                    <a:pt x="629" y="180"/>
                    <a:pt x="632" y="175"/>
                  </a:cubicBezTo>
                  <a:cubicBezTo>
                    <a:pt x="635" y="169"/>
                    <a:pt x="623" y="167"/>
                    <a:pt x="622" y="159"/>
                  </a:cubicBezTo>
                  <a:cubicBezTo>
                    <a:pt x="621" y="159"/>
                    <a:pt x="618" y="157"/>
                    <a:pt x="617" y="156"/>
                  </a:cubicBezTo>
                  <a:cubicBezTo>
                    <a:pt x="615" y="157"/>
                    <a:pt x="610" y="160"/>
                    <a:pt x="610" y="164"/>
                  </a:cubicBezTo>
                  <a:cubicBezTo>
                    <a:pt x="610" y="168"/>
                    <a:pt x="601" y="178"/>
                    <a:pt x="594" y="178"/>
                  </a:cubicBezTo>
                  <a:cubicBezTo>
                    <a:pt x="589" y="178"/>
                    <a:pt x="588" y="172"/>
                    <a:pt x="585" y="172"/>
                  </a:cubicBezTo>
                  <a:cubicBezTo>
                    <a:pt x="580" y="172"/>
                    <a:pt x="578" y="158"/>
                    <a:pt x="577" y="152"/>
                  </a:cubicBezTo>
                  <a:cubicBezTo>
                    <a:pt x="576" y="144"/>
                    <a:pt x="561" y="150"/>
                    <a:pt x="561" y="139"/>
                  </a:cubicBezTo>
                  <a:cubicBezTo>
                    <a:pt x="553" y="138"/>
                    <a:pt x="551" y="129"/>
                    <a:pt x="543" y="129"/>
                  </a:cubicBezTo>
                  <a:cubicBezTo>
                    <a:pt x="539" y="129"/>
                    <a:pt x="539" y="131"/>
                    <a:pt x="535" y="131"/>
                  </a:cubicBezTo>
                  <a:cubicBezTo>
                    <a:pt x="527" y="131"/>
                    <a:pt x="522" y="127"/>
                    <a:pt x="514" y="127"/>
                  </a:cubicBezTo>
                  <a:cubicBezTo>
                    <a:pt x="509" y="127"/>
                    <a:pt x="505" y="129"/>
                    <a:pt x="505" y="134"/>
                  </a:cubicBezTo>
                  <a:cubicBezTo>
                    <a:pt x="505" y="137"/>
                    <a:pt x="515" y="141"/>
                    <a:pt x="506" y="147"/>
                  </a:cubicBezTo>
                  <a:cubicBezTo>
                    <a:pt x="502" y="149"/>
                    <a:pt x="511" y="155"/>
                    <a:pt x="512" y="159"/>
                  </a:cubicBezTo>
                  <a:cubicBezTo>
                    <a:pt x="513" y="168"/>
                    <a:pt x="505" y="170"/>
                    <a:pt x="501" y="171"/>
                  </a:cubicBezTo>
                  <a:cubicBezTo>
                    <a:pt x="507" y="182"/>
                    <a:pt x="517" y="186"/>
                    <a:pt x="517" y="205"/>
                  </a:cubicBezTo>
                  <a:cubicBezTo>
                    <a:pt x="517" y="210"/>
                    <a:pt x="500" y="223"/>
                    <a:pt x="495" y="224"/>
                  </a:cubicBezTo>
                  <a:cubicBezTo>
                    <a:pt x="504" y="229"/>
                    <a:pt x="500" y="244"/>
                    <a:pt x="504" y="249"/>
                  </a:cubicBezTo>
                  <a:cubicBezTo>
                    <a:pt x="503" y="251"/>
                    <a:pt x="500" y="253"/>
                    <a:pt x="499" y="256"/>
                  </a:cubicBezTo>
                  <a:cubicBezTo>
                    <a:pt x="496" y="256"/>
                    <a:pt x="494" y="260"/>
                    <a:pt x="492" y="260"/>
                  </a:cubicBezTo>
                  <a:cubicBezTo>
                    <a:pt x="492" y="260"/>
                    <a:pt x="491" y="260"/>
                    <a:pt x="491" y="259"/>
                  </a:cubicBezTo>
                  <a:cubicBezTo>
                    <a:pt x="484" y="254"/>
                    <a:pt x="474" y="245"/>
                    <a:pt x="474" y="237"/>
                  </a:cubicBezTo>
                  <a:cubicBezTo>
                    <a:pt x="474" y="228"/>
                    <a:pt x="475" y="220"/>
                    <a:pt x="468" y="215"/>
                  </a:cubicBezTo>
                  <a:cubicBezTo>
                    <a:pt x="449" y="215"/>
                    <a:pt x="449" y="215"/>
                    <a:pt x="449" y="215"/>
                  </a:cubicBezTo>
                  <a:cubicBezTo>
                    <a:pt x="438" y="208"/>
                    <a:pt x="427" y="203"/>
                    <a:pt x="414" y="198"/>
                  </a:cubicBezTo>
                  <a:cubicBezTo>
                    <a:pt x="412" y="197"/>
                    <a:pt x="405" y="193"/>
                    <a:pt x="401" y="193"/>
                  </a:cubicBezTo>
                  <a:cubicBezTo>
                    <a:pt x="397" y="193"/>
                    <a:pt x="395" y="197"/>
                    <a:pt x="391" y="197"/>
                  </a:cubicBezTo>
                  <a:cubicBezTo>
                    <a:pt x="391" y="190"/>
                    <a:pt x="386" y="174"/>
                    <a:pt x="380" y="174"/>
                  </a:cubicBezTo>
                  <a:cubicBezTo>
                    <a:pt x="377" y="174"/>
                    <a:pt x="376" y="176"/>
                    <a:pt x="373" y="177"/>
                  </a:cubicBezTo>
                  <a:cubicBezTo>
                    <a:pt x="374" y="174"/>
                    <a:pt x="373" y="172"/>
                    <a:pt x="373" y="164"/>
                  </a:cubicBezTo>
                  <a:cubicBezTo>
                    <a:pt x="373" y="153"/>
                    <a:pt x="376" y="146"/>
                    <a:pt x="383" y="139"/>
                  </a:cubicBezTo>
                  <a:cubicBezTo>
                    <a:pt x="385" y="137"/>
                    <a:pt x="390" y="126"/>
                    <a:pt x="392" y="125"/>
                  </a:cubicBezTo>
                  <a:cubicBezTo>
                    <a:pt x="397" y="124"/>
                    <a:pt x="405" y="126"/>
                    <a:pt x="405" y="120"/>
                  </a:cubicBezTo>
                  <a:cubicBezTo>
                    <a:pt x="405" y="115"/>
                    <a:pt x="395" y="115"/>
                    <a:pt x="391" y="113"/>
                  </a:cubicBezTo>
                  <a:cubicBezTo>
                    <a:pt x="391" y="113"/>
                    <a:pt x="391" y="113"/>
                    <a:pt x="391" y="113"/>
                  </a:cubicBezTo>
                  <a:cubicBezTo>
                    <a:pt x="391" y="113"/>
                    <a:pt x="391" y="112"/>
                    <a:pt x="391" y="112"/>
                  </a:cubicBezTo>
                  <a:cubicBezTo>
                    <a:pt x="391" y="112"/>
                    <a:pt x="391" y="111"/>
                    <a:pt x="393" y="111"/>
                  </a:cubicBezTo>
                  <a:cubicBezTo>
                    <a:pt x="394" y="111"/>
                    <a:pt x="399" y="112"/>
                    <a:pt x="408" y="115"/>
                  </a:cubicBezTo>
                  <a:cubicBezTo>
                    <a:pt x="408" y="115"/>
                    <a:pt x="409" y="115"/>
                    <a:pt x="409" y="115"/>
                  </a:cubicBezTo>
                  <a:cubicBezTo>
                    <a:pt x="413" y="115"/>
                    <a:pt x="410" y="109"/>
                    <a:pt x="413" y="109"/>
                  </a:cubicBezTo>
                  <a:cubicBezTo>
                    <a:pt x="414" y="109"/>
                    <a:pt x="416" y="109"/>
                    <a:pt x="420" y="109"/>
                  </a:cubicBezTo>
                  <a:cubicBezTo>
                    <a:pt x="427" y="109"/>
                    <a:pt x="430" y="102"/>
                    <a:pt x="435" y="98"/>
                  </a:cubicBezTo>
                  <a:cubicBezTo>
                    <a:pt x="435" y="94"/>
                    <a:pt x="435" y="94"/>
                    <a:pt x="435" y="94"/>
                  </a:cubicBezTo>
                  <a:cubicBezTo>
                    <a:pt x="425" y="92"/>
                    <a:pt x="415" y="93"/>
                    <a:pt x="411" y="85"/>
                  </a:cubicBezTo>
                  <a:cubicBezTo>
                    <a:pt x="411" y="85"/>
                    <a:pt x="414" y="85"/>
                    <a:pt x="416" y="85"/>
                  </a:cubicBezTo>
                  <a:cubicBezTo>
                    <a:pt x="420" y="87"/>
                    <a:pt x="424" y="91"/>
                    <a:pt x="429" y="91"/>
                  </a:cubicBezTo>
                  <a:cubicBezTo>
                    <a:pt x="434" y="91"/>
                    <a:pt x="442" y="85"/>
                    <a:pt x="442" y="82"/>
                  </a:cubicBezTo>
                  <a:cubicBezTo>
                    <a:pt x="442" y="81"/>
                    <a:pt x="438" y="75"/>
                    <a:pt x="440" y="75"/>
                  </a:cubicBezTo>
                  <a:cubicBezTo>
                    <a:pt x="446" y="75"/>
                    <a:pt x="448" y="81"/>
                    <a:pt x="452" y="81"/>
                  </a:cubicBezTo>
                  <a:cubicBezTo>
                    <a:pt x="455" y="81"/>
                    <a:pt x="457" y="79"/>
                    <a:pt x="462" y="79"/>
                  </a:cubicBezTo>
                  <a:cubicBezTo>
                    <a:pt x="461" y="78"/>
                    <a:pt x="461" y="75"/>
                    <a:pt x="463" y="75"/>
                  </a:cubicBezTo>
                  <a:cubicBezTo>
                    <a:pt x="463" y="75"/>
                    <a:pt x="464" y="76"/>
                    <a:pt x="465" y="77"/>
                  </a:cubicBezTo>
                  <a:cubicBezTo>
                    <a:pt x="465" y="78"/>
                    <a:pt x="466" y="78"/>
                    <a:pt x="466" y="78"/>
                  </a:cubicBezTo>
                  <a:cubicBezTo>
                    <a:pt x="470" y="78"/>
                    <a:pt x="482" y="67"/>
                    <a:pt x="482" y="64"/>
                  </a:cubicBezTo>
                  <a:cubicBezTo>
                    <a:pt x="482" y="61"/>
                    <a:pt x="475" y="59"/>
                    <a:pt x="475" y="57"/>
                  </a:cubicBezTo>
                  <a:cubicBezTo>
                    <a:pt x="475" y="55"/>
                    <a:pt x="471" y="50"/>
                    <a:pt x="480" y="46"/>
                  </a:cubicBezTo>
                  <a:cubicBezTo>
                    <a:pt x="481" y="44"/>
                    <a:pt x="480" y="44"/>
                    <a:pt x="480" y="39"/>
                  </a:cubicBezTo>
                  <a:cubicBezTo>
                    <a:pt x="471" y="39"/>
                    <a:pt x="473" y="32"/>
                    <a:pt x="462" y="32"/>
                  </a:cubicBezTo>
                  <a:cubicBezTo>
                    <a:pt x="459" y="32"/>
                    <a:pt x="457" y="30"/>
                    <a:pt x="455" y="30"/>
                  </a:cubicBezTo>
                  <a:cubicBezTo>
                    <a:pt x="451" y="30"/>
                    <a:pt x="448" y="32"/>
                    <a:pt x="448" y="36"/>
                  </a:cubicBezTo>
                  <a:cubicBezTo>
                    <a:pt x="448" y="39"/>
                    <a:pt x="452" y="41"/>
                    <a:pt x="452" y="43"/>
                  </a:cubicBezTo>
                  <a:cubicBezTo>
                    <a:pt x="452" y="46"/>
                    <a:pt x="445" y="46"/>
                    <a:pt x="444" y="49"/>
                  </a:cubicBezTo>
                  <a:cubicBezTo>
                    <a:pt x="442" y="54"/>
                    <a:pt x="442" y="58"/>
                    <a:pt x="438" y="63"/>
                  </a:cubicBezTo>
                  <a:cubicBezTo>
                    <a:pt x="437" y="65"/>
                    <a:pt x="435" y="65"/>
                    <a:pt x="434" y="65"/>
                  </a:cubicBezTo>
                  <a:cubicBezTo>
                    <a:pt x="428" y="65"/>
                    <a:pt x="423" y="57"/>
                    <a:pt x="423" y="55"/>
                  </a:cubicBezTo>
                  <a:cubicBezTo>
                    <a:pt x="423" y="51"/>
                    <a:pt x="428" y="52"/>
                    <a:pt x="428" y="48"/>
                  </a:cubicBezTo>
                  <a:cubicBezTo>
                    <a:pt x="428" y="46"/>
                    <a:pt x="420" y="38"/>
                    <a:pt x="418" y="38"/>
                  </a:cubicBezTo>
                  <a:cubicBezTo>
                    <a:pt x="409" y="38"/>
                    <a:pt x="415" y="50"/>
                    <a:pt x="406" y="50"/>
                  </a:cubicBezTo>
                  <a:cubicBezTo>
                    <a:pt x="406" y="45"/>
                    <a:pt x="406" y="42"/>
                    <a:pt x="400" y="39"/>
                  </a:cubicBezTo>
                  <a:cubicBezTo>
                    <a:pt x="401" y="37"/>
                    <a:pt x="401" y="36"/>
                    <a:pt x="403" y="35"/>
                  </a:cubicBezTo>
                  <a:cubicBezTo>
                    <a:pt x="398" y="32"/>
                    <a:pt x="392" y="35"/>
                    <a:pt x="388" y="31"/>
                  </a:cubicBezTo>
                  <a:cubicBezTo>
                    <a:pt x="390" y="30"/>
                    <a:pt x="396" y="28"/>
                    <a:pt x="396" y="24"/>
                  </a:cubicBezTo>
                  <a:cubicBezTo>
                    <a:pt x="396" y="19"/>
                    <a:pt x="387" y="19"/>
                    <a:pt x="387" y="15"/>
                  </a:cubicBezTo>
                  <a:cubicBezTo>
                    <a:pt x="387" y="6"/>
                    <a:pt x="380" y="0"/>
                    <a:pt x="369" y="0"/>
                  </a:cubicBezTo>
                  <a:cubicBezTo>
                    <a:pt x="369" y="0"/>
                    <a:pt x="369" y="0"/>
                    <a:pt x="36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10"/>
            <p:cNvSpPr>
              <a:spLocks noEditPoints="1"/>
            </p:cNvSpPr>
            <p:nvPr/>
          </p:nvSpPr>
          <p:spPr bwMode="auto">
            <a:xfrm>
              <a:off x="1009650" y="1554163"/>
              <a:ext cx="1138238" cy="819150"/>
            </a:xfrm>
            <a:custGeom>
              <a:avLst/>
              <a:gdLst>
                <a:gd name="T0" fmla="*/ 216 w 303"/>
                <a:gd name="T1" fmla="*/ 23 h 218"/>
                <a:gd name="T2" fmla="*/ 216 w 303"/>
                <a:gd name="T3" fmla="*/ 24 h 218"/>
                <a:gd name="T4" fmla="*/ 216 w 303"/>
                <a:gd name="T5" fmla="*/ 23 h 218"/>
                <a:gd name="T6" fmla="*/ 75 w 303"/>
                <a:gd name="T7" fmla="*/ 8 h 218"/>
                <a:gd name="T8" fmla="*/ 70 w 303"/>
                <a:gd name="T9" fmla="*/ 8 h 218"/>
                <a:gd name="T10" fmla="*/ 65 w 303"/>
                <a:gd name="T11" fmla="*/ 9 h 218"/>
                <a:gd name="T12" fmla="*/ 13 w 303"/>
                <a:gd name="T13" fmla="*/ 36 h 218"/>
                <a:gd name="T14" fmla="*/ 24 w 303"/>
                <a:gd name="T15" fmla="*/ 50 h 218"/>
                <a:gd name="T16" fmla="*/ 49 w 303"/>
                <a:gd name="T17" fmla="*/ 75 h 218"/>
                <a:gd name="T18" fmla="*/ 41 w 303"/>
                <a:gd name="T19" fmla="*/ 75 h 218"/>
                <a:gd name="T20" fmla="*/ 31 w 303"/>
                <a:gd name="T21" fmla="*/ 68 h 218"/>
                <a:gd name="T22" fmla="*/ 0 w 303"/>
                <a:gd name="T23" fmla="*/ 81 h 218"/>
                <a:gd name="T24" fmla="*/ 8 w 303"/>
                <a:gd name="T25" fmla="*/ 88 h 218"/>
                <a:gd name="T26" fmla="*/ 26 w 303"/>
                <a:gd name="T27" fmla="*/ 96 h 218"/>
                <a:gd name="T28" fmla="*/ 38 w 303"/>
                <a:gd name="T29" fmla="*/ 98 h 218"/>
                <a:gd name="T30" fmla="*/ 53 w 303"/>
                <a:gd name="T31" fmla="*/ 93 h 218"/>
                <a:gd name="T32" fmla="*/ 55 w 303"/>
                <a:gd name="T33" fmla="*/ 98 h 218"/>
                <a:gd name="T34" fmla="*/ 51 w 303"/>
                <a:gd name="T35" fmla="*/ 98 h 218"/>
                <a:gd name="T36" fmla="*/ 34 w 303"/>
                <a:gd name="T37" fmla="*/ 116 h 218"/>
                <a:gd name="T38" fmla="*/ 24 w 303"/>
                <a:gd name="T39" fmla="*/ 144 h 218"/>
                <a:gd name="T40" fmla="*/ 38 w 303"/>
                <a:gd name="T41" fmla="*/ 158 h 218"/>
                <a:gd name="T42" fmla="*/ 46 w 303"/>
                <a:gd name="T43" fmla="*/ 157 h 218"/>
                <a:gd name="T44" fmla="*/ 49 w 303"/>
                <a:gd name="T45" fmla="*/ 170 h 218"/>
                <a:gd name="T46" fmla="*/ 57 w 303"/>
                <a:gd name="T47" fmla="*/ 168 h 218"/>
                <a:gd name="T48" fmla="*/ 71 w 303"/>
                <a:gd name="T49" fmla="*/ 172 h 218"/>
                <a:gd name="T50" fmla="*/ 81 w 303"/>
                <a:gd name="T51" fmla="*/ 169 h 218"/>
                <a:gd name="T52" fmla="*/ 95 w 303"/>
                <a:gd name="T53" fmla="*/ 165 h 218"/>
                <a:gd name="T54" fmla="*/ 59 w 303"/>
                <a:gd name="T55" fmla="*/ 198 h 218"/>
                <a:gd name="T56" fmla="*/ 36 w 303"/>
                <a:gd name="T57" fmla="*/ 211 h 218"/>
                <a:gd name="T58" fmla="*/ 27 w 303"/>
                <a:gd name="T59" fmla="*/ 218 h 218"/>
                <a:gd name="T60" fmla="*/ 73 w 303"/>
                <a:gd name="T61" fmla="*/ 199 h 218"/>
                <a:gd name="T62" fmla="*/ 99 w 303"/>
                <a:gd name="T63" fmla="*/ 179 h 218"/>
                <a:gd name="T64" fmla="*/ 112 w 303"/>
                <a:gd name="T65" fmla="*/ 163 h 218"/>
                <a:gd name="T66" fmla="*/ 141 w 303"/>
                <a:gd name="T67" fmla="*/ 138 h 218"/>
                <a:gd name="T68" fmla="*/ 128 w 303"/>
                <a:gd name="T69" fmla="*/ 155 h 218"/>
                <a:gd name="T70" fmla="*/ 126 w 303"/>
                <a:gd name="T71" fmla="*/ 160 h 218"/>
                <a:gd name="T72" fmla="*/ 157 w 303"/>
                <a:gd name="T73" fmla="*/ 146 h 218"/>
                <a:gd name="T74" fmla="*/ 166 w 303"/>
                <a:gd name="T75" fmla="*/ 138 h 218"/>
                <a:gd name="T76" fmla="*/ 209 w 303"/>
                <a:gd name="T77" fmla="*/ 152 h 218"/>
                <a:gd name="T78" fmla="*/ 247 w 303"/>
                <a:gd name="T79" fmla="*/ 173 h 218"/>
                <a:gd name="T80" fmla="*/ 260 w 303"/>
                <a:gd name="T81" fmla="*/ 172 h 218"/>
                <a:gd name="T82" fmla="*/ 265 w 303"/>
                <a:gd name="T83" fmla="*/ 174 h 218"/>
                <a:gd name="T84" fmla="*/ 267 w 303"/>
                <a:gd name="T85" fmla="*/ 184 h 218"/>
                <a:gd name="T86" fmla="*/ 275 w 303"/>
                <a:gd name="T87" fmla="*/ 184 h 218"/>
                <a:gd name="T88" fmla="*/ 275 w 303"/>
                <a:gd name="T89" fmla="*/ 194 h 218"/>
                <a:gd name="T90" fmla="*/ 284 w 303"/>
                <a:gd name="T91" fmla="*/ 202 h 218"/>
                <a:gd name="T92" fmla="*/ 299 w 303"/>
                <a:gd name="T93" fmla="*/ 210 h 218"/>
                <a:gd name="T94" fmla="*/ 303 w 303"/>
                <a:gd name="T95" fmla="*/ 205 h 218"/>
                <a:gd name="T96" fmla="*/ 288 w 303"/>
                <a:gd name="T97" fmla="*/ 192 h 218"/>
                <a:gd name="T98" fmla="*/ 279 w 303"/>
                <a:gd name="T99" fmla="*/ 176 h 218"/>
                <a:gd name="T100" fmla="*/ 253 w 303"/>
                <a:gd name="T101" fmla="*/ 155 h 218"/>
                <a:gd name="T102" fmla="*/ 231 w 303"/>
                <a:gd name="T103" fmla="*/ 151 h 218"/>
                <a:gd name="T104" fmla="*/ 223 w 303"/>
                <a:gd name="T105" fmla="*/ 148 h 218"/>
                <a:gd name="T106" fmla="*/ 216 w 303"/>
                <a:gd name="T107" fmla="*/ 147 h 218"/>
                <a:gd name="T108" fmla="*/ 216 w 303"/>
                <a:gd name="T109" fmla="*/ 24 h 218"/>
                <a:gd name="T110" fmla="*/ 184 w 303"/>
                <a:gd name="T111" fmla="*/ 20 h 218"/>
                <a:gd name="T112" fmla="*/ 130 w 303"/>
                <a:gd name="T113" fmla="*/ 13 h 218"/>
                <a:gd name="T114" fmla="*/ 108 w 303"/>
                <a:gd name="T115" fmla="*/ 7 h 218"/>
                <a:gd name="T116" fmla="*/ 95 w 303"/>
                <a:gd name="T117" fmla="*/ 8 h 218"/>
                <a:gd name="T118" fmla="*/ 96 w 303"/>
                <a:gd name="T119" fmla="*/ 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3" h="218">
                  <a:moveTo>
                    <a:pt x="216" y="23"/>
                  </a:moveTo>
                  <a:cubicBezTo>
                    <a:pt x="216" y="23"/>
                    <a:pt x="216" y="23"/>
                    <a:pt x="216" y="23"/>
                  </a:cubicBezTo>
                  <a:cubicBezTo>
                    <a:pt x="216" y="24"/>
                    <a:pt x="216" y="24"/>
                    <a:pt x="216" y="24"/>
                  </a:cubicBezTo>
                  <a:cubicBezTo>
                    <a:pt x="216" y="24"/>
                    <a:pt x="216" y="24"/>
                    <a:pt x="216" y="24"/>
                  </a:cubicBezTo>
                  <a:cubicBezTo>
                    <a:pt x="216" y="23"/>
                    <a:pt x="216" y="23"/>
                    <a:pt x="216" y="23"/>
                  </a:cubicBezTo>
                  <a:cubicBezTo>
                    <a:pt x="216" y="23"/>
                    <a:pt x="216" y="23"/>
                    <a:pt x="216" y="23"/>
                  </a:cubicBezTo>
                  <a:moveTo>
                    <a:pt x="88" y="0"/>
                  </a:moveTo>
                  <a:cubicBezTo>
                    <a:pt x="83" y="0"/>
                    <a:pt x="80" y="6"/>
                    <a:pt x="75" y="8"/>
                  </a:cubicBezTo>
                  <a:cubicBezTo>
                    <a:pt x="74" y="9"/>
                    <a:pt x="73" y="9"/>
                    <a:pt x="72" y="9"/>
                  </a:cubicBezTo>
                  <a:cubicBezTo>
                    <a:pt x="71" y="9"/>
                    <a:pt x="71" y="9"/>
                    <a:pt x="70" y="8"/>
                  </a:cubicBezTo>
                  <a:cubicBezTo>
                    <a:pt x="69" y="8"/>
                    <a:pt x="68" y="8"/>
                    <a:pt x="68" y="8"/>
                  </a:cubicBezTo>
                  <a:cubicBezTo>
                    <a:pt x="67" y="8"/>
                    <a:pt x="66" y="8"/>
                    <a:pt x="65" y="9"/>
                  </a:cubicBezTo>
                  <a:cubicBezTo>
                    <a:pt x="50" y="14"/>
                    <a:pt x="37" y="24"/>
                    <a:pt x="28" y="36"/>
                  </a:cubicBezTo>
                  <a:cubicBezTo>
                    <a:pt x="13" y="36"/>
                    <a:pt x="13" y="36"/>
                    <a:pt x="13" y="36"/>
                  </a:cubicBezTo>
                  <a:cubicBezTo>
                    <a:pt x="13" y="37"/>
                    <a:pt x="9" y="44"/>
                    <a:pt x="9" y="44"/>
                  </a:cubicBezTo>
                  <a:cubicBezTo>
                    <a:pt x="9" y="46"/>
                    <a:pt x="20" y="48"/>
                    <a:pt x="24" y="50"/>
                  </a:cubicBezTo>
                  <a:cubicBezTo>
                    <a:pt x="26" y="52"/>
                    <a:pt x="30" y="60"/>
                    <a:pt x="32" y="61"/>
                  </a:cubicBezTo>
                  <a:cubicBezTo>
                    <a:pt x="40" y="65"/>
                    <a:pt x="46" y="66"/>
                    <a:pt x="49" y="75"/>
                  </a:cubicBezTo>
                  <a:cubicBezTo>
                    <a:pt x="48" y="75"/>
                    <a:pt x="47" y="75"/>
                    <a:pt x="47" y="75"/>
                  </a:cubicBezTo>
                  <a:cubicBezTo>
                    <a:pt x="45" y="75"/>
                    <a:pt x="44" y="75"/>
                    <a:pt x="41" y="75"/>
                  </a:cubicBezTo>
                  <a:cubicBezTo>
                    <a:pt x="39" y="75"/>
                    <a:pt x="37" y="75"/>
                    <a:pt x="36" y="75"/>
                  </a:cubicBezTo>
                  <a:cubicBezTo>
                    <a:pt x="33" y="75"/>
                    <a:pt x="31" y="74"/>
                    <a:pt x="31" y="68"/>
                  </a:cubicBezTo>
                  <a:cubicBezTo>
                    <a:pt x="26" y="68"/>
                    <a:pt x="26" y="68"/>
                    <a:pt x="26" y="68"/>
                  </a:cubicBezTo>
                  <a:cubicBezTo>
                    <a:pt x="19" y="73"/>
                    <a:pt x="7" y="77"/>
                    <a:pt x="0" y="81"/>
                  </a:cubicBezTo>
                  <a:cubicBezTo>
                    <a:pt x="1" y="84"/>
                    <a:pt x="4" y="85"/>
                    <a:pt x="9" y="85"/>
                  </a:cubicBezTo>
                  <a:cubicBezTo>
                    <a:pt x="8" y="86"/>
                    <a:pt x="8" y="87"/>
                    <a:pt x="8" y="88"/>
                  </a:cubicBezTo>
                  <a:cubicBezTo>
                    <a:pt x="8" y="91"/>
                    <a:pt x="11" y="92"/>
                    <a:pt x="11" y="96"/>
                  </a:cubicBezTo>
                  <a:cubicBezTo>
                    <a:pt x="14" y="96"/>
                    <a:pt x="21" y="96"/>
                    <a:pt x="26" y="96"/>
                  </a:cubicBezTo>
                  <a:cubicBezTo>
                    <a:pt x="27" y="96"/>
                    <a:pt x="28" y="96"/>
                    <a:pt x="28" y="96"/>
                  </a:cubicBezTo>
                  <a:cubicBezTo>
                    <a:pt x="31" y="96"/>
                    <a:pt x="33" y="98"/>
                    <a:pt x="38" y="98"/>
                  </a:cubicBezTo>
                  <a:cubicBezTo>
                    <a:pt x="44" y="98"/>
                    <a:pt x="46" y="93"/>
                    <a:pt x="51" y="93"/>
                  </a:cubicBezTo>
                  <a:cubicBezTo>
                    <a:pt x="52" y="93"/>
                    <a:pt x="52" y="93"/>
                    <a:pt x="53" y="93"/>
                  </a:cubicBezTo>
                  <a:cubicBezTo>
                    <a:pt x="54" y="93"/>
                    <a:pt x="54" y="93"/>
                    <a:pt x="55" y="93"/>
                  </a:cubicBezTo>
                  <a:cubicBezTo>
                    <a:pt x="55" y="98"/>
                    <a:pt x="55" y="98"/>
                    <a:pt x="55" y="98"/>
                  </a:cubicBezTo>
                  <a:cubicBezTo>
                    <a:pt x="54" y="97"/>
                    <a:pt x="54" y="97"/>
                    <a:pt x="53" y="97"/>
                  </a:cubicBezTo>
                  <a:cubicBezTo>
                    <a:pt x="53" y="97"/>
                    <a:pt x="52" y="97"/>
                    <a:pt x="51" y="98"/>
                  </a:cubicBezTo>
                  <a:cubicBezTo>
                    <a:pt x="51" y="99"/>
                    <a:pt x="56" y="103"/>
                    <a:pt x="56" y="105"/>
                  </a:cubicBezTo>
                  <a:cubicBezTo>
                    <a:pt x="56" y="109"/>
                    <a:pt x="36" y="116"/>
                    <a:pt x="34" y="116"/>
                  </a:cubicBezTo>
                  <a:cubicBezTo>
                    <a:pt x="28" y="116"/>
                    <a:pt x="12" y="123"/>
                    <a:pt x="12" y="132"/>
                  </a:cubicBezTo>
                  <a:cubicBezTo>
                    <a:pt x="12" y="136"/>
                    <a:pt x="21" y="138"/>
                    <a:pt x="24" y="144"/>
                  </a:cubicBezTo>
                  <a:cubicBezTo>
                    <a:pt x="22" y="144"/>
                    <a:pt x="21" y="145"/>
                    <a:pt x="19" y="145"/>
                  </a:cubicBezTo>
                  <a:cubicBezTo>
                    <a:pt x="21" y="147"/>
                    <a:pt x="35" y="158"/>
                    <a:pt x="38" y="158"/>
                  </a:cubicBezTo>
                  <a:cubicBezTo>
                    <a:pt x="40" y="158"/>
                    <a:pt x="42" y="153"/>
                    <a:pt x="44" y="153"/>
                  </a:cubicBezTo>
                  <a:cubicBezTo>
                    <a:pt x="47" y="153"/>
                    <a:pt x="46" y="157"/>
                    <a:pt x="46" y="157"/>
                  </a:cubicBezTo>
                  <a:cubicBezTo>
                    <a:pt x="46" y="160"/>
                    <a:pt x="46" y="160"/>
                    <a:pt x="46" y="163"/>
                  </a:cubicBezTo>
                  <a:cubicBezTo>
                    <a:pt x="46" y="165"/>
                    <a:pt x="48" y="170"/>
                    <a:pt x="49" y="170"/>
                  </a:cubicBezTo>
                  <a:cubicBezTo>
                    <a:pt x="50" y="170"/>
                    <a:pt x="52" y="168"/>
                    <a:pt x="54" y="168"/>
                  </a:cubicBezTo>
                  <a:cubicBezTo>
                    <a:pt x="55" y="168"/>
                    <a:pt x="54" y="168"/>
                    <a:pt x="57" y="168"/>
                  </a:cubicBezTo>
                  <a:cubicBezTo>
                    <a:pt x="57" y="167"/>
                    <a:pt x="57" y="165"/>
                    <a:pt x="57" y="164"/>
                  </a:cubicBezTo>
                  <a:cubicBezTo>
                    <a:pt x="62" y="167"/>
                    <a:pt x="64" y="169"/>
                    <a:pt x="71" y="172"/>
                  </a:cubicBezTo>
                  <a:cubicBezTo>
                    <a:pt x="71" y="170"/>
                    <a:pt x="72" y="169"/>
                    <a:pt x="73" y="167"/>
                  </a:cubicBezTo>
                  <a:cubicBezTo>
                    <a:pt x="76" y="167"/>
                    <a:pt x="77" y="169"/>
                    <a:pt x="81" y="169"/>
                  </a:cubicBezTo>
                  <a:cubicBezTo>
                    <a:pt x="85" y="169"/>
                    <a:pt x="87" y="167"/>
                    <a:pt x="91" y="165"/>
                  </a:cubicBezTo>
                  <a:cubicBezTo>
                    <a:pt x="95" y="165"/>
                    <a:pt x="95" y="165"/>
                    <a:pt x="95" y="165"/>
                  </a:cubicBezTo>
                  <a:cubicBezTo>
                    <a:pt x="88" y="169"/>
                    <a:pt x="88" y="178"/>
                    <a:pt x="82" y="182"/>
                  </a:cubicBezTo>
                  <a:cubicBezTo>
                    <a:pt x="75" y="187"/>
                    <a:pt x="64" y="192"/>
                    <a:pt x="59" y="198"/>
                  </a:cubicBezTo>
                  <a:cubicBezTo>
                    <a:pt x="56" y="202"/>
                    <a:pt x="50" y="199"/>
                    <a:pt x="46" y="202"/>
                  </a:cubicBezTo>
                  <a:cubicBezTo>
                    <a:pt x="42" y="204"/>
                    <a:pt x="40" y="209"/>
                    <a:pt x="36" y="211"/>
                  </a:cubicBezTo>
                  <a:cubicBezTo>
                    <a:pt x="32" y="214"/>
                    <a:pt x="26" y="212"/>
                    <a:pt x="23" y="217"/>
                  </a:cubicBezTo>
                  <a:cubicBezTo>
                    <a:pt x="24" y="218"/>
                    <a:pt x="26" y="218"/>
                    <a:pt x="27" y="218"/>
                  </a:cubicBezTo>
                  <a:cubicBezTo>
                    <a:pt x="36" y="218"/>
                    <a:pt x="42" y="209"/>
                    <a:pt x="51" y="207"/>
                  </a:cubicBezTo>
                  <a:cubicBezTo>
                    <a:pt x="59" y="206"/>
                    <a:pt x="69" y="203"/>
                    <a:pt x="73" y="199"/>
                  </a:cubicBezTo>
                  <a:cubicBezTo>
                    <a:pt x="78" y="194"/>
                    <a:pt x="88" y="191"/>
                    <a:pt x="92" y="186"/>
                  </a:cubicBezTo>
                  <a:cubicBezTo>
                    <a:pt x="94" y="183"/>
                    <a:pt x="95" y="180"/>
                    <a:pt x="99" y="179"/>
                  </a:cubicBezTo>
                  <a:cubicBezTo>
                    <a:pt x="106" y="176"/>
                    <a:pt x="112" y="174"/>
                    <a:pt x="112" y="167"/>
                  </a:cubicBezTo>
                  <a:cubicBezTo>
                    <a:pt x="112" y="166"/>
                    <a:pt x="112" y="165"/>
                    <a:pt x="112" y="163"/>
                  </a:cubicBezTo>
                  <a:cubicBezTo>
                    <a:pt x="112" y="154"/>
                    <a:pt x="131" y="138"/>
                    <a:pt x="137" y="138"/>
                  </a:cubicBezTo>
                  <a:cubicBezTo>
                    <a:pt x="139" y="138"/>
                    <a:pt x="138" y="138"/>
                    <a:pt x="141" y="138"/>
                  </a:cubicBezTo>
                  <a:cubicBezTo>
                    <a:pt x="141" y="139"/>
                    <a:pt x="141" y="140"/>
                    <a:pt x="141" y="141"/>
                  </a:cubicBezTo>
                  <a:cubicBezTo>
                    <a:pt x="132" y="143"/>
                    <a:pt x="128" y="148"/>
                    <a:pt x="128" y="155"/>
                  </a:cubicBezTo>
                  <a:cubicBezTo>
                    <a:pt x="128" y="156"/>
                    <a:pt x="127" y="156"/>
                    <a:pt x="128" y="158"/>
                  </a:cubicBezTo>
                  <a:cubicBezTo>
                    <a:pt x="128" y="158"/>
                    <a:pt x="126" y="159"/>
                    <a:pt x="126" y="160"/>
                  </a:cubicBezTo>
                  <a:cubicBezTo>
                    <a:pt x="126" y="161"/>
                    <a:pt x="128" y="162"/>
                    <a:pt x="129" y="162"/>
                  </a:cubicBezTo>
                  <a:cubicBezTo>
                    <a:pt x="135" y="162"/>
                    <a:pt x="154" y="152"/>
                    <a:pt x="157" y="146"/>
                  </a:cubicBezTo>
                  <a:cubicBezTo>
                    <a:pt x="156" y="145"/>
                    <a:pt x="155" y="144"/>
                    <a:pt x="154" y="142"/>
                  </a:cubicBezTo>
                  <a:cubicBezTo>
                    <a:pt x="157" y="141"/>
                    <a:pt x="163" y="140"/>
                    <a:pt x="166" y="138"/>
                  </a:cubicBezTo>
                  <a:cubicBezTo>
                    <a:pt x="171" y="148"/>
                    <a:pt x="183" y="149"/>
                    <a:pt x="193" y="152"/>
                  </a:cubicBezTo>
                  <a:cubicBezTo>
                    <a:pt x="209" y="152"/>
                    <a:pt x="209" y="152"/>
                    <a:pt x="209" y="152"/>
                  </a:cubicBezTo>
                  <a:cubicBezTo>
                    <a:pt x="217" y="157"/>
                    <a:pt x="227" y="157"/>
                    <a:pt x="234" y="162"/>
                  </a:cubicBezTo>
                  <a:cubicBezTo>
                    <a:pt x="238" y="165"/>
                    <a:pt x="242" y="173"/>
                    <a:pt x="247" y="173"/>
                  </a:cubicBezTo>
                  <a:cubicBezTo>
                    <a:pt x="250" y="173"/>
                    <a:pt x="251" y="170"/>
                    <a:pt x="252" y="168"/>
                  </a:cubicBezTo>
                  <a:cubicBezTo>
                    <a:pt x="254" y="170"/>
                    <a:pt x="256" y="172"/>
                    <a:pt x="260" y="172"/>
                  </a:cubicBezTo>
                  <a:cubicBezTo>
                    <a:pt x="261" y="172"/>
                    <a:pt x="261" y="171"/>
                    <a:pt x="261" y="171"/>
                  </a:cubicBezTo>
                  <a:cubicBezTo>
                    <a:pt x="263" y="171"/>
                    <a:pt x="264" y="173"/>
                    <a:pt x="265" y="174"/>
                  </a:cubicBezTo>
                  <a:cubicBezTo>
                    <a:pt x="265" y="176"/>
                    <a:pt x="263" y="177"/>
                    <a:pt x="263" y="180"/>
                  </a:cubicBezTo>
                  <a:cubicBezTo>
                    <a:pt x="263" y="182"/>
                    <a:pt x="266" y="184"/>
                    <a:pt x="267" y="184"/>
                  </a:cubicBezTo>
                  <a:cubicBezTo>
                    <a:pt x="271" y="184"/>
                    <a:pt x="269" y="181"/>
                    <a:pt x="275" y="181"/>
                  </a:cubicBezTo>
                  <a:cubicBezTo>
                    <a:pt x="275" y="181"/>
                    <a:pt x="275" y="182"/>
                    <a:pt x="275" y="184"/>
                  </a:cubicBezTo>
                  <a:cubicBezTo>
                    <a:pt x="275" y="187"/>
                    <a:pt x="270" y="187"/>
                    <a:pt x="270" y="189"/>
                  </a:cubicBezTo>
                  <a:cubicBezTo>
                    <a:pt x="270" y="191"/>
                    <a:pt x="271" y="194"/>
                    <a:pt x="275" y="194"/>
                  </a:cubicBezTo>
                  <a:cubicBezTo>
                    <a:pt x="280" y="194"/>
                    <a:pt x="284" y="194"/>
                    <a:pt x="284" y="198"/>
                  </a:cubicBezTo>
                  <a:cubicBezTo>
                    <a:pt x="284" y="200"/>
                    <a:pt x="284" y="200"/>
                    <a:pt x="284" y="202"/>
                  </a:cubicBezTo>
                  <a:cubicBezTo>
                    <a:pt x="284" y="205"/>
                    <a:pt x="291" y="211"/>
                    <a:pt x="296" y="211"/>
                  </a:cubicBezTo>
                  <a:cubicBezTo>
                    <a:pt x="297" y="211"/>
                    <a:pt x="297" y="210"/>
                    <a:pt x="299" y="210"/>
                  </a:cubicBezTo>
                  <a:cubicBezTo>
                    <a:pt x="299" y="208"/>
                    <a:pt x="303" y="208"/>
                    <a:pt x="303" y="205"/>
                  </a:cubicBezTo>
                  <a:cubicBezTo>
                    <a:pt x="303" y="205"/>
                    <a:pt x="303" y="205"/>
                    <a:pt x="303" y="205"/>
                  </a:cubicBezTo>
                  <a:cubicBezTo>
                    <a:pt x="303" y="199"/>
                    <a:pt x="298" y="197"/>
                    <a:pt x="295" y="195"/>
                  </a:cubicBezTo>
                  <a:cubicBezTo>
                    <a:pt x="294" y="192"/>
                    <a:pt x="290" y="193"/>
                    <a:pt x="288" y="192"/>
                  </a:cubicBezTo>
                  <a:cubicBezTo>
                    <a:pt x="285" y="188"/>
                    <a:pt x="284" y="184"/>
                    <a:pt x="283" y="181"/>
                  </a:cubicBezTo>
                  <a:cubicBezTo>
                    <a:pt x="282" y="178"/>
                    <a:pt x="280" y="178"/>
                    <a:pt x="279" y="176"/>
                  </a:cubicBezTo>
                  <a:cubicBezTo>
                    <a:pt x="272" y="165"/>
                    <a:pt x="267" y="162"/>
                    <a:pt x="259" y="154"/>
                  </a:cubicBezTo>
                  <a:cubicBezTo>
                    <a:pt x="257" y="155"/>
                    <a:pt x="255" y="155"/>
                    <a:pt x="253" y="155"/>
                  </a:cubicBezTo>
                  <a:cubicBezTo>
                    <a:pt x="249" y="156"/>
                    <a:pt x="249" y="162"/>
                    <a:pt x="245" y="162"/>
                  </a:cubicBezTo>
                  <a:cubicBezTo>
                    <a:pt x="240" y="162"/>
                    <a:pt x="234" y="155"/>
                    <a:pt x="231" y="151"/>
                  </a:cubicBezTo>
                  <a:cubicBezTo>
                    <a:pt x="230" y="148"/>
                    <a:pt x="227" y="148"/>
                    <a:pt x="224" y="148"/>
                  </a:cubicBezTo>
                  <a:cubicBezTo>
                    <a:pt x="224" y="148"/>
                    <a:pt x="223" y="148"/>
                    <a:pt x="223" y="148"/>
                  </a:cubicBezTo>
                  <a:cubicBezTo>
                    <a:pt x="222" y="148"/>
                    <a:pt x="222" y="148"/>
                    <a:pt x="221" y="148"/>
                  </a:cubicBezTo>
                  <a:cubicBezTo>
                    <a:pt x="219" y="148"/>
                    <a:pt x="217" y="148"/>
                    <a:pt x="216" y="147"/>
                  </a:cubicBezTo>
                  <a:cubicBezTo>
                    <a:pt x="216" y="24"/>
                    <a:pt x="216" y="24"/>
                    <a:pt x="216" y="24"/>
                  </a:cubicBezTo>
                  <a:cubicBezTo>
                    <a:pt x="216" y="24"/>
                    <a:pt x="216" y="24"/>
                    <a:pt x="216" y="24"/>
                  </a:cubicBezTo>
                  <a:cubicBezTo>
                    <a:pt x="209" y="21"/>
                    <a:pt x="206" y="18"/>
                    <a:pt x="198" y="18"/>
                  </a:cubicBezTo>
                  <a:cubicBezTo>
                    <a:pt x="193" y="18"/>
                    <a:pt x="189" y="20"/>
                    <a:pt x="184" y="20"/>
                  </a:cubicBezTo>
                  <a:cubicBezTo>
                    <a:pt x="176" y="20"/>
                    <a:pt x="158" y="19"/>
                    <a:pt x="152" y="13"/>
                  </a:cubicBezTo>
                  <a:cubicBezTo>
                    <a:pt x="130" y="13"/>
                    <a:pt x="130" y="13"/>
                    <a:pt x="130" y="13"/>
                  </a:cubicBezTo>
                  <a:cubicBezTo>
                    <a:pt x="126" y="11"/>
                    <a:pt x="125" y="10"/>
                    <a:pt x="122" y="7"/>
                  </a:cubicBezTo>
                  <a:cubicBezTo>
                    <a:pt x="108" y="7"/>
                    <a:pt x="108" y="7"/>
                    <a:pt x="108" y="7"/>
                  </a:cubicBezTo>
                  <a:cubicBezTo>
                    <a:pt x="105" y="6"/>
                    <a:pt x="104" y="6"/>
                    <a:pt x="101" y="4"/>
                  </a:cubicBezTo>
                  <a:cubicBezTo>
                    <a:pt x="100" y="6"/>
                    <a:pt x="97" y="8"/>
                    <a:pt x="95" y="8"/>
                  </a:cubicBezTo>
                  <a:cubicBezTo>
                    <a:pt x="95" y="8"/>
                    <a:pt x="94" y="8"/>
                    <a:pt x="94" y="8"/>
                  </a:cubicBezTo>
                  <a:cubicBezTo>
                    <a:pt x="95" y="7"/>
                    <a:pt x="95" y="6"/>
                    <a:pt x="96" y="4"/>
                  </a:cubicBezTo>
                  <a:cubicBezTo>
                    <a:pt x="93" y="3"/>
                    <a:pt x="91" y="0"/>
                    <a:pt x="8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11"/>
            <p:cNvSpPr/>
            <p:nvPr/>
          </p:nvSpPr>
          <p:spPr bwMode="auto">
            <a:xfrm>
              <a:off x="2035175" y="2286000"/>
              <a:ext cx="52388" cy="68263"/>
            </a:xfrm>
            <a:custGeom>
              <a:avLst/>
              <a:gdLst>
                <a:gd name="T0" fmla="*/ 3 w 14"/>
                <a:gd name="T1" fmla="*/ 0 h 18"/>
                <a:gd name="T2" fmla="*/ 0 w 14"/>
                <a:gd name="T3" fmla="*/ 7 h 18"/>
                <a:gd name="T4" fmla="*/ 2 w 14"/>
                <a:gd name="T5" fmla="*/ 5 h 18"/>
                <a:gd name="T6" fmla="*/ 6 w 14"/>
                <a:gd name="T7" fmla="*/ 7 h 18"/>
                <a:gd name="T8" fmla="*/ 6 w 14"/>
                <a:gd name="T9" fmla="*/ 12 h 18"/>
                <a:gd name="T10" fmla="*/ 11 w 14"/>
                <a:gd name="T11" fmla="*/ 18 h 18"/>
                <a:gd name="T12" fmla="*/ 14 w 14"/>
                <a:gd name="T13" fmla="*/ 16 h 18"/>
                <a:gd name="T14" fmla="*/ 7 w 14"/>
                <a:gd name="T15" fmla="*/ 1 h 18"/>
                <a:gd name="T16" fmla="*/ 3 w 14"/>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8">
                  <a:moveTo>
                    <a:pt x="3" y="0"/>
                  </a:moveTo>
                  <a:cubicBezTo>
                    <a:pt x="0" y="0"/>
                    <a:pt x="0" y="2"/>
                    <a:pt x="0" y="7"/>
                  </a:cubicBezTo>
                  <a:cubicBezTo>
                    <a:pt x="1" y="6"/>
                    <a:pt x="1" y="5"/>
                    <a:pt x="2" y="5"/>
                  </a:cubicBezTo>
                  <a:cubicBezTo>
                    <a:pt x="3" y="5"/>
                    <a:pt x="3" y="6"/>
                    <a:pt x="6" y="7"/>
                  </a:cubicBezTo>
                  <a:cubicBezTo>
                    <a:pt x="5" y="8"/>
                    <a:pt x="6" y="10"/>
                    <a:pt x="6" y="12"/>
                  </a:cubicBezTo>
                  <a:cubicBezTo>
                    <a:pt x="6" y="12"/>
                    <a:pt x="9" y="18"/>
                    <a:pt x="11" y="18"/>
                  </a:cubicBezTo>
                  <a:cubicBezTo>
                    <a:pt x="13" y="18"/>
                    <a:pt x="14" y="18"/>
                    <a:pt x="14" y="16"/>
                  </a:cubicBezTo>
                  <a:cubicBezTo>
                    <a:pt x="14" y="9"/>
                    <a:pt x="6" y="9"/>
                    <a:pt x="7" y="1"/>
                  </a:cubicBezTo>
                  <a:cubicBezTo>
                    <a:pt x="5" y="1"/>
                    <a:pt x="4"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12"/>
            <p:cNvSpPr/>
            <p:nvPr/>
          </p:nvSpPr>
          <p:spPr bwMode="auto">
            <a:xfrm>
              <a:off x="1952625" y="2203450"/>
              <a:ext cx="55563" cy="87313"/>
            </a:xfrm>
            <a:custGeom>
              <a:avLst/>
              <a:gdLst>
                <a:gd name="T0" fmla="*/ 10 w 15"/>
                <a:gd name="T1" fmla="*/ 0 h 23"/>
                <a:gd name="T2" fmla="*/ 8 w 15"/>
                <a:gd name="T3" fmla="*/ 1 h 23"/>
                <a:gd name="T4" fmla="*/ 4 w 15"/>
                <a:gd name="T5" fmla="*/ 0 h 23"/>
                <a:gd name="T6" fmla="*/ 0 w 15"/>
                <a:gd name="T7" fmla="*/ 3 h 23"/>
                <a:gd name="T8" fmla="*/ 8 w 15"/>
                <a:gd name="T9" fmla="*/ 11 h 23"/>
                <a:gd name="T10" fmla="*/ 12 w 15"/>
                <a:gd name="T11" fmla="*/ 23 h 23"/>
                <a:gd name="T12" fmla="*/ 13 w 15"/>
                <a:gd name="T13" fmla="*/ 12 h 23"/>
                <a:gd name="T14" fmla="*/ 11 w 15"/>
                <a:gd name="T15" fmla="*/ 12 h 23"/>
                <a:gd name="T16" fmla="*/ 10 w 15"/>
                <a:gd name="T17" fmla="*/ 12 h 23"/>
                <a:gd name="T18" fmla="*/ 10 w 15"/>
                <a:gd name="T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3">
                  <a:moveTo>
                    <a:pt x="10" y="0"/>
                  </a:moveTo>
                  <a:cubicBezTo>
                    <a:pt x="9" y="1"/>
                    <a:pt x="8" y="1"/>
                    <a:pt x="8" y="1"/>
                  </a:cubicBezTo>
                  <a:cubicBezTo>
                    <a:pt x="7" y="1"/>
                    <a:pt x="7" y="0"/>
                    <a:pt x="4" y="0"/>
                  </a:cubicBezTo>
                  <a:cubicBezTo>
                    <a:pt x="2" y="0"/>
                    <a:pt x="0" y="1"/>
                    <a:pt x="0" y="3"/>
                  </a:cubicBezTo>
                  <a:cubicBezTo>
                    <a:pt x="0" y="7"/>
                    <a:pt x="4" y="11"/>
                    <a:pt x="8" y="11"/>
                  </a:cubicBezTo>
                  <a:cubicBezTo>
                    <a:pt x="8" y="16"/>
                    <a:pt x="9" y="19"/>
                    <a:pt x="12" y="23"/>
                  </a:cubicBezTo>
                  <a:cubicBezTo>
                    <a:pt x="15" y="20"/>
                    <a:pt x="12" y="16"/>
                    <a:pt x="13" y="12"/>
                  </a:cubicBezTo>
                  <a:cubicBezTo>
                    <a:pt x="13" y="12"/>
                    <a:pt x="12" y="12"/>
                    <a:pt x="11" y="12"/>
                  </a:cubicBezTo>
                  <a:cubicBezTo>
                    <a:pt x="10" y="12"/>
                    <a:pt x="10" y="12"/>
                    <a:pt x="10" y="12"/>
                  </a:cubicBezTo>
                  <a:cubicBezTo>
                    <a:pt x="9" y="7"/>
                    <a:pt x="10" y="7"/>
                    <a:pt x="1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113"/>
            <p:cNvSpPr/>
            <p:nvPr/>
          </p:nvSpPr>
          <p:spPr bwMode="auto">
            <a:xfrm>
              <a:off x="2470150" y="1403350"/>
              <a:ext cx="560388" cy="293688"/>
            </a:xfrm>
            <a:custGeom>
              <a:avLst/>
              <a:gdLst>
                <a:gd name="T0" fmla="*/ 109 w 149"/>
                <a:gd name="T1" fmla="*/ 0 h 78"/>
                <a:gd name="T2" fmla="*/ 100 w 149"/>
                <a:gd name="T3" fmla="*/ 5 h 78"/>
                <a:gd name="T4" fmla="*/ 101 w 149"/>
                <a:gd name="T5" fmla="*/ 7 h 78"/>
                <a:gd name="T6" fmla="*/ 98 w 149"/>
                <a:gd name="T7" fmla="*/ 8 h 78"/>
                <a:gd name="T8" fmla="*/ 93 w 149"/>
                <a:gd name="T9" fmla="*/ 7 h 78"/>
                <a:gd name="T10" fmla="*/ 87 w 149"/>
                <a:gd name="T11" fmla="*/ 11 h 78"/>
                <a:gd name="T12" fmla="*/ 94 w 149"/>
                <a:gd name="T13" fmla="*/ 31 h 78"/>
                <a:gd name="T14" fmla="*/ 90 w 149"/>
                <a:gd name="T15" fmla="*/ 33 h 78"/>
                <a:gd name="T16" fmla="*/ 85 w 149"/>
                <a:gd name="T17" fmla="*/ 23 h 78"/>
                <a:gd name="T18" fmla="*/ 76 w 149"/>
                <a:gd name="T19" fmla="*/ 15 h 78"/>
                <a:gd name="T20" fmla="*/ 70 w 149"/>
                <a:gd name="T21" fmla="*/ 15 h 78"/>
                <a:gd name="T22" fmla="*/ 71 w 149"/>
                <a:gd name="T23" fmla="*/ 20 h 78"/>
                <a:gd name="T24" fmla="*/ 63 w 149"/>
                <a:gd name="T25" fmla="*/ 22 h 78"/>
                <a:gd name="T26" fmla="*/ 50 w 149"/>
                <a:gd name="T27" fmla="*/ 13 h 78"/>
                <a:gd name="T28" fmla="*/ 41 w 149"/>
                <a:gd name="T29" fmla="*/ 18 h 78"/>
                <a:gd name="T30" fmla="*/ 36 w 149"/>
                <a:gd name="T31" fmla="*/ 8 h 78"/>
                <a:gd name="T32" fmla="*/ 0 w 149"/>
                <a:gd name="T33" fmla="*/ 32 h 78"/>
                <a:gd name="T34" fmla="*/ 9 w 149"/>
                <a:gd name="T35" fmla="*/ 38 h 78"/>
                <a:gd name="T36" fmla="*/ 14 w 149"/>
                <a:gd name="T37" fmla="*/ 38 h 78"/>
                <a:gd name="T38" fmla="*/ 19 w 149"/>
                <a:gd name="T39" fmla="*/ 38 h 78"/>
                <a:gd name="T40" fmla="*/ 7 w 149"/>
                <a:gd name="T41" fmla="*/ 44 h 78"/>
                <a:gd name="T42" fmla="*/ 18 w 149"/>
                <a:gd name="T43" fmla="*/ 50 h 78"/>
                <a:gd name="T44" fmla="*/ 29 w 149"/>
                <a:gd name="T45" fmla="*/ 50 h 78"/>
                <a:gd name="T46" fmla="*/ 44 w 149"/>
                <a:gd name="T47" fmla="*/ 50 h 78"/>
                <a:gd name="T48" fmla="*/ 51 w 149"/>
                <a:gd name="T49" fmla="*/ 52 h 78"/>
                <a:gd name="T50" fmla="*/ 42 w 149"/>
                <a:gd name="T51" fmla="*/ 53 h 78"/>
                <a:gd name="T52" fmla="*/ 14 w 149"/>
                <a:gd name="T53" fmla="*/ 60 h 78"/>
                <a:gd name="T54" fmla="*/ 28 w 149"/>
                <a:gd name="T55" fmla="*/ 69 h 78"/>
                <a:gd name="T56" fmla="*/ 35 w 149"/>
                <a:gd name="T57" fmla="*/ 69 h 78"/>
                <a:gd name="T58" fmla="*/ 43 w 149"/>
                <a:gd name="T59" fmla="*/ 71 h 78"/>
                <a:gd name="T60" fmla="*/ 48 w 149"/>
                <a:gd name="T61" fmla="*/ 78 h 78"/>
                <a:gd name="T62" fmla="*/ 74 w 149"/>
                <a:gd name="T63" fmla="*/ 78 h 78"/>
                <a:gd name="T64" fmla="*/ 95 w 149"/>
                <a:gd name="T65" fmla="*/ 72 h 78"/>
                <a:gd name="T66" fmla="*/ 102 w 149"/>
                <a:gd name="T67" fmla="*/ 67 h 78"/>
                <a:gd name="T68" fmla="*/ 125 w 149"/>
                <a:gd name="T69" fmla="*/ 76 h 78"/>
                <a:gd name="T70" fmla="*/ 127 w 149"/>
                <a:gd name="T71" fmla="*/ 76 h 78"/>
                <a:gd name="T72" fmla="*/ 141 w 149"/>
                <a:gd name="T73" fmla="*/ 71 h 78"/>
                <a:gd name="T74" fmla="*/ 139 w 149"/>
                <a:gd name="T75" fmla="*/ 67 h 78"/>
                <a:gd name="T76" fmla="*/ 134 w 149"/>
                <a:gd name="T77" fmla="*/ 64 h 78"/>
                <a:gd name="T78" fmla="*/ 138 w 149"/>
                <a:gd name="T79" fmla="*/ 61 h 78"/>
                <a:gd name="T80" fmla="*/ 143 w 149"/>
                <a:gd name="T81" fmla="*/ 62 h 78"/>
                <a:gd name="T82" fmla="*/ 149 w 149"/>
                <a:gd name="T83" fmla="*/ 59 h 78"/>
                <a:gd name="T84" fmla="*/ 120 w 149"/>
                <a:gd name="T85" fmla="*/ 40 h 78"/>
                <a:gd name="T86" fmla="*/ 112 w 149"/>
                <a:gd name="T87" fmla="*/ 15 h 78"/>
                <a:gd name="T88" fmla="*/ 119 w 149"/>
                <a:gd name="T89" fmla="*/ 6 h 78"/>
                <a:gd name="T90" fmla="*/ 109 w 149"/>
                <a:gd name="T9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9" h="78">
                  <a:moveTo>
                    <a:pt x="109" y="0"/>
                  </a:moveTo>
                  <a:cubicBezTo>
                    <a:pt x="104" y="0"/>
                    <a:pt x="100" y="2"/>
                    <a:pt x="100" y="5"/>
                  </a:cubicBezTo>
                  <a:cubicBezTo>
                    <a:pt x="100" y="5"/>
                    <a:pt x="100" y="7"/>
                    <a:pt x="101" y="7"/>
                  </a:cubicBezTo>
                  <a:cubicBezTo>
                    <a:pt x="99" y="8"/>
                    <a:pt x="98" y="8"/>
                    <a:pt x="98" y="8"/>
                  </a:cubicBezTo>
                  <a:cubicBezTo>
                    <a:pt x="96" y="8"/>
                    <a:pt x="96" y="7"/>
                    <a:pt x="93" y="7"/>
                  </a:cubicBezTo>
                  <a:cubicBezTo>
                    <a:pt x="90" y="7"/>
                    <a:pt x="87" y="9"/>
                    <a:pt x="87" y="11"/>
                  </a:cubicBezTo>
                  <a:cubicBezTo>
                    <a:pt x="87" y="14"/>
                    <a:pt x="92" y="27"/>
                    <a:pt x="94" y="31"/>
                  </a:cubicBezTo>
                  <a:cubicBezTo>
                    <a:pt x="93" y="32"/>
                    <a:pt x="93" y="33"/>
                    <a:pt x="90" y="33"/>
                  </a:cubicBezTo>
                  <a:cubicBezTo>
                    <a:pt x="85" y="33"/>
                    <a:pt x="87" y="26"/>
                    <a:pt x="85" y="23"/>
                  </a:cubicBezTo>
                  <a:cubicBezTo>
                    <a:pt x="84" y="19"/>
                    <a:pt x="80" y="16"/>
                    <a:pt x="76" y="15"/>
                  </a:cubicBezTo>
                  <a:cubicBezTo>
                    <a:pt x="70" y="15"/>
                    <a:pt x="70" y="15"/>
                    <a:pt x="70" y="15"/>
                  </a:cubicBezTo>
                  <a:cubicBezTo>
                    <a:pt x="70" y="16"/>
                    <a:pt x="71" y="17"/>
                    <a:pt x="71" y="20"/>
                  </a:cubicBezTo>
                  <a:cubicBezTo>
                    <a:pt x="68" y="21"/>
                    <a:pt x="66" y="21"/>
                    <a:pt x="63" y="22"/>
                  </a:cubicBezTo>
                  <a:cubicBezTo>
                    <a:pt x="61" y="17"/>
                    <a:pt x="58" y="13"/>
                    <a:pt x="50" y="13"/>
                  </a:cubicBezTo>
                  <a:cubicBezTo>
                    <a:pt x="45" y="13"/>
                    <a:pt x="43" y="17"/>
                    <a:pt x="41" y="18"/>
                  </a:cubicBezTo>
                  <a:cubicBezTo>
                    <a:pt x="40" y="17"/>
                    <a:pt x="40" y="8"/>
                    <a:pt x="36" y="8"/>
                  </a:cubicBezTo>
                  <a:cubicBezTo>
                    <a:pt x="26" y="8"/>
                    <a:pt x="0" y="19"/>
                    <a:pt x="0" y="32"/>
                  </a:cubicBezTo>
                  <a:cubicBezTo>
                    <a:pt x="0" y="34"/>
                    <a:pt x="6" y="38"/>
                    <a:pt x="9" y="38"/>
                  </a:cubicBezTo>
                  <a:cubicBezTo>
                    <a:pt x="11" y="38"/>
                    <a:pt x="12" y="38"/>
                    <a:pt x="14" y="38"/>
                  </a:cubicBezTo>
                  <a:cubicBezTo>
                    <a:pt x="15" y="38"/>
                    <a:pt x="17" y="38"/>
                    <a:pt x="19" y="38"/>
                  </a:cubicBezTo>
                  <a:cubicBezTo>
                    <a:pt x="15" y="40"/>
                    <a:pt x="7" y="38"/>
                    <a:pt x="7" y="44"/>
                  </a:cubicBezTo>
                  <a:cubicBezTo>
                    <a:pt x="7" y="49"/>
                    <a:pt x="13" y="50"/>
                    <a:pt x="18" y="50"/>
                  </a:cubicBezTo>
                  <a:cubicBezTo>
                    <a:pt x="22" y="50"/>
                    <a:pt x="27" y="50"/>
                    <a:pt x="29" y="50"/>
                  </a:cubicBezTo>
                  <a:cubicBezTo>
                    <a:pt x="32" y="50"/>
                    <a:pt x="39" y="50"/>
                    <a:pt x="44" y="50"/>
                  </a:cubicBezTo>
                  <a:cubicBezTo>
                    <a:pt x="47" y="50"/>
                    <a:pt x="49" y="51"/>
                    <a:pt x="51" y="52"/>
                  </a:cubicBezTo>
                  <a:cubicBezTo>
                    <a:pt x="48" y="53"/>
                    <a:pt x="46" y="53"/>
                    <a:pt x="42" y="53"/>
                  </a:cubicBezTo>
                  <a:cubicBezTo>
                    <a:pt x="30" y="53"/>
                    <a:pt x="21" y="54"/>
                    <a:pt x="14" y="60"/>
                  </a:cubicBezTo>
                  <a:cubicBezTo>
                    <a:pt x="16" y="63"/>
                    <a:pt x="21" y="69"/>
                    <a:pt x="28" y="69"/>
                  </a:cubicBezTo>
                  <a:cubicBezTo>
                    <a:pt x="29" y="69"/>
                    <a:pt x="32" y="69"/>
                    <a:pt x="35" y="69"/>
                  </a:cubicBezTo>
                  <a:cubicBezTo>
                    <a:pt x="38" y="69"/>
                    <a:pt x="42" y="70"/>
                    <a:pt x="43" y="71"/>
                  </a:cubicBezTo>
                  <a:cubicBezTo>
                    <a:pt x="47" y="73"/>
                    <a:pt x="44" y="78"/>
                    <a:pt x="48" y="78"/>
                  </a:cubicBezTo>
                  <a:cubicBezTo>
                    <a:pt x="56" y="78"/>
                    <a:pt x="61" y="78"/>
                    <a:pt x="74" y="78"/>
                  </a:cubicBezTo>
                  <a:cubicBezTo>
                    <a:pt x="80" y="74"/>
                    <a:pt x="87" y="76"/>
                    <a:pt x="95" y="72"/>
                  </a:cubicBezTo>
                  <a:cubicBezTo>
                    <a:pt x="99" y="70"/>
                    <a:pt x="97" y="67"/>
                    <a:pt x="102" y="67"/>
                  </a:cubicBezTo>
                  <a:cubicBezTo>
                    <a:pt x="110" y="67"/>
                    <a:pt x="114" y="76"/>
                    <a:pt x="125" y="76"/>
                  </a:cubicBezTo>
                  <a:cubicBezTo>
                    <a:pt x="126" y="76"/>
                    <a:pt x="127" y="76"/>
                    <a:pt x="127" y="76"/>
                  </a:cubicBezTo>
                  <a:cubicBezTo>
                    <a:pt x="134" y="76"/>
                    <a:pt x="139" y="75"/>
                    <a:pt x="141" y="71"/>
                  </a:cubicBezTo>
                  <a:cubicBezTo>
                    <a:pt x="140" y="70"/>
                    <a:pt x="139" y="69"/>
                    <a:pt x="139" y="67"/>
                  </a:cubicBezTo>
                  <a:cubicBezTo>
                    <a:pt x="138" y="67"/>
                    <a:pt x="134" y="67"/>
                    <a:pt x="134" y="64"/>
                  </a:cubicBezTo>
                  <a:cubicBezTo>
                    <a:pt x="134" y="62"/>
                    <a:pt x="136" y="61"/>
                    <a:pt x="138" y="61"/>
                  </a:cubicBezTo>
                  <a:cubicBezTo>
                    <a:pt x="140" y="61"/>
                    <a:pt x="141" y="62"/>
                    <a:pt x="143" y="62"/>
                  </a:cubicBezTo>
                  <a:cubicBezTo>
                    <a:pt x="145" y="62"/>
                    <a:pt x="146" y="61"/>
                    <a:pt x="149" y="59"/>
                  </a:cubicBezTo>
                  <a:cubicBezTo>
                    <a:pt x="144" y="55"/>
                    <a:pt x="120" y="49"/>
                    <a:pt x="120" y="40"/>
                  </a:cubicBezTo>
                  <a:cubicBezTo>
                    <a:pt x="120" y="32"/>
                    <a:pt x="112" y="26"/>
                    <a:pt x="112" y="15"/>
                  </a:cubicBezTo>
                  <a:cubicBezTo>
                    <a:pt x="112" y="13"/>
                    <a:pt x="119" y="10"/>
                    <a:pt x="119" y="6"/>
                  </a:cubicBezTo>
                  <a:cubicBezTo>
                    <a:pt x="119" y="2"/>
                    <a:pt x="114" y="0"/>
                    <a:pt x="10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114"/>
            <p:cNvSpPr/>
            <p:nvPr/>
          </p:nvSpPr>
          <p:spPr bwMode="auto">
            <a:xfrm>
              <a:off x="2263775" y="1358900"/>
              <a:ext cx="315913" cy="203200"/>
            </a:xfrm>
            <a:custGeom>
              <a:avLst/>
              <a:gdLst>
                <a:gd name="T0" fmla="*/ 36 w 84"/>
                <a:gd name="T1" fmla="*/ 0 h 54"/>
                <a:gd name="T2" fmla="*/ 27 w 84"/>
                <a:gd name="T3" fmla="*/ 2 h 54"/>
                <a:gd name="T4" fmla="*/ 16 w 84"/>
                <a:gd name="T5" fmla="*/ 1 h 54"/>
                <a:gd name="T6" fmla="*/ 10 w 84"/>
                <a:gd name="T7" fmla="*/ 2 h 54"/>
                <a:gd name="T8" fmla="*/ 14 w 84"/>
                <a:gd name="T9" fmla="*/ 12 h 54"/>
                <a:gd name="T10" fmla="*/ 0 w 84"/>
                <a:gd name="T11" fmla="*/ 40 h 54"/>
                <a:gd name="T12" fmla="*/ 14 w 84"/>
                <a:gd name="T13" fmla="*/ 46 h 54"/>
                <a:gd name="T14" fmla="*/ 18 w 84"/>
                <a:gd name="T15" fmla="*/ 52 h 54"/>
                <a:gd name="T16" fmla="*/ 22 w 84"/>
                <a:gd name="T17" fmla="*/ 54 h 54"/>
                <a:gd name="T18" fmla="*/ 44 w 84"/>
                <a:gd name="T19" fmla="*/ 45 h 54"/>
                <a:gd name="T20" fmla="*/ 66 w 84"/>
                <a:gd name="T21" fmla="*/ 24 h 54"/>
                <a:gd name="T22" fmla="*/ 84 w 84"/>
                <a:gd name="T23" fmla="*/ 17 h 54"/>
                <a:gd name="T24" fmla="*/ 64 w 84"/>
                <a:gd name="T25" fmla="*/ 5 h 54"/>
                <a:gd name="T26" fmla="*/ 56 w 84"/>
                <a:gd name="T27" fmla="*/ 7 h 54"/>
                <a:gd name="T28" fmla="*/ 54 w 84"/>
                <a:gd name="T29" fmla="*/ 6 h 54"/>
                <a:gd name="T30" fmla="*/ 39 w 84"/>
                <a:gd name="T31" fmla="*/ 0 h 54"/>
                <a:gd name="T32" fmla="*/ 36 w 84"/>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54">
                  <a:moveTo>
                    <a:pt x="36" y="0"/>
                  </a:moveTo>
                  <a:cubicBezTo>
                    <a:pt x="33" y="0"/>
                    <a:pt x="30" y="2"/>
                    <a:pt x="27" y="2"/>
                  </a:cubicBezTo>
                  <a:cubicBezTo>
                    <a:pt x="23" y="2"/>
                    <a:pt x="20" y="1"/>
                    <a:pt x="16" y="1"/>
                  </a:cubicBezTo>
                  <a:cubicBezTo>
                    <a:pt x="14" y="1"/>
                    <a:pt x="13" y="1"/>
                    <a:pt x="10" y="2"/>
                  </a:cubicBezTo>
                  <a:cubicBezTo>
                    <a:pt x="10" y="6"/>
                    <a:pt x="14" y="10"/>
                    <a:pt x="14" y="12"/>
                  </a:cubicBezTo>
                  <a:cubicBezTo>
                    <a:pt x="14" y="23"/>
                    <a:pt x="0" y="31"/>
                    <a:pt x="0" y="40"/>
                  </a:cubicBezTo>
                  <a:cubicBezTo>
                    <a:pt x="0" y="44"/>
                    <a:pt x="12" y="43"/>
                    <a:pt x="14" y="46"/>
                  </a:cubicBezTo>
                  <a:cubicBezTo>
                    <a:pt x="15" y="47"/>
                    <a:pt x="17" y="52"/>
                    <a:pt x="18" y="52"/>
                  </a:cubicBezTo>
                  <a:cubicBezTo>
                    <a:pt x="20" y="52"/>
                    <a:pt x="20" y="54"/>
                    <a:pt x="22" y="54"/>
                  </a:cubicBezTo>
                  <a:cubicBezTo>
                    <a:pt x="25" y="54"/>
                    <a:pt x="44" y="47"/>
                    <a:pt x="44" y="45"/>
                  </a:cubicBezTo>
                  <a:cubicBezTo>
                    <a:pt x="44" y="38"/>
                    <a:pt x="57" y="27"/>
                    <a:pt x="66" y="24"/>
                  </a:cubicBezTo>
                  <a:cubicBezTo>
                    <a:pt x="68" y="23"/>
                    <a:pt x="84" y="21"/>
                    <a:pt x="84" y="17"/>
                  </a:cubicBezTo>
                  <a:cubicBezTo>
                    <a:pt x="84" y="11"/>
                    <a:pt x="70" y="5"/>
                    <a:pt x="64" y="5"/>
                  </a:cubicBezTo>
                  <a:cubicBezTo>
                    <a:pt x="61" y="5"/>
                    <a:pt x="58" y="7"/>
                    <a:pt x="56" y="7"/>
                  </a:cubicBezTo>
                  <a:cubicBezTo>
                    <a:pt x="55" y="7"/>
                    <a:pt x="55" y="7"/>
                    <a:pt x="54" y="6"/>
                  </a:cubicBezTo>
                  <a:cubicBezTo>
                    <a:pt x="48" y="6"/>
                    <a:pt x="45" y="2"/>
                    <a:pt x="39" y="0"/>
                  </a:cubicBezTo>
                  <a:cubicBezTo>
                    <a:pt x="38" y="0"/>
                    <a:pt x="37" y="0"/>
                    <a:pt x="3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115"/>
            <p:cNvSpPr>
              <a:spLocks noEditPoints="1"/>
            </p:cNvSpPr>
            <p:nvPr/>
          </p:nvSpPr>
          <p:spPr bwMode="auto">
            <a:xfrm>
              <a:off x="2516188" y="1212850"/>
              <a:ext cx="371475" cy="153988"/>
            </a:xfrm>
            <a:custGeom>
              <a:avLst/>
              <a:gdLst>
                <a:gd name="T0" fmla="*/ 19 w 99"/>
                <a:gd name="T1" fmla="*/ 22 h 41"/>
                <a:gd name="T2" fmla="*/ 17 w 99"/>
                <a:gd name="T3" fmla="*/ 22 h 41"/>
                <a:gd name="T4" fmla="*/ 19 w 99"/>
                <a:gd name="T5" fmla="*/ 22 h 41"/>
                <a:gd name="T6" fmla="*/ 24 w 99"/>
                <a:gd name="T7" fmla="*/ 16 h 41"/>
                <a:gd name="T8" fmla="*/ 20 w 99"/>
                <a:gd name="T9" fmla="*/ 16 h 41"/>
                <a:gd name="T10" fmla="*/ 24 w 99"/>
                <a:gd name="T11" fmla="*/ 16 h 41"/>
                <a:gd name="T12" fmla="*/ 22 w 99"/>
                <a:gd name="T13" fmla="*/ 11 h 41"/>
                <a:gd name="T14" fmla="*/ 23 w 99"/>
                <a:gd name="T15" fmla="*/ 11 h 41"/>
                <a:gd name="T16" fmla="*/ 22 w 99"/>
                <a:gd name="T17" fmla="*/ 11 h 41"/>
                <a:gd name="T18" fmla="*/ 69 w 99"/>
                <a:gd name="T19" fmla="*/ 0 h 41"/>
                <a:gd name="T20" fmla="*/ 58 w 99"/>
                <a:gd name="T21" fmla="*/ 9 h 41"/>
                <a:gd name="T22" fmla="*/ 65 w 99"/>
                <a:gd name="T23" fmla="*/ 13 h 41"/>
                <a:gd name="T24" fmla="*/ 65 w 99"/>
                <a:gd name="T25" fmla="*/ 17 h 41"/>
                <a:gd name="T26" fmla="*/ 63 w 99"/>
                <a:gd name="T27" fmla="*/ 18 h 41"/>
                <a:gd name="T28" fmla="*/ 68 w 99"/>
                <a:gd name="T29" fmla="*/ 19 h 41"/>
                <a:gd name="T30" fmla="*/ 62 w 99"/>
                <a:gd name="T31" fmla="*/ 22 h 41"/>
                <a:gd name="T32" fmla="*/ 35 w 99"/>
                <a:gd name="T33" fmla="*/ 12 h 41"/>
                <a:gd name="T34" fmla="*/ 29 w 99"/>
                <a:gd name="T35" fmla="*/ 12 h 41"/>
                <a:gd name="T36" fmla="*/ 24 w 99"/>
                <a:gd name="T37" fmla="*/ 7 h 41"/>
                <a:gd name="T38" fmla="*/ 18 w 99"/>
                <a:gd name="T39" fmla="*/ 7 h 41"/>
                <a:gd name="T40" fmla="*/ 14 w 99"/>
                <a:gd name="T41" fmla="*/ 7 h 41"/>
                <a:gd name="T42" fmla="*/ 16 w 99"/>
                <a:gd name="T43" fmla="*/ 10 h 41"/>
                <a:gd name="T44" fmla="*/ 16 w 99"/>
                <a:gd name="T45" fmla="*/ 10 h 41"/>
                <a:gd name="T46" fmla="*/ 10 w 99"/>
                <a:gd name="T47" fmla="*/ 13 h 41"/>
                <a:gd name="T48" fmla="*/ 13 w 99"/>
                <a:gd name="T49" fmla="*/ 15 h 41"/>
                <a:gd name="T50" fmla="*/ 11 w 99"/>
                <a:gd name="T51" fmla="*/ 14 h 41"/>
                <a:gd name="T52" fmla="*/ 9 w 99"/>
                <a:gd name="T53" fmla="*/ 14 h 41"/>
                <a:gd name="T54" fmla="*/ 7 w 99"/>
                <a:gd name="T55" fmla="*/ 14 h 41"/>
                <a:gd name="T56" fmla="*/ 7 w 99"/>
                <a:gd name="T57" fmla="*/ 19 h 41"/>
                <a:gd name="T58" fmla="*/ 9 w 99"/>
                <a:gd name="T59" fmla="*/ 20 h 41"/>
                <a:gd name="T60" fmla="*/ 7 w 99"/>
                <a:gd name="T61" fmla="*/ 19 h 41"/>
                <a:gd name="T62" fmla="*/ 0 w 99"/>
                <a:gd name="T63" fmla="*/ 22 h 41"/>
                <a:gd name="T64" fmla="*/ 0 w 99"/>
                <a:gd name="T65" fmla="*/ 27 h 41"/>
                <a:gd name="T66" fmla="*/ 4 w 99"/>
                <a:gd name="T67" fmla="*/ 31 h 41"/>
                <a:gd name="T68" fmla="*/ 14 w 99"/>
                <a:gd name="T69" fmla="*/ 33 h 41"/>
                <a:gd name="T70" fmla="*/ 26 w 99"/>
                <a:gd name="T71" fmla="*/ 31 h 41"/>
                <a:gd name="T72" fmla="*/ 29 w 99"/>
                <a:gd name="T73" fmla="*/ 27 h 41"/>
                <a:gd name="T74" fmla="*/ 34 w 99"/>
                <a:gd name="T75" fmla="*/ 34 h 41"/>
                <a:gd name="T76" fmla="*/ 30 w 99"/>
                <a:gd name="T77" fmla="*/ 34 h 41"/>
                <a:gd name="T78" fmla="*/ 26 w 99"/>
                <a:gd name="T79" fmla="*/ 37 h 41"/>
                <a:gd name="T80" fmla="*/ 34 w 99"/>
                <a:gd name="T81" fmla="*/ 41 h 41"/>
                <a:gd name="T82" fmla="*/ 52 w 99"/>
                <a:gd name="T83" fmla="*/ 37 h 41"/>
                <a:gd name="T84" fmla="*/ 71 w 99"/>
                <a:gd name="T85" fmla="*/ 32 h 41"/>
                <a:gd name="T86" fmla="*/ 73 w 99"/>
                <a:gd name="T87" fmla="*/ 32 h 41"/>
                <a:gd name="T88" fmla="*/ 80 w 99"/>
                <a:gd name="T89" fmla="*/ 33 h 41"/>
                <a:gd name="T90" fmla="*/ 88 w 99"/>
                <a:gd name="T91" fmla="*/ 33 h 41"/>
                <a:gd name="T92" fmla="*/ 90 w 99"/>
                <a:gd name="T93" fmla="*/ 33 h 41"/>
                <a:gd name="T94" fmla="*/ 99 w 99"/>
                <a:gd name="T95" fmla="*/ 19 h 41"/>
                <a:gd name="T96" fmla="*/ 93 w 99"/>
                <a:gd name="T97" fmla="*/ 12 h 41"/>
                <a:gd name="T98" fmla="*/ 85 w 99"/>
                <a:gd name="T99" fmla="*/ 16 h 41"/>
                <a:gd name="T100" fmla="*/ 74 w 99"/>
                <a:gd name="T101" fmla="*/ 5 h 41"/>
                <a:gd name="T102" fmla="*/ 74 w 99"/>
                <a:gd name="T103" fmla="*/ 2 h 41"/>
                <a:gd name="T104" fmla="*/ 69 w 99"/>
                <a:gd name="T10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 h="41">
                  <a:moveTo>
                    <a:pt x="19" y="22"/>
                  </a:moveTo>
                  <a:cubicBezTo>
                    <a:pt x="19" y="22"/>
                    <a:pt x="18" y="22"/>
                    <a:pt x="17" y="22"/>
                  </a:cubicBezTo>
                  <a:cubicBezTo>
                    <a:pt x="18" y="22"/>
                    <a:pt x="19" y="22"/>
                    <a:pt x="19" y="22"/>
                  </a:cubicBezTo>
                  <a:moveTo>
                    <a:pt x="24" y="16"/>
                  </a:moveTo>
                  <a:cubicBezTo>
                    <a:pt x="23" y="16"/>
                    <a:pt x="22" y="16"/>
                    <a:pt x="20" y="16"/>
                  </a:cubicBezTo>
                  <a:cubicBezTo>
                    <a:pt x="21" y="16"/>
                    <a:pt x="23" y="16"/>
                    <a:pt x="24" y="16"/>
                  </a:cubicBezTo>
                  <a:moveTo>
                    <a:pt x="22" y="11"/>
                  </a:moveTo>
                  <a:cubicBezTo>
                    <a:pt x="22" y="11"/>
                    <a:pt x="23" y="11"/>
                    <a:pt x="23" y="11"/>
                  </a:cubicBezTo>
                  <a:cubicBezTo>
                    <a:pt x="23" y="11"/>
                    <a:pt x="22" y="11"/>
                    <a:pt x="22" y="11"/>
                  </a:cubicBezTo>
                  <a:moveTo>
                    <a:pt x="69" y="0"/>
                  </a:moveTo>
                  <a:cubicBezTo>
                    <a:pt x="66" y="2"/>
                    <a:pt x="58" y="4"/>
                    <a:pt x="58" y="9"/>
                  </a:cubicBezTo>
                  <a:cubicBezTo>
                    <a:pt x="58" y="11"/>
                    <a:pt x="63" y="13"/>
                    <a:pt x="65" y="13"/>
                  </a:cubicBezTo>
                  <a:cubicBezTo>
                    <a:pt x="65" y="17"/>
                    <a:pt x="65" y="17"/>
                    <a:pt x="65" y="17"/>
                  </a:cubicBezTo>
                  <a:cubicBezTo>
                    <a:pt x="65" y="17"/>
                    <a:pt x="63" y="17"/>
                    <a:pt x="63" y="18"/>
                  </a:cubicBezTo>
                  <a:cubicBezTo>
                    <a:pt x="64" y="18"/>
                    <a:pt x="65" y="19"/>
                    <a:pt x="68" y="19"/>
                  </a:cubicBezTo>
                  <a:cubicBezTo>
                    <a:pt x="67" y="21"/>
                    <a:pt x="66" y="22"/>
                    <a:pt x="62" y="22"/>
                  </a:cubicBezTo>
                  <a:cubicBezTo>
                    <a:pt x="50" y="22"/>
                    <a:pt x="44" y="12"/>
                    <a:pt x="35" y="12"/>
                  </a:cubicBezTo>
                  <a:cubicBezTo>
                    <a:pt x="34" y="12"/>
                    <a:pt x="32" y="12"/>
                    <a:pt x="29" y="12"/>
                  </a:cubicBezTo>
                  <a:cubicBezTo>
                    <a:pt x="28" y="8"/>
                    <a:pt x="25" y="7"/>
                    <a:pt x="24" y="7"/>
                  </a:cubicBezTo>
                  <a:cubicBezTo>
                    <a:pt x="22" y="7"/>
                    <a:pt x="21" y="7"/>
                    <a:pt x="18" y="7"/>
                  </a:cubicBezTo>
                  <a:cubicBezTo>
                    <a:pt x="17" y="7"/>
                    <a:pt x="16" y="7"/>
                    <a:pt x="14" y="7"/>
                  </a:cubicBezTo>
                  <a:cubicBezTo>
                    <a:pt x="14" y="9"/>
                    <a:pt x="15" y="10"/>
                    <a:pt x="16" y="10"/>
                  </a:cubicBezTo>
                  <a:cubicBezTo>
                    <a:pt x="16" y="10"/>
                    <a:pt x="16" y="10"/>
                    <a:pt x="16" y="10"/>
                  </a:cubicBezTo>
                  <a:cubicBezTo>
                    <a:pt x="13" y="10"/>
                    <a:pt x="11" y="12"/>
                    <a:pt x="10" y="13"/>
                  </a:cubicBezTo>
                  <a:cubicBezTo>
                    <a:pt x="11" y="14"/>
                    <a:pt x="12" y="14"/>
                    <a:pt x="13" y="15"/>
                  </a:cubicBezTo>
                  <a:cubicBezTo>
                    <a:pt x="12" y="14"/>
                    <a:pt x="12" y="14"/>
                    <a:pt x="11" y="14"/>
                  </a:cubicBezTo>
                  <a:cubicBezTo>
                    <a:pt x="11" y="14"/>
                    <a:pt x="10" y="14"/>
                    <a:pt x="9" y="14"/>
                  </a:cubicBezTo>
                  <a:cubicBezTo>
                    <a:pt x="8" y="14"/>
                    <a:pt x="7" y="14"/>
                    <a:pt x="7" y="14"/>
                  </a:cubicBezTo>
                  <a:cubicBezTo>
                    <a:pt x="7" y="19"/>
                    <a:pt x="7" y="19"/>
                    <a:pt x="7" y="19"/>
                  </a:cubicBezTo>
                  <a:cubicBezTo>
                    <a:pt x="8" y="19"/>
                    <a:pt x="8" y="19"/>
                    <a:pt x="9" y="20"/>
                  </a:cubicBezTo>
                  <a:cubicBezTo>
                    <a:pt x="9" y="20"/>
                    <a:pt x="8" y="19"/>
                    <a:pt x="7" y="19"/>
                  </a:cubicBezTo>
                  <a:cubicBezTo>
                    <a:pt x="4" y="19"/>
                    <a:pt x="2" y="22"/>
                    <a:pt x="0" y="22"/>
                  </a:cubicBezTo>
                  <a:cubicBezTo>
                    <a:pt x="1" y="24"/>
                    <a:pt x="0" y="24"/>
                    <a:pt x="0" y="27"/>
                  </a:cubicBezTo>
                  <a:cubicBezTo>
                    <a:pt x="0" y="29"/>
                    <a:pt x="1" y="31"/>
                    <a:pt x="4" y="31"/>
                  </a:cubicBezTo>
                  <a:cubicBezTo>
                    <a:pt x="6" y="31"/>
                    <a:pt x="10" y="33"/>
                    <a:pt x="14" y="33"/>
                  </a:cubicBezTo>
                  <a:cubicBezTo>
                    <a:pt x="17" y="33"/>
                    <a:pt x="21" y="31"/>
                    <a:pt x="26" y="31"/>
                  </a:cubicBezTo>
                  <a:cubicBezTo>
                    <a:pt x="26" y="29"/>
                    <a:pt x="27" y="27"/>
                    <a:pt x="29" y="27"/>
                  </a:cubicBezTo>
                  <a:cubicBezTo>
                    <a:pt x="29" y="30"/>
                    <a:pt x="32" y="31"/>
                    <a:pt x="34" y="34"/>
                  </a:cubicBezTo>
                  <a:cubicBezTo>
                    <a:pt x="33" y="34"/>
                    <a:pt x="31" y="34"/>
                    <a:pt x="30" y="34"/>
                  </a:cubicBezTo>
                  <a:cubicBezTo>
                    <a:pt x="28" y="34"/>
                    <a:pt x="26" y="34"/>
                    <a:pt x="26" y="37"/>
                  </a:cubicBezTo>
                  <a:cubicBezTo>
                    <a:pt x="26" y="39"/>
                    <a:pt x="30" y="41"/>
                    <a:pt x="34" y="41"/>
                  </a:cubicBezTo>
                  <a:cubicBezTo>
                    <a:pt x="41" y="41"/>
                    <a:pt x="46" y="39"/>
                    <a:pt x="52" y="37"/>
                  </a:cubicBezTo>
                  <a:cubicBezTo>
                    <a:pt x="53" y="37"/>
                    <a:pt x="71" y="33"/>
                    <a:pt x="71" y="32"/>
                  </a:cubicBezTo>
                  <a:cubicBezTo>
                    <a:pt x="71" y="32"/>
                    <a:pt x="72" y="32"/>
                    <a:pt x="73" y="32"/>
                  </a:cubicBezTo>
                  <a:cubicBezTo>
                    <a:pt x="74" y="32"/>
                    <a:pt x="77" y="32"/>
                    <a:pt x="80" y="33"/>
                  </a:cubicBezTo>
                  <a:cubicBezTo>
                    <a:pt x="83" y="33"/>
                    <a:pt x="87" y="33"/>
                    <a:pt x="88" y="33"/>
                  </a:cubicBezTo>
                  <a:cubicBezTo>
                    <a:pt x="89" y="33"/>
                    <a:pt x="89" y="33"/>
                    <a:pt x="90" y="33"/>
                  </a:cubicBezTo>
                  <a:cubicBezTo>
                    <a:pt x="92" y="32"/>
                    <a:pt x="99" y="23"/>
                    <a:pt x="99" y="19"/>
                  </a:cubicBezTo>
                  <a:cubicBezTo>
                    <a:pt x="99" y="16"/>
                    <a:pt x="96" y="12"/>
                    <a:pt x="93" y="12"/>
                  </a:cubicBezTo>
                  <a:cubicBezTo>
                    <a:pt x="89" y="12"/>
                    <a:pt x="87" y="16"/>
                    <a:pt x="85" y="16"/>
                  </a:cubicBezTo>
                  <a:cubicBezTo>
                    <a:pt x="79" y="16"/>
                    <a:pt x="74" y="10"/>
                    <a:pt x="74" y="5"/>
                  </a:cubicBezTo>
                  <a:cubicBezTo>
                    <a:pt x="74" y="5"/>
                    <a:pt x="74" y="4"/>
                    <a:pt x="74" y="2"/>
                  </a:cubicBezTo>
                  <a:cubicBezTo>
                    <a:pt x="72" y="2"/>
                    <a:pt x="70" y="1"/>
                    <a:pt x="6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116"/>
            <p:cNvSpPr/>
            <p:nvPr/>
          </p:nvSpPr>
          <p:spPr bwMode="auto">
            <a:xfrm>
              <a:off x="2459038" y="1265238"/>
              <a:ext cx="52388" cy="36513"/>
            </a:xfrm>
            <a:custGeom>
              <a:avLst/>
              <a:gdLst>
                <a:gd name="T0" fmla="*/ 13 w 14"/>
                <a:gd name="T1" fmla="*/ 0 h 10"/>
                <a:gd name="T2" fmla="*/ 0 w 14"/>
                <a:gd name="T3" fmla="*/ 7 h 10"/>
                <a:gd name="T4" fmla="*/ 5 w 14"/>
                <a:gd name="T5" fmla="*/ 10 h 10"/>
                <a:gd name="T6" fmla="*/ 14 w 14"/>
                <a:gd name="T7" fmla="*/ 0 h 10"/>
                <a:gd name="T8" fmla="*/ 13 w 14"/>
                <a:gd name="T9" fmla="*/ 0 h 10"/>
              </a:gdLst>
              <a:ahLst/>
              <a:cxnLst>
                <a:cxn ang="0">
                  <a:pos x="T0" y="T1"/>
                </a:cxn>
                <a:cxn ang="0">
                  <a:pos x="T2" y="T3"/>
                </a:cxn>
                <a:cxn ang="0">
                  <a:pos x="T4" y="T5"/>
                </a:cxn>
                <a:cxn ang="0">
                  <a:pos x="T6" y="T7"/>
                </a:cxn>
                <a:cxn ang="0">
                  <a:pos x="T8" y="T9"/>
                </a:cxn>
              </a:cxnLst>
              <a:rect l="0" t="0" r="r" b="b"/>
              <a:pathLst>
                <a:path w="14" h="10">
                  <a:moveTo>
                    <a:pt x="13" y="0"/>
                  </a:moveTo>
                  <a:cubicBezTo>
                    <a:pt x="10" y="0"/>
                    <a:pt x="0" y="3"/>
                    <a:pt x="0" y="7"/>
                  </a:cubicBezTo>
                  <a:cubicBezTo>
                    <a:pt x="0" y="9"/>
                    <a:pt x="3" y="10"/>
                    <a:pt x="5" y="10"/>
                  </a:cubicBezTo>
                  <a:cubicBezTo>
                    <a:pt x="9" y="10"/>
                    <a:pt x="13" y="4"/>
                    <a:pt x="14" y="0"/>
                  </a:cubicBezTo>
                  <a:cubicBezTo>
                    <a:pt x="13" y="0"/>
                    <a:pt x="13" y="0"/>
                    <a:pt x="1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117"/>
            <p:cNvSpPr/>
            <p:nvPr/>
          </p:nvSpPr>
          <p:spPr bwMode="auto">
            <a:xfrm>
              <a:off x="2593975" y="1212850"/>
              <a:ext cx="38100" cy="14288"/>
            </a:xfrm>
            <a:custGeom>
              <a:avLst/>
              <a:gdLst>
                <a:gd name="T0" fmla="*/ 10 w 10"/>
                <a:gd name="T1" fmla="*/ 0 h 4"/>
                <a:gd name="T2" fmla="*/ 0 w 10"/>
                <a:gd name="T3" fmla="*/ 0 h 4"/>
                <a:gd name="T4" fmla="*/ 4 w 10"/>
                <a:gd name="T5" fmla="*/ 4 h 4"/>
                <a:gd name="T6" fmla="*/ 10 w 10"/>
                <a:gd name="T7" fmla="*/ 4 h 4"/>
                <a:gd name="T8" fmla="*/ 10 w 10"/>
                <a:gd name="T9" fmla="*/ 0 h 4"/>
              </a:gdLst>
              <a:ahLst/>
              <a:cxnLst>
                <a:cxn ang="0">
                  <a:pos x="T0" y="T1"/>
                </a:cxn>
                <a:cxn ang="0">
                  <a:pos x="T2" y="T3"/>
                </a:cxn>
                <a:cxn ang="0">
                  <a:pos x="T4" y="T5"/>
                </a:cxn>
                <a:cxn ang="0">
                  <a:pos x="T6" y="T7"/>
                </a:cxn>
                <a:cxn ang="0">
                  <a:pos x="T8" y="T9"/>
                </a:cxn>
              </a:cxnLst>
              <a:rect l="0" t="0" r="r" b="b"/>
              <a:pathLst>
                <a:path w="10" h="4">
                  <a:moveTo>
                    <a:pt x="10" y="0"/>
                  </a:moveTo>
                  <a:cubicBezTo>
                    <a:pt x="0" y="0"/>
                    <a:pt x="0" y="0"/>
                    <a:pt x="0" y="0"/>
                  </a:cubicBezTo>
                  <a:cubicBezTo>
                    <a:pt x="0" y="3"/>
                    <a:pt x="3" y="4"/>
                    <a:pt x="4" y="4"/>
                  </a:cubicBezTo>
                  <a:cubicBezTo>
                    <a:pt x="4" y="4"/>
                    <a:pt x="9" y="4"/>
                    <a:pt x="10" y="4"/>
                  </a:cubicBezTo>
                  <a:cubicBezTo>
                    <a:pt x="10" y="0"/>
                    <a:pt x="10" y="0"/>
                    <a:pt x="1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118"/>
            <p:cNvSpPr/>
            <p:nvPr/>
          </p:nvSpPr>
          <p:spPr bwMode="auto">
            <a:xfrm>
              <a:off x="2354263" y="1174750"/>
              <a:ext cx="214313" cy="109538"/>
            </a:xfrm>
            <a:custGeom>
              <a:avLst/>
              <a:gdLst>
                <a:gd name="T0" fmla="*/ 52 w 57"/>
                <a:gd name="T1" fmla="*/ 0 h 29"/>
                <a:gd name="T2" fmla="*/ 40 w 57"/>
                <a:gd name="T3" fmla="*/ 2 h 29"/>
                <a:gd name="T4" fmla="*/ 35 w 57"/>
                <a:gd name="T5" fmla="*/ 1 h 29"/>
                <a:gd name="T6" fmla="*/ 20 w 57"/>
                <a:gd name="T7" fmla="*/ 12 h 29"/>
                <a:gd name="T8" fmla="*/ 6 w 57"/>
                <a:gd name="T9" fmla="*/ 17 h 29"/>
                <a:gd name="T10" fmla="*/ 0 w 57"/>
                <a:gd name="T11" fmla="*/ 22 h 29"/>
                <a:gd name="T12" fmla="*/ 3 w 57"/>
                <a:gd name="T13" fmla="*/ 27 h 29"/>
                <a:gd name="T14" fmla="*/ 8 w 57"/>
                <a:gd name="T15" fmla="*/ 24 h 29"/>
                <a:gd name="T16" fmla="*/ 13 w 57"/>
                <a:gd name="T17" fmla="*/ 25 h 29"/>
                <a:gd name="T18" fmla="*/ 15 w 57"/>
                <a:gd name="T19" fmla="*/ 24 h 29"/>
                <a:gd name="T20" fmla="*/ 20 w 57"/>
                <a:gd name="T21" fmla="*/ 29 h 29"/>
                <a:gd name="T22" fmla="*/ 26 w 57"/>
                <a:gd name="T23" fmla="*/ 22 h 29"/>
                <a:gd name="T24" fmla="*/ 27 w 57"/>
                <a:gd name="T25" fmla="*/ 22 h 29"/>
                <a:gd name="T26" fmla="*/ 36 w 57"/>
                <a:gd name="T27" fmla="*/ 14 h 29"/>
                <a:gd name="T28" fmla="*/ 43 w 57"/>
                <a:gd name="T29" fmla="*/ 22 h 29"/>
                <a:gd name="T30" fmla="*/ 55 w 57"/>
                <a:gd name="T31" fmla="*/ 12 h 29"/>
                <a:gd name="T32" fmla="*/ 53 w 57"/>
                <a:gd name="T33" fmla="*/ 7 h 29"/>
                <a:gd name="T34" fmla="*/ 57 w 57"/>
                <a:gd name="T35" fmla="*/ 2 h 29"/>
                <a:gd name="T36" fmla="*/ 52 w 57"/>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29">
                  <a:moveTo>
                    <a:pt x="52" y="0"/>
                  </a:moveTo>
                  <a:cubicBezTo>
                    <a:pt x="47" y="0"/>
                    <a:pt x="40" y="2"/>
                    <a:pt x="40" y="2"/>
                  </a:cubicBezTo>
                  <a:cubicBezTo>
                    <a:pt x="37" y="1"/>
                    <a:pt x="37" y="1"/>
                    <a:pt x="35" y="1"/>
                  </a:cubicBezTo>
                  <a:cubicBezTo>
                    <a:pt x="27" y="1"/>
                    <a:pt x="25" y="8"/>
                    <a:pt x="20" y="12"/>
                  </a:cubicBezTo>
                  <a:cubicBezTo>
                    <a:pt x="15" y="14"/>
                    <a:pt x="11" y="15"/>
                    <a:pt x="6" y="17"/>
                  </a:cubicBezTo>
                  <a:cubicBezTo>
                    <a:pt x="5" y="18"/>
                    <a:pt x="0" y="22"/>
                    <a:pt x="0" y="22"/>
                  </a:cubicBezTo>
                  <a:cubicBezTo>
                    <a:pt x="0" y="23"/>
                    <a:pt x="2" y="25"/>
                    <a:pt x="3" y="27"/>
                  </a:cubicBezTo>
                  <a:cubicBezTo>
                    <a:pt x="5" y="26"/>
                    <a:pt x="6" y="24"/>
                    <a:pt x="8" y="24"/>
                  </a:cubicBezTo>
                  <a:cubicBezTo>
                    <a:pt x="9" y="24"/>
                    <a:pt x="11" y="25"/>
                    <a:pt x="13" y="25"/>
                  </a:cubicBezTo>
                  <a:cubicBezTo>
                    <a:pt x="13" y="25"/>
                    <a:pt x="14" y="25"/>
                    <a:pt x="15" y="24"/>
                  </a:cubicBezTo>
                  <a:cubicBezTo>
                    <a:pt x="16" y="25"/>
                    <a:pt x="18" y="29"/>
                    <a:pt x="20" y="29"/>
                  </a:cubicBezTo>
                  <a:cubicBezTo>
                    <a:pt x="23" y="29"/>
                    <a:pt x="26" y="25"/>
                    <a:pt x="26" y="22"/>
                  </a:cubicBezTo>
                  <a:cubicBezTo>
                    <a:pt x="27" y="22"/>
                    <a:pt x="27" y="22"/>
                    <a:pt x="27" y="22"/>
                  </a:cubicBezTo>
                  <a:cubicBezTo>
                    <a:pt x="32" y="22"/>
                    <a:pt x="35" y="18"/>
                    <a:pt x="36" y="14"/>
                  </a:cubicBezTo>
                  <a:cubicBezTo>
                    <a:pt x="39" y="15"/>
                    <a:pt x="38" y="22"/>
                    <a:pt x="43" y="22"/>
                  </a:cubicBezTo>
                  <a:cubicBezTo>
                    <a:pt x="55" y="12"/>
                    <a:pt x="55" y="12"/>
                    <a:pt x="55" y="12"/>
                  </a:cubicBezTo>
                  <a:cubicBezTo>
                    <a:pt x="55" y="10"/>
                    <a:pt x="53" y="10"/>
                    <a:pt x="53" y="7"/>
                  </a:cubicBezTo>
                  <a:cubicBezTo>
                    <a:pt x="55" y="6"/>
                    <a:pt x="57" y="4"/>
                    <a:pt x="57" y="2"/>
                  </a:cubicBezTo>
                  <a:cubicBezTo>
                    <a:pt x="57" y="0"/>
                    <a:pt x="55" y="0"/>
                    <a:pt x="5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119"/>
            <p:cNvSpPr/>
            <p:nvPr/>
          </p:nvSpPr>
          <p:spPr bwMode="auto">
            <a:xfrm>
              <a:off x="2640013" y="1089025"/>
              <a:ext cx="119063" cy="36513"/>
            </a:xfrm>
            <a:custGeom>
              <a:avLst/>
              <a:gdLst>
                <a:gd name="T0" fmla="*/ 21 w 32"/>
                <a:gd name="T1" fmla="*/ 0 h 10"/>
                <a:gd name="T2" fmla="*/ 0 w 32"/>
                <a:gd name="T3" fmla="*/ 10 h 10"/>
                <a:gd name="T4" fmla="*/ 5 w 32"/>
                <a:gd name="T5" fmla="*/ 8 h 10"/>
                <a:gd name="T6" fmla="*/ 13 w 32"/>
                <a:gd name="T7" fmla="*/ 10 h 10"/>
                <a:gd name="T8" fmla="*/ 25 w 32"/>
                <a:gd name="T9" fmla="*/ 10 h 10"/>
                <a:gd name="T10" fmla="*/ 32 w 32"/>
                <a:gd name="T11" fmla="*/ 7 h 10"/>
                <a:gd name="T12" fmla="*/ 21 w 3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21" y="0"/>
                  </a:moveTo>
                  <a:cubicBezTo>
                    <a:pt x="17" y="0"/>
                    <a:pt x="0" y="6"/>
                    <a:pt x="0" y="10"/>
                  </a:cubicBezTo>
                  <a:cubicBezTo>
                    <a:pt x="2" y="10"/>
                    <a:pt x="3" y="8"/>
                    <a:pt x="5" y="8"/>
                  </a:cubicBezTo>
                  <a:cubicBezTo>
                    <a:pt x="8" y="8"/>
                    <a:pt x="9" y="10"/>
                    <a:pt x="13" y="10"/>
                  </a:cubicBezTo>
                  <a:cubicBezTo>
                    <a:pt x="19" y="10"/>
                    <a:pt x="17" y="10"/>
                    <a:pt x="25" y="10"/>
                  </a:cubicBezTo>
                  <a:cubicBezTo>
                    <a:pt x="28" y="10"/>
                    <a:pt x="30" y="8"/>
                    <a:pt x="32" y="7"/>
                  </a:cubicBezTo>
                  <a:cubicBezTo>
                    <a:pt x="31" y="3"/>
                    <a:pt x="27" y="0"/>
                    <a:pt x="2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120"/>
            <p:cNvSpPr/>
            <p:nvPr/>
          </p:nvSpPr>
          <p:spPr bwMode="auto">
            <a:xfrm>
              <a:off x="2643188" y="1130300"/>
              <a:ext cx="104775" cy="55563"/>
            </a:xfrm>
            <a:custGeom>
              <a:avLst/>
              <a:gdLst>
                <a:gd name="T0" fmla="*/ 23 w 28"/>
                <a:gd name="T1" fmla="*/ 0 h 15"/>
                <a:gd name="T2" fmla="*/ 0 w 28"/>
                <a:gd name="T3" fmla="*/ 7 h 15"/>
                <a:gd name="T4" fmla="*/ 9 w 28"/>
                <a:gd name="T5" fmla="*/ 15 h 15"/>
                <a:gd name="T6" fmla="*/ 24 w 28"/>
                <a:gd name="T7" fmla="*/ 6 h 15"/>
                <a:gd name="T8" fmla="*/ 16 w 28"/>
                <a:gd name="T9" fmla="*/ 6 h 15"/>
                <a:gd name="T10" fmla="*/ 28 w 28"/>
                <a:gd name="T11" fmla="*/ 3 h 15"/>
                <a:gd name="T12" fmla="*/ 23 w 28"/>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8" h="15">
                  <a:moveTo>
                    <a:pt x="23" y="0"/>
                  </a:moveTo>
                  <a:cubicBezTo>
                    <a:pt x="17" y="0"/>
                    <a:pt x="0" y="1"/>
                    <a:pt x="0" y="7"/>
                  </a:cubicBezTo>
                  <a:cubicBezTo>
                    <a:pt x="0" y="10"/>
                    <a:pt x="4" y="15"/>
                    <a:pt x="9" y="15"/>
                  </a:cubicBezTo>
                  <a:cubicBezTo>
                    <a:pt x="15" y="15"/>
                    <a:pt x="24" y="12"/>
                    <a:pt x="24" y="6"/>
                  </a:cubicBezTo>
                  <a:cubicBezTo>
                    <a:pt x="16" y="6"/>
                    <a:pt x="16" y="6"/>
                    <a:pt x="16" y="6"/>
                  </a:cubicBezTo>
                  <a:cubicBezTo>
                    <a:pt x="20" y="6"/>
                    <a:pt x="25" y="6"/>
                    <a:pt x="28" y="3"/>
                  </a:cubicBezTo>
                  <a:cubicBezTo>
                    <a:pt x="27" y="2"/>
                    <a:pt x="26" y="0"/>
                    <a:pt x="2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121"/>
            <p:cNvSpPr/>
            <p:nvPr/>
          </p:nvSpPr>
          <p:spPr bwMode="auto">
            <a:xfrm>
              <a:off x="2590800" y="1136650"/>
              <a:ext cx="38100" cy="26988"/>
            </a:xfrm>
            <a:custGeom>
              <a:avLst/>
              <a:gdLst>
                <a:gd name="T0" fmla="*/ 2 w 10"/>
                <a:gd name="T1" fmla="*/ 0 h 7"/>
                <a:gd name="T2" fmla="*/ 0 w 10"/>
                <a:gd name="T3" fmla="*/ 3 h 7"/>
                <a:gd name="T4" fmla="*/ 6 w 10"/>
                <a:gd name="T5" fmla="*/ 7 h 7"/>
                <a:gd name="T6" fmla="*/ 10 w 10"/>
                <a:gd name="T7" fmla="*/ 4 h 7"/>
                <a:gd name="T8" fmla="*/ 2 w 10"/>
                <a:gd name="T9" fmla="*/ 0 h 7"/>
              </a:gdLst>
              <a:ahLst/>
              <a:cxnLst>
                <a:cxn ang="0">
                  <a:pos x="T0" y="T1"/>
                </a:cxn>
                <a:cxn ang="0">
                  <a:pos x="T2" y="T3"/>
                </a:cxn>
                <a:cxn ang="0">
                  <a:pos x="T4" y="T5"/>
                </a:cxn>
                <a:cxn ang="0">
                  <a:pos x="T6" y="T7"/>
                </a:cxn>
                <a:cxn ang="0">
                  <a:pos x="T8" y="T9"/>
                </a:cxn>
              </a:cxnLst>
              <a:rect l="0" t="0" r="r" b="b"/>
              <a:pathLst>
                <a:path w="10" h="7">
                  <a:moveTo>
                    <a:pt x="2" y="0"/>
                  </a:moveTo>
                  <a:cubicBezTo>
                    <a:pt x="1" y="0"/>
                    <a:pt x="0" y="1"/>
                    <a:pt x="0" y="3"/>
                  </a:cubicBezTo>
                  <a:cubicBezTo>
                    <a:pt x="0" y="4"/>
                    <a:pt x="3" y="7"/>
                    <a:pt x="6" y="7"/>
                  </a:cubicBezTo>
                  <a:cubicBezTo>
                    <a:pt x="8" y="7"/>
                    <a:pt x="9" y="6"/>
                    <a:pt x="10" y="4"/>
                  </a:cubicBezTo>
                  <a:cubicBezTo>
                    <a:pt x="8" y="3"/>
                    <a:pt x="5"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122"/>
            <p:cNvSpPr/>
            <p:nvPr/>
          </p:nvSpPr>
          <p:spPr bwMode="auto">
            <a:xfrm>
              <a:off x="2984500" y="1403350"/>
              <a:ext cx="184150" cy="147638"/>
            </a:xfrm>
            <a:custGeom>
              <a:avLst/>
              <a:gdLst>
                <a:gd name="T0" fmla="*/ 21 w 49"/>
                <a:gd name="T1" fmla="*/ 0 h 39"/>
                <a:gd name="T2" fmla="*/ 10 w 49"/>
                <a:gd name="T3" fmla="*/ 4 h 39"/>
                <a:gd name="T4" fmla="*/ 8 w 49"/>
                <a:gd name="T5" fmla="*/ 6 h 39"/>
                <a:gd name="T6" fmla="*/ 17 w 49"/>
                <a:gd name="T7" fmla="*/ 10 h 39"/>
                <a:gd name="T8" fmla="*/ 17 w 49"/>
                <a:gd name="T9" fmla="*/ 17 h 39"/>
                <a:gd name="T10" fmla="*/ 13 w 49"/>
                <a:gd name="T11" fmla="*/ 17 h 39"/>
                <a:gd name="T12" fmla="*/ 0 w 49"/>
                <a:gd name="T13" fmla="*/ 14 h 39"/>
                <a:gd name="T14" fmla="*/ 0 w 49"/>
                <a:gd name="T15" fmla="*/ 19 h 39"/>
                <a:gd name="T16" fmla="*/ 25 w 49"/>
                <a:gd name="T17" fmla="*/ 34 h 39"/>
                <a:gd name="T18" fmla="*/ 32 w 49"/>
                <a:gd name="T19" fmla="*/ 39 h 39"/>
                <a:gd name="T20" fmla="*/ 37 w 49"/>
                <a:gd name="T21" fmla="*/ 34 h 39"/>
                <a:gd name="T22" fmla="*/ 49 w 49"/>
                <a:gd name="T23" fmla="*/ 20 h 39"/>
                <a:gd name="T24" fmla="*/ 42 w 49"/>
                <a:gd name="T25" fmla="*/ 18 h 39"/>
                <a:gd name="T26" fmla="*/ 43 w 49"/>
                <a:gd name="T27" fmla="*/ 14 h 39"/>
                <a:gd name="T28" fmla="*/ 40 w 49"/>
                <a:gd name="T29" fmla="*/ 12 h 39"/>
                <a:gd name="T30" fmla="*/ 32 w 49"/>
                <a:gd name="T31" fmla="*/ 14 h 39"/>
                <a:gd name="T32" fmla="*/ 41 w 49"/>
                <a:gd name="T33" fmla="*/ 3 h 39"/>
                <a:gd name="T34" fmla="*/ 39 w 49"/>
                <a:gd name="T35" fmla="*/ 0 h 39"/>
                <a:gd name="T36" fmla="*/ 27 w 49"/>
                <a:gd name="T37" fmla="*/ 0 h 39"/>
                <a:gd name="T38" fmla="*/ 21 w 49"/>
                <a:gd name="T3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39">
                  <a:moveTo>
                    <a:pt x="21" y="0"/>
                  </a:moveTo>
                  <a:cubicBezTo>
                    <a:pt x="17" y="0"/>
                    <a:pt x="13" y="1"/>
                    <a:pt x="10" y="4"/>
                  </a:cubicBezTo>
                  <a:cubicBezTo>
                    <a:pt x="10" y="5"/>
                    <a:pt x="8" y="5"/>
                    <a:pt x="8" y="6"/>
                  </a:cubicBezTo>
                  <a:cubicBezTo>
                    <a:pt x="8" y="10"/>
                    <a:pt x="14" y="9"/>
                    <a:pt x="17" y="10"/>
                  </a:cubicBezTo>
                  <a:cubicBezTo>
                    <a:pt x="17" y="17"/>
                    <a:pt x="17" y="17"/>
                    <a:pt x="17" y="17"/>
                  </a:cubicBezTo>
                  <a:cubicBezTo>
                    <a:pt x="15" y="17"/>
                    <a:pt x="16" y="17"/>
                    <a:pt x="13" y="17"/>
                  </a:cubicBezTo>
                  <a:cubicBezTo>
                    <a:pt x="8" y="17"/>
                    <a:pt x="4" y="14"/>
                    <a:pt x="0" y="14"/>
                  </a:cubicBezTo>
                  <a:cubicBezTo>
                    <a:pt x="0" y="19"/>
                    <a:pt x="0" y="19"/>
                    <a:pt x="0" y="19"/>
                  </a:cubicBezTo>
                  <a:cubicBezTo>
                    <a:pt x="8" y="27"/>
                    <a:pt x="17" y="26"/>
                    <a:pt x="25" y="34"/>
                  </a:cubicBezTo>
                  <a:cubicBezTo>
                    <a:pt x="27" y="36"/>
                    <a:pt x="28" y="39"/>
                    <a:pt x="32" y="39"/>
                  </a:cubicBezTo>
                  <a:cubicBezTo>
                    <a:pt x="34" y="39"/>
                    <a:pt x="35" y="35"/>
                    <a:pt x="37" y="34"/>
                  </a:cubicBezTo>
                  <a:cubicBezTo>
                    <a:pt x="46" y="31"/>
                    <a:pt x="47" y="35"/>
                    <a:pt x="49" y="20"/>
                  </a:cubicBezTo>
                  <a:cubicBezTo>
                    <a:pt x="47" y="19"/>
                    <a:pt x="43" y="19"/>
                    <a:pt x="42" y="18"/>
                  </a:cubicBezTo>
                  <a:cubicBezTo>
                    <a:pt x="42" y="15"/>
                    <a:pt x="43" y="18"/>
                    <a:pt x="43" y="14"/>
                  </a:cubicBezTo>
                  <a:cubicBezTo>
                    <a:pt x="43" y="13"/>
                    <a:pt x="42" y="12"/>
                    <a:pt x="40" y="12"/>
                  </a:cubicBezTo>
                  <a:cubicBezTo>
                    <a:pt x="38" y="12"/>
                    <a:pt x="34" y="14"/>
                    <a:pt x="32" y="14"/>
                  </a:cubicBezTo>
                  <a:cubicBezTo>
                    <a:pt x="34" y="11"/>
                    <a:pt x="41" y="9"/>
                    <a:pt x="41" y="3"/>
                  </a:cubicBezTo>
                  <a:cubicBezTo>
                    <a:pt x="41" y="2"/>
                    <a:pt x="39" y="0"/>
                    <a:pt x="39" y="0"/>
                  </a:cubicBezTo>
                  <a:cubicBezTo>
                    <a:pt x="39" y="0"/>
                    <a:pt x="32" y="0"/>
                    <a:pt x="27" y="0"/>
                  </a:cubicBezTo>
                  <a:cubicBezTo>
                    <a:pt x="25" y="0"/>
                    <a:pt x="23" y="0"/>
                    <a:pt x="2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123"/>
            <p:cNvSpPr/>
            <p:nvPr/>
          </p:nvSpPr>
          <p:spPr bwMode="auto">
            <a:xfrm>
              <a:off x="2921000" y="1227138"/>
              <a:ext cx="203200" cy="101600"/>
            </a:xfrm>
            <a:custGeom>
              <a:avLst/>
              <a:gdLst>
                <a:gd name="T0" fmla="*/ 27 w 54"/>
                <a:gd name="T1" fmla="*/ 0 h 27"/>
                <a:gd name="T2" fmla="*/ 24 w 54"/>
                <a:gd name="T3" fmla="*/ 0 h 27"/>
                <a:gd name="T4" fmla="*/ 34 w 54"/>
                <a:gd name="T5" fmla="*/ 4 h 27"/>
                <a:gd name="T6" fmla="*/ 34 w 54"/>
                <a:gd name="T7" fmla="*/ 10 h 27"/>
                <a:gd name="T8" fmla="*/ 19 w 54"/>
                <a:gd name="T9" fmla="*/ 4 h 27"/>
                <a:gd name="T10" fmla="*/ 19 w 54"/>
                <a:gd name="T11" fmla="*/ 8 h 27"/>
                <a:gd name="T12" fmla="*/ 24 w 54"/>
                <a:gd name="T13" fmla="*/ 12 h 27"/>
                <a:gd name="T14" fmla="*/ 22 w 54"/>
                <a:gd name="T15" fmla="*/ 13 h 27"/>
                <a:gd name="T16" fmla="*/ 3 w 54"/>
                <a:gd name="T17" fmla="*/ 0 h 27"/>
                <a:gd name="T18" fmla="*/ 0 w 54"/>
                <a:gd name="T19" fmla="*/ 0 h 27"/>
                <a:gd name="T20" fmla="*/ 1 w 54"/>
                <a:gd name="T21" fmla="*/ 4 h 27"/>
                <a:gd name="T22" fmla="*/ 0 w 54"/>
                <a:gd name="T23" fmla="*/ 3 h 27"/>
                <a:gd name="T24" fmla="*/ 0 w 54"/>
                <a:gd name="T25" fmla="*/ 8 h 27"/>
                <a:gd name="T26" fmla="*/ 6 w 54"/>
                <a:gd name="T27" fmla="*/ 11 h 27"/>
                <a:gd name="T28" fmla="*/ 7 w 54"/>
                <a:gd name="T29" fmla="*/ 11 h 27"/>
                <a:gd name="T30" fmla="*/ 8 w 54"/>
                <a:gd name="T31" fmla="*/ 14 h 27"/>
                <a:gd name="T32" fmla="*/ 12 w 54"/>
                <a:gd name="T33" fmla="*/ 14 h 27"/>
                <a:gd name="T34" fmla="*/ 16 w 54"/>
                <a:gd name="T35" fmla="*/ 17 h 27"/>
                <a:gd name="T36" fmla="*/ 37 w 54"/>
                <a:gd name="T37" fmla="*/ 15 h 27"/>
                <a:gd name="T38" fmla="*/ 40 w 54"/>
                <a:gd name="T39" fmla="*/ 15 h 27"/>
                <a:gd name="T40" fmla="*/ 33 w 54"/>
                <a:gd name="T41" fmla="*/ 20 h 27"/>
                <a:gd name="T42" fmla="*/ 33 w 54"/>
                <a:gd name="T43" fmla="*/ 23 h 27"/>
                <a:gd name="T44" fmla="*/ 31 w 54"/>
                <a:gd name="T45" fmla="*/ 25 h 27"/>
                <a:gd name="T46" fmla="*/ 35 w 54"/>
                <a:gd name="T47" fmla="*/ 27 h 27"/>
                <a:gd name="T48" fmla="*/ 40 w 54"/>
                <a:gd name="T49" fmla="*/ 27 h 27"/>
                <a:gd name="T50" fmla="*/ 51 w 54"/>
                <a:gd name="T51" fmla="*/ 25 h 27"/>
                <a:gd name="T52" fmla="*/ 54 w 54"/>
                <a:gd name="T53" fmla="*/ 8 h 27"/>
                <a:gd name="T54" fmla="*/ 48 w 54"/>
                <a:gd name="T55" fmla="*/ 0 h 27"/>
                <a:gd name="T56" fmla="*/ 42 w 54"/>
                <a:gd name="T57" fmla="*/ 3 h 27"/>
                <a:gd name="T58" fmla="*/ 29 w 54"/>
                <a:gd name="T59" fmla="*/ 0 h 27"/>
                <a:gd name="T60" fmla="*/ 27 w 54"/>
                <a:gd name="T6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 h="27">
                  <a:moveTo>
                    <a:pt x="27" y="0"/>
                  </a:moveTo>
                  <a:cubicBezTo>
                    <a:pt x="26" y="0"/>
                    <a:pt x="25" y="0"/>
                    <a:pt x="24" y="0"/>
                  </a:cubicBezTo>
                  <a:cubicBezTo>
                    <a:pt x="25" y="4"/>
                    <a:pt x="29" y="4"/>
                    <a:pt x="34" y="4"/>
                  </a:cubicBezTo>
                  <a:cubicBezTo>
                    <a:pt x="34" y="10"/>
                    <a:pt x="34" y="10"/>
                    <a:pt x="34" y="10"/>
                  </a:cubicBezTo>
                  <a:cubicBezTo>
                    <a:pt x="27" y="10"/>
                    <a:pt x="25" y="4"/>
                    <a:pt x="19" y="4"/>
                  </a:cubicBezTo>
                  <a:cubicBezTo>
                    <a:pt x="19" y="8"/>
                    <a:pt x="19" y="8"/>
                    <a:pt x="19" y="8"/>
                  </a:cubicBezTo>
                  <a:cubicBezTo>
                    <a:pt x="20" y="9"/>
                    <a:pt x="22" y="11"/>
                    <a:pt x="24" y="12"/>
                  </a:cubicBezTo>
                  <a:cubicBezTo>
                    <a:pt x="24" y="13"/>
                    <a:pt x="23" y="13"/>
                    <a:pt x="22" y="13"/>
                  </a:cubicBezTo>
                  <a:cubicBezTo>
                    <a:pt x="15" y="13"/>
                    <a:pt x="11" y="0"/>
                    <a:pt x="3" y="0"/>
                  </a:cubicBezTo>
                  <a:cubicBezTo>
                    <a:pt x="2" y="0"/>
                    <a:pt x="1" y="0"/>
                    <a:pt x="0" y="0"/>
                  </a:cubicBezTo>
                  <a:cubicBezTo>
                    <a:pt x="0" y="2"/>
                    <a:pt x="0" y="3"/>
                    <a:pt x="1" y="4"/>
                  </a:cubicBezTo>
                  <a:cubicBezTo>
                    <a:pt x="0" y="3"/>
                    <a:pt x="0" y="3"/>
                    <a:pt x="0" y="3"/>
                  </a:cubicBezTo>
                  <a:cubicBezTo>
                    <a:pt x="0" y="8"/>
                    <a:pt x="0" y="8"/>
                    <a:pt x="0" y="8"/>
                  </a:cubicBezTo>
                  <a:cubicBezTo>
                    <a:pt x="2" y="10"/>
                    <a:pt x="4" y="11"/>
                    <a:pt x="6" y="11"/>
                  </a:cubicBezTo>
                  <a:cubicBezTo>
                    <a:pt x="6" y="11"/>
                    <a:pt x="7" y="11"/>
                    <a:pt x="7" y="11"/>
                  </a:cubicBezTo>
                  <a:cubicBezTo>
                    <a:pt x="8" y="14"/>
                    <a:pt x="8" y="14"/>
                    <a:pt x="8" y="14"/>
                  </a:cubicBezTo>
                  <a:cubicBezTo>
                    <a:pt x="12" y="14"/>
                    <a:pt x="12" y="14"/>
                    <a:pt x="12" y="14"/>
                  </a:cubicBezTo>
                  <a:cubicBezTo>
                    <a:pt x="12" y="16"/>
                    <a:pt x="14" y="17"/>
                    <a:pt x="16" y="17"/>
                  </a:cubicBezTo>
                  <a:cubicBezTo>
                    <a:pt x="21" y="17"/>
                    <a:pt x="31" y="15"/>
                    <a:pt x="37" y="15"/>
                  </a:cubicBezTo>
                  <a:cubicBezTo>
                    <a:pt x="38" y="15"/>
                    <a:pt x="39" y="15"/>
                    <a:pt x="40" y="15"/>
                  </a:cubicBezTo>
                  <a:cubicBezTo>
                    <a:pt x="38" y="17"/>
                    <a:pt x="33" y="17"/>
                    <a:pt x="33" y="20"/>
                  </a:cubicBezTo>
                  <a:cubicBezTo>
                    <a:pt x="33" y="21"/>
                    <a:pt x="33" y="22"/>
                    <a:pt x="33" y="23"/>
                  </a:cubicBezTo>
                  <a:cubicBezTo>
                    <a:pt x="32" y="23"/>
                    <a:pt x="31" y="24"/>
                    <a:pt x="31" y="25"/>
                  </a:cubicBezTo>
                  <a:cubicBezTo>
                    <a:pt x="31" y="27"/>
                    <a:pt x="33" y="27"/>
                    <a:pt x="35" y="27"/>
                  </a:cubicBezTo>
                  <a:cubicBezTo>
                    <a:pt x="37" y="27"/>
                    <a:pt x="39" y="27"/>
                    <a:pt x="40" y="27"/>
                  </a:cubicBezTo>
                  <a:cubicBezTo>
                    <a:pt x="41" y="27"/>
                    <a:pt x="47" y="27"/>
                    <a:pt x="51" y="25"/>
                  </a:cubicBezTo>
                  <a:cubicBezTo>
                    <a:pt x="50" y="17"/>
                    <a:pt x="54" y="14"/>
                    <a:pt x="54" y="8"/>
                  </a:cubicBezTo>
                  <a:cubicBezTo>
                    <a:pt x="54" y="3"/>
                    <a:pt x="53" y="0"/>
                    <a:pt x="48" y="0"/>
                  </a:cubicBezTo>
                  <a:cubicBezTo>
                    <a:pt x="46" y="0"/>
                    <a:pt x="45" y="3"/>
                    <a:pt x="42" y="3"/>
                  </a:cubicBezTo>
                  <a:cubicBezTo>
                    <a:pt x="37" y="3"/>
                    <a:pt x="34" y="0"/>
                    <a:pt x="29" y="0"/>
                  </a:cubicBezTo>
                  <a:cubicBezTo>
                    <a:pt x="28" y="0"/>
                    <a:pt x="27" y="0"/>
                    <a:pt x="2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124"/>
            <p:cNvSpPr/>
            <p:nvPr/>
          </p:nvSpPr>
          <p:spPr bwMode="auto">
            <a:xfrm>
              <a:off x="3074988" y="1633538"/>
              <a:ext cx="120650" cy="71438"/>
            </a:xfrm>
            <a:custGeom>
              <a:avLst/>
              <a:gdLst>
                <a:gd name="T0" fmla="*/ 14 w 32"/>
                <a:gd name="T1" fmla="*/ 0 h 19"/>
                <a:gd name="T2" fmla="*/ 6 w 32"/>
                <a:gd name="T3" fmla="*/ 9 h 19"/>
                <a:gd name="T4" fmla="*/ 5 w 32"/>
                <a:gd name="T5" fmla="*/ 9 h 19"/>
                <a:gd name="T6" fmla="*/ 4 w 32"/>
                <a:gd name="T7" fmla="*/ 9 h 19"/>
                <a:gd name="T8" fmla="*/ 3 w 32"/>
                <a:gd name="T9" fmla="*/ 9 h 19"/>
                <a:gd name="T10" fmla="*/ 0 w 32"/>
                <a:gd name="T11" fmla="*/ 10 h 19"/>
                <a:gd name="T12" fmla="*/ 25 w 32"/>
                <a:gd name="T13" fmla="*/ 19 h 19"/>
                <a:gd name="T14" fmla="*/ 32 w 32"/>
                <a:gd name="T15" fmla="*/ 14 h 19"/>
                <a:gd name="T16" fmla="*/ 14 w 32"/>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9">
                  <a:moveTo>
                    <a:pt x="14" y="0"/>
                  </a:moveTo>
                  <a:cubicBezTo>
                    <a:pt x="8" y="0"/>
                    <a:pt x="9" y="8"/>
                    <a:pt x="6" y="9"/>
                  </a:cubicBezTo>
                  <a:cubicBezTo>
                    <a:pt x="6" y="9"/>
                    <a:pt x="6" y="9"/>
                    <a:pt x="5" y="9"/>
                  </a:cubicBezTo>
                  <a:cubicBezTo>
                    <a:pt x="5" y="9"/>
                    <a:pt x="5" y="9"/>
                    <a:pt x="4" y="9"/>
                  </a:cubicBezTo>
                  <a:cubicBezTo>
                    <a:pt x="4" y="9"/>
                    <a:pt x="3" y="9"/>
                    <a:pt x="3" y="9"/>
                  </a:cubicBezTo>
                  <a:cubicBezTo>
                    <a:pt x="1" y="9"/>
                    <a:pt x="0" y="9"/>
                    <a:pt x="0" y="10"/>
                  </a:cubicBezTo>
                  <a:cubicBezTo>
                    <a:pt x="0" y="11"/>
                    <a:pt x="21" y="19"/>
                    <a:pt x="25" y="19"/>
                  </a:cubicBezTo>
                  <a:cubicBezTo>
                    <a:pt x="28" y="19"/>
                    <a:pt x="29" y="16"/>
                    <a:pt x="32" y="14"/>
                  </a:cubicBezTo>
                  <a:cubicBezTo>
                    <a:pt x="30" y="10"/>
                    <a:pt x="18" y="0"/>
                    <a:pt x="1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125"/>
            <p:cNvSpPr/>
            <p:nvPr/>
          </p:nvSpPr>
          <p:spPr bwMode="auto">
            <a:xfrm>
              <a:off x="3187700" y="1381125"/>
              <a:ext cx="157163" cy="128588"/>
            </a:xfrm>
            <a:custGeom>
              <a:avLst/>
              <a:gdLst>
                <a:gd name="T0" fmla="*/ 14 w 42"/>
                <a:gd name="T1" fmla="*/ 0 h 34"/>
                <a:gd name="T2" fmla="*/ 7 w 42"/>
                <a:gd name="T3" fmla="*/ 4 h 34"/>
                <a:gd name="T4" fmla="*/ 7 w 42"/>
                <a:gd name="T5" fmla="*/ 7 h 34"/>
                <a:gd name="T6" fmla="*/ 0 w 42"/>
                <a:gd name="T7" fmla="*/ 7 h 34"/>
                <a:gd name="T8" fmla="*/ 0 w 42"/>
                <a:gd name="T9" fmla="*/ 12 h 34"/>
                <a:gd name="T10" fmla="*/ 5 w 42"/>
                <a:gd name="T11" fmla="*/ 26 h 34"/>
                <a:gd name="T12" fmla="*/ 5 w 42"/>
                <a:gd name="T13" fmla="*/ 34 h 34"/>
                <a:gd name="T14" fmla="*/ 10 w 42"/>
                <a:gd name="T15" fmla="*/ 34 h 34"/>
                <a:gd name="T16" fmla="*/ 17 w 42"/>
                <a:gd name="T17" fmla="*/ 25 h 34"/>
                <a:gd name="T18" fmla="*/ 13 w 42"/>
                <a:gd name="T19" fmla="*/ 25 h 34"/>
                <a:gd name="T20" fmla="*/ 15 w 42"/>
                <a:gd name="T21" fmla="*/ 22 h 34"/>
                <a:gd name="T22" fmla="*/ 21 w 42"/>
                <a:gd name="T23" fmla="*/ 23 h 34"/>
                <a:gd name="T24" fmla="*/ 37 w 42"/>
                <a:gd name="T25" fmla="*/ 11 h 34"/>
                <a:gd name="T26" fmla="*/ 42 w 42"/>
                <a:gd name="T27" fmla="*/ 7 h 34"/>
                <a:gd name="T28" fmla="*/ 42 w 42"/>
                <a:gd name="T29" fmla="*/ 3 h 34"/>
                <a:gd name="T30" fmla="*/ 14 w 42"/>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4" y="0"/>
                  </a:moveTo>
                  <a:cubicBezTo>
                    <a:pt x="9" y="0"/>
                    <a:pt x="7" y="4"/>
                    <a:pt x="7" y="4"/>
                  </a:cubicBezTo>
                  <a:cubicBezTo>
                    <a:pt x="7" y="5"/>
                    <a:pt x="6" y="7"/>
                    <a:pt x="7" y="7"/>
                  </a:cubicBezTo>
                  <a:cubicBezTo>
                    <a:pt x="6" y="7"/>
                    <a:pt x="3" y="7"/>
                    <a:pt x="0" y="7"/>
                  </a:cubicBezTo>
                  <a:cubicBezTo>
                    <a:pt x="0" y="12"/>
                    <a:pt x="0" y="12"/>
                    <a:pt x="0" y="12"/>
                  </a:cubicBezTo>
                  <a:cubicBezTo>
                    <a:pt x="2" y="18"/>
                    <a:pt x="0" y="21"/>
                    <a:pt x="5" y="26"/>
                  </a:cubicBezTo>
                  <a:cubicBezTo>
                    <a:pt x="5" y="27"/>
                    <a:pt x="5" y="31"/>
                    <a:pt x="5" y="34"/>
                  </a:cubicBezTo>
                  <a:cubicBezTo>
                    <a:pt x="10" y="34"/>
                    <a:pt x="10" y="34"/>
                    <a:pt x="10" y="34"/>
                  </a:cubicBezTo>
                  <a:cubicBezTo>
                    <a:pt x="14" y="31"/>
                    <a:pt x="16" y="30"/>
                    <a:pt x="17" y="25"/>
                  </a:cubicBezTo>
                  <a:cubicBezTo>
                    <a:pt x="13" y="25"/>
                    <a:pt x="13" y="25"/>
                    <a:pt x="13" y="25"/>
                  </a:cubicBezTo>
                  <a:cubicBezTo>
                    <a:pt x="14" y="22"/>
                    <a:pt x="14" y="22"/>
                    <a:pt x="15" y="22"/>
                  </a:cubicBezTo>
                  <a:cubicBezTo>
                    <a:pt x="16" y="22"/>
                    <a:pt x="17" y="23"/>
                    <a:pt x="21" y="23"/>
                  </a:cubicBezTo>
                  <a:cubicBezTo>
                    <a:pt x="30" y="23"/>
                    <a:pt x="34" y="17"/>
                    <a:pt x="37" y="11"/>
                  </a:cubicBezTo>
                  <a:cubicBezTo>
                    <a:pt x="37" y="11"/>
                    <a:pt x="42" y="8"/>
                    <a:pt x="42" y="7"/>
                  </a:cubicBezTo>
                  <a:cubicBezTo>
                    <a:pt x="42" y="6"/>
                    <a:pt x="42" y="5"/>
                    <a:pt x="42" y="3"/>
                  </a:cubicBezTo>
                  <a:cubicBezTo>
                    <a:pt x="32" y="3"/>
                    <a:pt x="24" y="0"/>
                    <a:pt x="1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126"/>
            <p:cNvSpPr/>
            <p:nvPr/>
          </p:nvSpPr>
          <p:spPr bwMode="auto">
            <a:xfrm>
              <a:off x="2868613" y="1152525"/>
              <a:ext cx="52388" cy="44450"/>
            </a:xfrm>
            <a:custGeom>
              <a:avLst/>
              <a:gdLst>
                <a:gd name="T0" fmla="*/ 0 w 14"/>
                <a:gd name="T1" fmla="*/ 0 h 12"/>
                <a:gd name="T2" fmla="*/ 10 w 14"/>
                <a:gd name="T3" fmla="*/ 12 h 12"/>
                <a:gd name="T4" fmla="*/ 14 w 14"/>
                <a:gd name="T5" fmla="*/ 8 h 12"/>
                <a:gd name="T6" fmla="*/ 0 w 14"/>
                <a:gd name="T7" fmla="*/ 0 h 12"/>
              </a:gdLst>
              <a:ahLst/>
              <a:cxnLst>
                <a:cxn ang="0">
                  <a:pos x="T0" y="T1"/>
                </a:cxn>
                <a:cxn ang="0">
                  <a:pos x="T2" y="T3"/>
                </a:cxn>
                <a:cxn ang="0">
                  <a:pos x="T4" y="T5"/>
                </a:cxn>
                <a:cxn ang="0">
                  <a:pos x="T6" y="T7"/>
                </a:cxn>
              </a:cxnLst>
              <a:rect l="0" t="0" r="r" b="b"/>
              <a:pathLst>
                <a:path w="14" h="12">
                  <a:moveTo>
                    <a:pt x="0" y="0"/>
                  </a:moveTo>
                  <a:cubicBezTo>
                    <a:pt x="0" y="4"/>
                    <a:pt x="7" y="12"/>
                    <a:pt x="10" y="12"/>
                  </a:cubicBezTo>
                  <a:cubicBezTo>
                    <a:pt x="12" y="12"/>
                    <a:pt x="14" y="10"/>
                    <a:pt x="14" y="8"/>
                  </a:cubicBezTo>
                  <a:cubicBezTo>
                    <a:pt x="8" y="6"/>
                    <a:pt x="7" y="0"/>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27"/>
            <p:cNvSpPr/>
            <p:nvPr/>
          </p:nvSpPr>
          <p:spPr bwMode="auto">
            <a:xfrm>
              <a:off x="2898775" y="1298575"/>
              <a:ext cx="36513" cy="30163"/>
            </a:xfrm>
            <a:custGeom>
              <a:avLst/>
              <a:gdLst>
                <a:gd name="T0" fmla="*/ 8 w 10"/>
                <a:gd name="T1" fmla="*/ 0 h 8"/>
                <a:gd name="T2" fmla="*/ 0 w 10"/>
                <a:gd name="T3" fmla="*/ 8 h 8"/>
                <a:gd name="T4" fmla="*/ 2 w 10"/>
                <a:gd name="T5" fmla="*/ 7 h 8"/>
                <a:gd name="T6" fmla="*/ 6 w 10"/>
                <a:gd name="T7" fmla="*/ 8 h 8"/>
                <a:gd name="T8" fmla="*/ 10 w 10"/>
                <a:gd name="T9" fmla="*/ 4 h 8"/>
                <a:gd name="T10" fmla="*/ 8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8" y="0"/>
                  </a:moveTo>
                  <a:cubicBezTo>
                    <a:pt x="4" y="1"/>
                    <a:pt x="2" y="3"/>
                    <a:pt x="0" y="8"/>
                  </a:cubicBezTo>
                  <a:cubicBezTo>
                    <a:pt x="1" y="8"/>
                    <a:pt x="1" y="7"/>
                    <a:pt x="2" y="7"/>
                  </a:cubicBezTo>
                  <a:cubicBezTo>
                    <a:pt x="3" y="7"/>
                    <a:pt x="4" y="8"/>
                    <a:pt x="6" y="8"/>
                  </a:cubicBezTo>
                  <a:cubicBezTo>
                    <a:pt x="8" y="8"/>
                    <a:pt x="10" y="8"/>
                    <a:pt x="10" y="4"/>
                  </a:cubicBezTo>
                  <a:cubicBezTo>
                    <a:pt x="10" y="2"/>
                    <a:pt x="9" y="1"/>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128"/>
            <p:cNvSpPr/>
            <p:nvPr/>
          </p:nvSpPr>
          <p:spPr bwMode="auto">
            <a:xfrm>
              <a:off x="2882900" y="1046163"/>
              <a:ext cx="195263" cy="106363"/>
            </a:xfrm>
            <a:custGeom>
              <a:avLst/>
              <a:gdLst>
                <a:gd name="T0" fmla="*/ 9 w 52"/>
                <a:gd name="T1" fmla="*/ 0 h 28"/>
                <a:gd name="T2" fmla="*/ 0 w 52"/>
                <a:gd name="T3" fmla="*/ 2 h 28"/>
                <a:gd name="T4" fmla="*/ 4 w 52"/>
                <a:gd name="T5" fmla="*/ 7 h 28"/>
                <a:gd name="T6" fmla="*/ 2 w 52"/>
                <a:gd name="T7" fmla="*/ 9 h 28"/>
                <a:gd name="T8" fmla="*/ 5 w 52"/>
                <a:gd name="T9" fmla="*/ 10 h 28"/>
                <a:gd name="T10" fmla="*/ 12 w 52"/>
                <a:gd name="T11" fmla="*/ 9 h 28"/>
                <a:gd name="T12" fmla="*/ 12 w 52"/>
                <a:gd name="T13" fmla="*/ 13 h 28"/>
                <a:gd name="T14" fmla="*/ 4 w 52"/>
                <a:gd name="T15" fmla="*/ 16 h 28"/>
                <a:gd name="T16" fmla="*/ 10 w 52"/>
                <a:gd name="T17" fmla="*/ 19 h 28"/>
                <a:gd name="T18" fmla="*/ 12 w 52"/>
                <a:gd name="T19" fmla="*/ 19 h 28"/>
                <a:gd name="T20" fmla="*/ 18 w 52"/>
                <a:gd name="T21" fmla="*/ 18 h 28"/>
                <a:gd name="T22" fmla="*/ 21 w 52"/>
                <a:gd name="T23" fmla="*/ 20 h 28"/>
                <a:gd name="T24" fmla="*/ 23 w 52"/>
                <a:gd name="T25" fmla="*/ 20 h 28"/>
                <a:gd name="T26" fmla="*/ 34 w 52"/>
                <a:gd name="T27" fmla="*/ 21 h 28"/>
                <a:gd name="T28" fmla="*/ 47 w 52"/>
                <a:gd name="T29" fmla="*/ 28 h 28"/>
                <a:gd name="T30" fmla="*/ 52 w 52"/>
                <a:gd name="T31" fmla="*/ 24 h 28"/>
                <a:gd name="T32" fmla="*/ 44 w 52"/>
                <a:gd name="T33" fmla="*/ 17 h 28"/>
                <a:gd name="T34" fmla="*/ 47 w 52"/>
                <a:gd name="T35" fmla="*/ 14 h 28"/>
                <a:gd name="T36" fmla="*/ 38 w 52"/>
                <a:gd name="T37" fmla="*/ 7 h 28"/>
                <a:gd name="T38" fmla="*/ 34 w 52"/>
                <a:gd name="T39" fmla="*/ 9 h 28"/>
                <a:gd name="T40" fmla="*/ 25 w 52"/>
                <a:gd name="T41" fmla="*/ 3 h 28"/>
                <a:gd name="T42" fmla="*/ 20 w 52"/>
                <a:gd name="T43" fmla="*/ 5 h 28"/>
                <a:gd name="T44" fmla="*/ 9 w 52"/>
                <a:gd name="T4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28">
                  <a:moveTo>
                    <a:pt x="9" y="0"/>
                  </a:moveTo>
                  <a:cubicBezTo>
                    <a:pt x="5" y="0"/>
                    <a:pt x="3" y="2"/>
                    <a:pt x="0" y="2"/>
                  </a:cubicBezTo>
                  <a:cubicBezTo>
                    <a:pt x="0" y="6"/>
                    <a:pt x="0" y="7"/>
                    <a:pt x="4" y="7"/>
                  </a:cubicBezTo>
                  <a:cubicBezTo>
                    <a:pt x="4" y="8"/>
                    <a:pt x="3" y="9"/>
                    <a:pt x="2" y="9"/>
                  </a:cubicBezTo>
                  <a:cubicBezTo>
                    <a:pt x="3" y="10"/>
                    <a:pt x="4" y="10"/>
                    <a:pt x="5" y="10"/>
                  </a:cubicBezTo>
                  <a:cubicBezTo>
                    <a:pt x="6" y="10"/>
                    <a:pt x="8" y="9"/>
                    <a:pt x="12" y="9"/>
                  </a:cubicBezTo>
                  <a:cubicBezTo>
                    <a:pt x="12" y="10"/>
                    <a:pt x="12" y="12"/>
                    <a:pt x="12" y="13"/>
                  </a:cubicBezTo>
                  <a:cubicBezTo>
                    <a:pt x="9" y="14"/>
                    <a:pt x="6" y="14"/>
                    <a:pt x="4" y="16"/>
                  </a:cubicBezTo>
                  <a:cubicBezTo>
                    <a:pt x="6" y="18"/>
                    <a:pt x="7" y="19"/>
                    <a:pt x="10" y="19"/>
                  </a:cubicBezTo>
                  <a:cubicBezTo>
                    <a:pt x="10" y="19"/>
                    <a:pt x="11" y="19"/>
                    <a:pt x="12" y="19"/>
                  </a:cubicBezTo>
                  <a:cubicBezTo>
                    <a:pt x="14" y="19"/>
                    <a:pt x="16" y="18"/>
                    <a:pt x="18" y="18"/>
                  </a:cubicBezTo>
                  <a:cubicBezTo>
                    <a:pt x="19" y="18"/>
                    <a:pt x="20" y="18"/>
                    <a:pt x="21" y="20"/>
                  </a:cubicBezTo>
                  <a:cubicBezTo>
                    <a:pt x="22" y="20"/>
                    <a:pt x="22" y="20"/>
                    <a:pt x="23" y="20"/>
                  </a:cubicBezTo>
                  <a:cubicBezTo>
                    <a:pt x="27" y="20"/>
                    <a:pt x="30" y="21"/>
                    <a:pt x="34" y="21"/>
                  </a:cubicBezTo>
                  <a:cubicBezTo>
                    <a:pt x="41" y="21"/>
                    <a:pt x="40" y="28"/>
                    <a:pt x="47" y="28"/>
                  </a:cubicBezTo>
                  <a:cubicBezTo>
                    <a:pt x="49" y="28"/>
                    <a:pt x="52" y="27"/>
                    <a:pt x="52" y="24"/>
                  </a:cubicBezTo>
                  <a:cubicBezTo>
                    <a:pt x="52" y="21"/>
                    <a:pt x="47" y="19"/>
                    <a:pt x="44" y="17"/>
                  </a:cubicBezTo>
                  <a:cubicBezTo>
                    <a:pt x="45" y="16"/>
                    <a:pt x="46" y="15"/>
                    <a:pt x="47" y="14"/>
                  </a:cubicBezTo>
                  <a:cubicBezTo>
                    <a:pt x="45" y="12"/>
                    <a:pt x="42" y="7"/>
                    <a:pt x="38" y="7"/>
                  </a:cubicBezTo>
                  <a:cubicBezTo>
                    <a:pt x="36" y="7"/>
                    <a:pt x="35" y="9"/>
                    <a:pt x="34" y="9"/>
                  </a:cubicBezTo>
                  <a:cubicBezTo>
                    <a:pt x="31" y="9"/>
                    <a:pt x="31" y="3"/>
                    <a:pt x="25" y="3"/>
                  </a:cubicBezTo>
                  <a:cubicBezTo>
                    <a:pt x="23" y="3"/>
                    <a:pt x="22" y="5"/>
                    <a:pt x="20" y="5"/>
                  </a:cubicBezTo>
                  <a:cubicBezTo>
                    <a:pt x="16" y="5"/>
                    <a:pt x="15" y="0"/>
                    <a:pt x="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129"/>
            <p:cNvSpPr/>
            <p:nvPr/>
          </p:nvSpPr>
          <p:spPr bwMode="auto">
            <a:xfrm>
              <a:off x="2959100" y="1136650"/>
              <a:ext cx="55563" cy="15875"/>
            </a:xfrm>
            <a:custGeom>
              <a:avLst/>
              <a:gdLst>
                <a:gd name="T0" fmla="*/ 8 w 15"/>
                <a:gd name="T1" fmla="*/ 0 h 4"/>
                <a:gd name="T2" fmla="*/ 6 w 15"/>
                <a:gd name="T3" fmla="*/ 4 h 4"/>
                <a:gd name="T4" fmla="*/ 15 w 15"/>
                <a:gd name="T5" fmla="*/ 2 h 4"/>
                <a:gd name="T6" fmla="*/ 8 w 15"/>
                <a:gd name="T7" fmla="*/ 0 h 4"/>
              </a:gdLst>
              <a:ahLst/>
              <a:cxnLst>
                <a:cxn ang="0">
                  <a:pos x="T0" y="T1"/>
                </a:cxn>
                <a:cxn ang="0">
                  <a:pos x="T2" y="T3"/>
                </a:cxn>
                <a:cxn ang="0">
                  <a:pos x="T4" y="T5"/>
                </a:cxn>
                <a:cxn ang="0">
                  <a:pos x="T6" y="T7"/>
                </a:cxn>
              </a:cxnLst>
              <a:rect l="0" t="0" r="r" b="b"/>
              <a:pathLst>
                <a:path w="15" h="4">
                  <a:moveTo>
                    <a:pt x="8" y="0"/>
                  </a:moveTo>
                  <a:cubicBezTo>
                    <a:pt x="7" y="0"/>
                    <a:pt x="0" y="4"/>
                    <a:pt x="6" y="4"/>
                  </a:cubicBezTo>
                  <a:cubicBezTo>
                    <a:pt x="10" y="4"/>
                    <a:pt x="13" y="4"/>
                    <a:pt x="15" y="2"/>
                  </a:cubicBezTo>
                  <a:cubicBezTo>
                    <a:pt x="12" y="2"/>
                    <a:pt x="11"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0"/>
            <p:cNvSpPr/>
            <p:nvPr/>
          </p:nvSpPr>
          <p:spPr bwMode="auto">
            <a:xfrm>
              <a:off x="3154363" y="1201738"/>
              <a:ext cx="525463" cy="160338"/>
            </a:xfrm>
            <a:custGeom>
              <a:avLst/>
              <a:gdLst>
                <a:gd name="T0" fmla="*/ 9 w 140"/>
                <a:gd name="T1" fmla="*/ 0 h 43"/>
                <a:gd name="T2" fmla="*/ 0 w 140"/>
                <a:gd name="T3" fmla="*/ 4 h 43"/>
                <a:gd name="T4" fmla="*/ 21 w 140"/>
                <a:gd name="T5" fmla="*/ 14 h 43"/>
                <a:gd name="T6" fmla="*/ 26 w 140"/>
                <a:gd name="T7" fmla="*/ 11 h 43"/>
                <a:gd name="T8" fmla="*/ 38 w 140"/>
                <a:gd name="T9" fmla="*/ 26 h 43"/>
                <a:gd name="T10" fmla="*/ 34 w 140"/>
                <a:gd name="T11" fmla="*/ 30 h 43"/>
                <a:gd name="T12" fmla="*/ 55 w 140"/>
                <a:gd name="T13" fmla="*/ 43 h 43"/>
                <a:gd name="T14" fmla="*/ 63 w 140"/>
                <a:gd name="T15" fmla="*/ 38 h 43"/>
                <a:gd name="T16" fmla="*/ 66 w 140"/>
                <a:gd name="T17" fmla="*/ 38 h 43"/>
                <a:gd name="T18" fmla="*/ 75 w 140"/>
                <a:gd name="T19" fmla="*/ 43 h 43"/>
                <a:gd name="T20" fmla="*/ 80 w 140"/>
                <a:gd name="T21" fmla="*/ 42 h 43"/>
                <a:gd name="T22" fmla="*/ 103 w 140"/>
                <a:gd name="T23" fmla="*/ 42 h 43"/>
                <a:gd name="T24" fmla="*/ 110 w 140"/>
                <a:gd name="T25" fmla="*/ 39 h 43"/>
                <a:gd name="T26" fmla="*/ 116 w 140"/>
                <a:gd name="T27" fmla="*/ 43 h 43"/>
                <a:gd name="T28" fmla="*/ 140 w 140"/>
                <a:gd name="T29" fmla="*/ 33 h 43"/>
                <a:gd name="T30" fmla="*/ 138 w 140"/>
                <a:gd name="T31" fmla="*/ 33 h 43"/>
                <a:gd name="T32" fmla="*/ 136 w 140"/>
                <a:gd name="T33" fmla="*/ 33 h 43"/>
                <a:gd name="T34" fmla="*/ 137 w 140"/>
                <a:gd name="T35" fmla="*/ 30 h 43"/>
                <a:gd name="T36" fmla="*/ 140 w 140"/>
                <a:gd name="T37" fmla="*/ 30 h 43"/>
                <a:gd name="T38" fmla="*/ 117 w 140"/>
                <a:gd name="T39" fmla="*/ 22 h 43"/>
                <a:gd name="T40" fmla="*/ 81 w 140"/>
                <a:gd name="T41" fmla="*/ 29 h 43"/>
                <a:gd name="T42" fmla="*/ 62 w 140"/>
                <a:gd name="T43" fmla="*/ 25 h 43"/>
                <a:gd name="T44" fmla="*/ 59 w 140"/>
                <a:gd name="T45" fmla="*/ 26 h 43"/>
                <a:gd name="T46" fmla="*/ 57 w 140"/>
                <a:gd name="T47" fmla="*/ 24 h 43"/>
                <a:gd name="T48" fmla="*/ 59 w 140"/>
                <a:gd name="T49" fmla="*/ 22 h 43"/>
                <a:gd name="T50" fmla="*/ 46 w 140"/>
                <a:gd name="T51" fmla="*/ 16 h 43"/>
                <a:gd name="T52" fmla="*/ 58 w 140"/>
                <a:gd name="T53" fmla="*/ 16 h 43"/>
                <a:gd name="T54" fmla="*/ 44 w 140"/>
                <a:gd name="T55" fmla="*/ 7 h 43"/>
                <a:gd name="T56" fmla="*/ 39 w 140"/>
                <a:gd name="T57" fmla="*/ 7 h 43"/>
                <a:gd name="T58" fmla="*/ 33 w 140"/>
                <a:gd name="T59" fmla="*/ 10 h 43"/>
                <a:gd name="T60" fmla="*/ 9 w 140"/>
                <a:gd name="T6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0" h="43">
                  <a:moveTo>
                    <a:pt x="9" y="0"/>
                  </a:moveTo>
                  <a:cubicBezTo>
                    <a:pt x="5" y="0"/>
                    <a:pt x="0" y="0"/>
                    <a:pt x="0" y="4"/>
                  </a:cubicBezTo>
                  <a:cubicBezTo>
                    <a:pt x="0" y="7"/>
                    <a:pt x="18" y="14"/>
                    <a:pt x="21" y="14"/>
                  </a:cubicBezTo>
                  <a:cubicBezTo>
                    <a:pt x="23" y="14"/>
                    <a:pt x="25" y="13"/>
                    <a:pt x="26" y="11"/>
                  </a:cubicBezTo>
                  <a:cubicBezTo>
                    <a:pt x="31" y="16"/>
                    <a:pt x="33" y="20"/>
                    <a:pt x="38" y="26"/>
                  </a:cubicBezTo>
                  <a:cubicBezTo>
                    <a:pt x="37" y="26"/>
                    <a:pt x="34" y="28"/>
                    <a:pt x="34" y="30"/>
                  </a:cubicBezTo>
                  <a:cubicBezTo>
                    <a:pt x="34" y="36"/>
                    <a:pt x="49" y="43"/>
                    <a:pt x="55" y="43"/>
                  </a:cubicBezTo>
                  <a:cubicBezTo>
                    <a:pt x="57" y="43"/>
                    <a:pt x="62" y="40"/>
                    <a:pt x="63" y="38"/>
                  </a:cubicBezTo>
                  <a:cubicBezTo>
                    <a:pt x="66" y="38"/>
                    <a:pt x="66" y="38"/>
                    <a:pt x="66" y="38"/>
                  </a:cubicBezTo>
                  <a:cubicBezTo>
                    <a:pt x="66" y="42"/>
                    <a:pt x="70" y="43"/>
                    <a:pt x="75" y="43"/>
                  </a:cubicBezTo>
                  <a:cubicBezTo>
                    <a:pt x="77" y="43"/>
                    <a:pt x="79" y="43"/>
                    <a:pt x="80" y="42"/>
                  </a:cubicBezTo>
                  <a:cubicBezTo>
                    <a:pt x="103" y="42"/>
                    <a:pt x="103" y="42"/>
                    <a:pt x="103" y="42"/>
                  </a:cubicBezTo>
                  <a:cubicBezTo>
                    <a:pt x="106" y="41"/>
                    <a:pt x="106" y="39"/>
                    <a:pt x="110" y="39"/>
                  </a:cubicBezTo>
                  <a:cubicBezTo>
                    <a:pt x="111" y="41"/>
                    <a:pt x="112" y="43"/>
                    <a:pt x="116" y="43"/>
                  </a:cubicBezTo>
                  <a:cubicBezTo>
                    <a:pt x="126" y="43"/>
                    <a:pt x="139" y="43"/>
                    <a:pt x="140" y="33"/>
                  </a:cubicBezTo>
                  <a:cubicBezTo>
                    <a:pt x="140" y="33"/>
                    <a:pt x="139" y="33"/>
                    <a:pt x="138" y="33"/>
                  </a:cubicBezTo>
                  <a:cubicBezTo>
                    <a:pt x="138" y="33"/>
                    <a:pt x="137" y="33"/>
                    <a:pt x="136" y="33"/>
                  </a:cubicBezTo>
                  <a:cubicBezTo>
                    <a:pt x="136" y="32"/>
                    <a:pt x="137" y="31"/>
                    <a:pt x="137" y="30"/>
                  </a:cubicBezTo>
                  <a:cubicBezTo>
                    <a:pt x="138" y="30"/>
                    <a:pt x="139" y="30"/>
                    <a:pt x="140" y="30"/>
                  </a:cubicBezTo>
                  <a:cubicBezTo>
                    <a:pt x="136" y="22"/>
                    <a:pt x="128" y="22"/>
                    <a:pt x="117" y="22"/>
                  </a:cubicBezTo>
                  <a:cubicBezTo>
                    <a:pt x="102" y="22"/>
                    <a:pt x="97" y="29"/>
                    <a:pt x="81" y="29"/>
                  </a:cubicBezTo>
                  <a:cubicBezTo>
                    <a:pt x="74" y="29"/>
                    <a:pt x="68" y="27"/>
                    <a:pt x="62" y="25"/>
                  </a:cubicBezTo>
                  <a:cubicBezTo>
                    <a:pt x="61" y="26"/>
                    <a:pt x="60" y="26"/>
                    <a:pt x="59" y="26"/>
                  </a:cubicBezTo>
                  <a:cubicBezTo>
                    <a:pt x="58" y="26"/>
                    <a:pt x="57" y="26"/>
                    <a:pt x="57" y="24"/>
                  </a:cubicBezTo>
                  <a:cubicBezTo>
                    <a:pt x="57" y="23"/>
                    <a:pt x="58" y="23"/>
                    <a:pt x="59" y="22"/>
                  </a:cubicBezTo>
                  <a:cubicBezTo>
                    <a:pt x="55" y="19"/>
                    <a:pt x="48" y="24"/>
                    <a:pt x="46" y="16"/>
                  </a:cubicBezTo>
                  <a:cubicBezTo>
                    <a:pt x="58" y="16"/>
                    <a:pt x="58" y="16"/>
                    <a:pt x="58" y="16"/>
                  </a:cubicBezTo>
                  <a:cubicBezTo>
                    <a:pt x="55" y="12"/>
                    <a:pt x="42" y="14"/>
                    <a:pt x="44" y="7"/>
                  </a:cubicBezTo>
                  <a:cubicBezTo>
                    <a:pt x="44" y="7"/>
                    <a:pt x="41" y="7"/>
                    <a:pt x="39" y="7"/>
                  </a:cubicBezTo>
                  <a:cubicBezTo>
                    <a:pt x="38" y="9"/>
                    <a:pt x="36" y="10"/>
                    <a:pt x="33" y="10"/>
                  </a:cubicBezTo>
                  <a:cubicBezTo>
                    <a:pt x="24" y="10"/>
                    <a:pt x="21" y="0"/>
                    <a:pt x="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31"/>
            <p:cNvSpPr/>
            <p:nvPr/>
          </p:nvSpPr>
          <p:spPr bwMode="auto">
            <a:xfrm>
              <a:off x="3160713" y="1287463"/>
              <a:ext cx="90488" cy="71438"/>
            </a:xfrm>
            <a:custGeom>
              <a:avLst/>
              <a:gdLst>
                <a:gd name="T0" fmla="*/ 12 w 24"/>
                <a:gd name="T1" fmla="*/ 0 h 19"/>
                <a:gd name="T2" fmla="*/ 4 w 24"/>
                <a:gd name="T3" fmla="*/ 7 h 19"/>
                <a:gd name="T4" fmla="*/ 0 w 24"/>
                <a:gd name="T5" fmla="*/ 11 h 19"/>
                <a:gd name="T6" fmla="*/ 19 w 24"/>
                <a:gd name="T7" fmla="*/ 19 h 19"/>
                <a:gd name="T8" fmla="*/ 24 w 24"/>
                <a:gd name="T9" fmla="*/ 9 h 19"/>
                <a:gd name="T10" fmla="*/ 12 w 24"/>
                <a:gd name="T11" fmla="*/ 0 h 19"/>
              </a:gdLst>
              <a:ahLst/>
              <a:cxnLst>
                <a:cxn ang="0">
                  <a:pos x="T0" y="T1"/>
                </a:cxn>
                <a:cxn ang="0">
                  <a:pos x="T2" y="T3"/>
                </a:cxn>
                <a:cxn ang="0">
                  <a:pos x="T4" y="T5"/>
                </a:cxn>
                <a:cxn ang="0">
                  <a:pos x="T6" y="T7"/>
                </a:cxn>
                <a:cxn ang="0">
                  <a:pos x="T8" y="T9"/>
                </a:cxn>
                <a:cxn ang="0">
                  <a:pos x="T10" y="T11"/>
                </a:cxn>
              </a:cxnLst>
              <a:rect l="0" t="0" r="r" b="b"/>
              <a:pathLst>
                <a:path w="24" h="19">
                  <a:moveTo>
                    <a:pt x="12" y="0"/>
                  </a:moveTo>
                  <a:cubicBezTo>
                    <a:pt x="6" y="0"/>
                    <a:pt x="7" y="7"/>
                    <a:pt x="4" y="7"/>
                  </a:cubicBezTo>
                  <a:cubicBezTo>
                    <a:pt x="3" y="7"/>
                    <a:pt x="0" y="8"/>
                    <a:pt x="0" y="11"/>
                  </a:cubicBezTo>
                  <a:cubicBezTo>
                    <a:pt x="0" y="11"/>
                    <a:pt x="17" y="19"/>
                    <a:pt x="19" y="19"/>
                  </a:cubicBezTo>
                  <a:cubicBezTo>
                    <a:pt x="23" y="19"/>
                    <a:pt x="24" y="14"/>
                    <a:pt x="24" y="9"/>
                  </a:cubicBezTo>
                  <a:cubicBezTo>
                    <a:pt x="24" y="6"/>
                    <a:pt x="17" y="0"/>
                    <a:pt x="1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132"/>
            <p:cNvSpPr/>
            <p:nvPr/>
          </p:nvSpPr>
          <p:spPr bwMode="auto">
            <a:xfrm>
              <a:off x="3171825" y="1152525"/>
              <a:ext cx="82550" cy="25400"/>
            </a:xfrm>
            <a:custGeom>
              <a:avLst/>
              <a:gdLst>
                <a:gd name="T0" fmla="*/ 22 w 22"/>
                <a:gd name="T1" fmla="*/ 0 h 7"/>
                <a:gd name="T2" fmla="*/ 21 w 22"/>
                <a:gd name="T3" fmla="*/ 1 h 7"/>
                <a:gd name="T4" fmla="*/ 18 w 22"/>
                <a:gd name="T5" fmla="*/ 0 h 7"/>
                <a:gd name="T6" fmla="*/ 0 w 22"/>
                <a:gd name="T7" fmla="*/ 4 h 7"/>
                <a:gd name="T8" fmla="*/ 18 w 22"/>
                <a:gd name="T9" fmla="*/ 7 h 7"/>
                <a:gd name="T10" fmla="*/ 22 w 22"/>
                <a:gd name="T11" fmla="*/ 4 h 7"/>
                <a:gd name="T12" fmla="*/ 22 w 2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2" h="7">
                  <a:moveTo>
                    <a:pt x="22" y="0"/>
                  </a:moveTo>
                  <a:cubicBezTo>
                    <a:pt x="21" y="1"/>
                    <a:pt x="21" y="1"/>
                    <a:pt x="21" y="1"/>
                  </a:cubicBezTo>
                  <a:cubicBezTo>
                    <a:pt x="20" y="1"/>
                    <a:pt x="21" y="0"/>
                    <a:pt x="18" y="0"/>
                  </a:cubicBezTo>
                  <a:cubicBezTo>
                    <a:pt x="13" y="0"/>
                    <a:pt x="3" y="1"/>
                    <a:pt x="0" y="4"/>
                  </a:cubicBezTo>
                  <a:cubicBezTo>
                    <a:pt x="0" y="4"/>
                    <a:pt x="16" y="7"/>
                    <a:pt x="18" y="7"/>
                  </a:cubicBezTo>
                  <a:cubicBezTo>
                    <a:pt x="20" y="7"/>
                    <a:pt x="22" y="6"/>
                    <a:pt x="22" y="4"/>
                  </a:cubicBezTo>
                  <a:cubicBezTo>
                    <a:pt x="22" y="4"/>
                    <a:pt x="22" y="2"/>
                    <a:pt x="2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133"/>
            <p:cNvSpPr/>
            <p:nvPr/>
          </p:nvSpPr>
          <p:spPr bwMode="auto">
            <a:xfrm>
              <a:off x="3108325" y="1073150"/>
              <a:ext cx="98425" cy="74613"/>
            </a:xfrm>
            <a:custGeom>
              <a:avLst/>
              <a:gdLst>
                <a:gd name="T0" fmla="*/ 6 w 26"/>
                <a:gd name="T1" fmla="*/ 0 h 20"/>
                <a:gd name="T2" fmla="*/ 0 w 26"/>
                <a:gd name="T3" fmla="*/ 4 h 20"/>
                <a:gd name="T4" fmla="*/ 9 w 26"/>
                <a:gd name="T5" fmla="*/ 15 h 20"/>
                <a:gd name="T6" fmla="*/ 6 w 26"/>
                <a:gd name="T7" fmla="*/ 18 h 20"/>
                <a:gd name="T8" fmla="*/ 12 w 26"/>
                <a:gd name="T9" fmla="*/ 20 h 20"/>
                <a:gd name="T10" fmla="*/ 26 w 26"/>
                <a:gd name="T11" fmla="*/ 18 h 20"/>
                <a:gd name="T12" fmla="*/ 26 w 26"/>
                <a:gd name="T13" fmla="*/ 11 h 20"/>
                <a:gd name="T14" fmla="*/ 16 w 26"/>
                <a:gd name="T15" fmla="*/ 4 h 20"/>
                <a:gd name="T16" fmla="*/ 6 w 26"/>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0">
                  <a:moveTo>
                    <a:pt x="6" y="0"/>
                  </a:moveTo>
                  <a:cubicBezTo>
                    <a:pt x="4" y="0"/>
                    <a:pt x="0" y="2"/>
                    <a:pt x="0" y="4"/>
                  </a:cubicBezTo>
                  <a:cubicBezTo>
                    <a:pt x="0" y="10"/>
                    <a:pt x="6" y="12"/>
                    <a:pt x="9" y="15"/>
                  </a:cubicBezTo>
                  <a:cubicBezTo>
                    <a:pt x="8" y="16"/>
                    <a:pt x="6" y="17"/>
                    <a:pt x="6" y="18"/>
                  </a:cubicBezTo>
                  <a:cubicBezTo>
                    <a:pt x="6" y="20"/>
                    <a:pt x="8" y="20"/>
                    <a:pt x="12" y="20"/>
                  </a:cubicBezTo>
                  <a:cubicBezTo>
                    <a:pt x="15" y="20"/>
                    <a:pt x="21" y="19"/>
                    <a:pt x="26" y="18"/>
                  </a:cubicBezTo>
                  <a:cubicBezTo>
                    <a:pt x="26" y="15"/>
                    <a:pt x="26" y="13"/>
                    <a:pt x="26" y="11"/>
                  </a:cubicBezTo>
                  <a:cubicBezTo>
                    <a:pt x="26" y="5"/>
                    <a:pt x="16" y="11"/>
                    <a:pt x="16" y="4"/>
                  </a:cubicBezTo>
                  <a:cubicBezTo>
                    <a:pt x="13" y="4"/>
                    <a:pt x="7" y="2"/>
                    <a:pt x="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34"/>
            <p:cNvSpPr/>
            <p:nvPr/>
          </p:nvSpPr>
          <p:spPr bwMode="auto">
            <a:xfrm>
              <a:off x="3071813" y="1001713"/>
              <a:ext cx="36513" cy="22225"/>
            </a:xfrm>
            <a:custGeom>
              <a:avLst/>
              <a:gdLst>
                <a:gd name="T0" fmla="*/ 4 w 10"/>
                <a:gd name="T1" fmla="*/ 0 h 6"/>
                <a:gd name="T2" fmla="*/ 0 w 10"/>
                <a:gd name="T3" fmla="*/ 0 h 6"/>
                <a:gd name="T4" fmla="*/ 5 w 10"/>
                <a:gd name="T5" fmla="*/ 6 h 6"/>
                <a:gd name="T6" fmla="*/ 10 w 10"/>
                <a:gd name="T7" fmla="*/ 6 h 6"/>
                <a:gd name="T8" fmla="*/ 10 w 10"/>
                <a:gd name="T9" fmla="*/ 0 h 6"/>
                <a:gd name="T10" fmla="*/ 4 w 10"/>
                <a:gd name="T11" fmla="*/ 0 h 6"/>
              </a:gdLst>
              <a:ahLst/>
              <a:cxnLst>
                <a:cxn ang="0">
                  <a:pos x="T0" y="T1"/>
                </a:cxn>
                <a:cxn ang="0">
                  <a:pos x="T2" y="T3"/>
                </a:cxn>
                <a:cxn ang="0">
                  <a:pos x="T4" y="T5"/>
                </a:cxn>
                <a:cxn ang="0">
                  <a:pos x="T6" y="T7"/>
                </a:cxn>
                <a:cxn ang="0">
                  <a:pos x="T8" y="T9"/>
                </a:cxn>
                <a:cxn ang="0">
                  <a:pos x="T10" y="T11"/>
                </a:cxn>
              </a:cxnLst>
              <a:rect l="0" t="0" r="r" b="b"/>
              <a:pathLst>
                <a:path w="10" h="6">
                  <a:moveTo>
                    <a:pt x="4" y="0"/>
                  </a:moveTo>
                  <a:cubicBezTo>
                    <a:pt x="2" y="0"/>
                    <a:pt x="1" y="0"/>
                    <a:pt x="0" y="0"/>
                  </a:cubicBezTo>
                  <a:cubicBezTo>
                    <a:pt x="0" y="4"/>
                    <a:pt x="3" y="4"/>
                    <a:pt x="5" y="6"/>
                  </a:cubicBezTo>
                  <a:cubicBezTo>
                    <a:pt x="10" y="6"/>
                    <a:pt x="10" y="6"/>
                    <a:pt x="10" y="6"/>
                  </a:cubicBezTo>
                  <a:cubicBezTo>
                    <a:pt x="10" y="0"/>
                    <a:pt x="10" y="0"/>
                    <a:pt x="10" y="0"/>
                  </a:cubicBezTo>
                  <a:cubicBezTo>
                    <a:pt x="9" y="0"/>
                    <a:pt x="6"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35"/>
            <p:cNvSpPr/>
            <p:nvPr/>
          </p:nvSpPr>
          <p:spPr bwMode="auto">
            <a:xfrm>
              <a:off x="3176588" y="908050"/>
              <a:ext cx="333375" cy="222250"/>
            </a:xfrm>
            <a:custGeom>
              <a:avLst/>
              <a:gdLst>
                <a:gd name="T0" fmla="*/ 16 w 89"/>
                <a:gd name="T1" fmla="*/ 0 h 59"/>
                <a:gd name="T2" fmla="*/ 25 w 89"/>
                <a:gd name="T3" fmla="*/ 6 h 59"/>
                <a:gd name="T4" fmla="*/ 20 w 89"/>
                <a:gd name="T5" fmla="*/ 6 h 59"/>
                <a:gd name="T6" fmla="*/ 17 w 89"/>
                <a:gd name="T7" fmla="*/ 5 h 59"/>
                <a:gd name="T8" fmla="*/ 9 w 89"/>
                <a:gd name="T9" fmla="*/ 8 h 59"/>
                <a:gd name="T10" fmla="*/ 13 w 89"/>
                <a:gd name="T11" fmla="*/ 13 h 59"/>
                <a:gd name="T12" fmla="*/ 18 w 89"/>
                <a:gd name="T13" fmla="*/ 12 h 59"/>
                <a:gd name="T14" fmla="*/ 21 w 89"/>
                <a:gd name="T15" fmla="*/ 13 h 59"/>
                <a:gd name="T16" fmla="*/ 17 w 89"/>
                <a:gd name="T17" fmla="*/ 16 h 59"/>
                <a:gd name="T18" fmla="*/ 10 w 89"/>
                <a:gd name="T19" fmla="*/ 14 h 59"/>
                <a:gd name="T20" fmla="*/ 9 w 89"/>
                <a:gd name="T21" fmla="*/ 14 h 59"/>
                <a:gd name="T22" fmla="*/ 3 w 89"/>
                <a:gd name="T23" fmla="*/ 17 h 59"/>
                <a:gd name="T24" fmla="*/ 16 w 89"/>
                <a:gd name="T25" fmla="*/ 23 h 59"/>
                <a:gd name="T26" fmla="*/ 13 w 89"/>
                <a:gd name="T27" fmla="*/ 25 h 59"/>
                <a:gd name="T28" fmla="*/ 5 w 89"/>
                <a:gd name="T29" fmla="*/ 22 h 59"/>
                <a:gd name="T30" fmla="*/ 0 w 89"/>
                <a:gd name="T31" fmla="*/ 22 h 59"/>
                <a:gd name="T32" fmla="*/ 17 w 89"/>
                <a:gd name="T33" fmla="*/ 31 h 59"/>
                <a:gd name="T34" fmla="*/ 10 w 89"/>
                <a:gd name="T35" fmla="*/ 35 h 59"/>
                <a:gd name="T36" fmla="*/ 13 w 89"/>
                <a:gd name="T37" fmla="*/ 38 h 59"/>
                <a:gd name="T38" fmla="*/ 19 w 89"/>
                <a:gd name="T39" fmla="*/ 36 h 59"/>
                <a:gd name="T40" fmla="*/ 23 w 89"/>
                <a:gd name="T41" fmla="*/ 39 h 59"/>
                <a:gd name="T42" fmla="*/ 31 w 89"/>
                <a:gd name="T43" fmla="*/ 37 h 59"/>
                <a:gd name="T44" fmla="*/ 43 w 89"/>
                <a:gd name="T45" fmla="*/ 39 h 59"/>
                <a:gd name="T46" fmla="*/ 21 w 89"/>
                <a:gd name="T47" fmla="*/ 45 h 59"/>
                <a:gd name="T48" fmla="*/ 34 w 89"/>
                <a:gd name="T49" fmla="*/ 52 h 59"/>
                <a:gd name="T50" fmla="*/ 30 w 89"/>
                <a:gd name="T51" fmla="*/ 54 h 59"/>
                <a:gd name="T52" fmla="*/ 42 w 89"/>
                <a:gd name="T53" fmla="*/ 59 h 59"/>
                <a:gd name="T54" fmla="*/ 48 w 89"/>
                <a:gd name="T55" fmla="*/ 53 h 59"/>
                <a:gd name="T56" fmla="*/ 58 w 89"/>
                <a:gd name="T57" fmla="*/ 58 h 59"/>
                <a:gd name="T58" fmla="*/ 59 w 89"/>
                <a:gd name="T59" fmla="*/ 58 h 59"/>
                <a:gd name="T60" fmla="*/ 59 w 89"/>
                <a:gd name="T61" fmla="*/ 54 h 59"/>
                <a:gd name="T62" fmla="*/ 64 w 89"/>
                <a:gd name="T63" fmla="*/ 54 h 59"/>
                <a:gd name="T64" fmla="*/ 60 w 89"/>
                <a:gd name="T65" fmla="*/ 48 h 59"/>
                <a:gd name="T66" fmla="*/ 64 w 89"/>
                <a:gd name="T67" fmla="*/ 44 h 59"/>
                <a:gd name="T68" fmla="*/ 68 w 89"/>
                <a:gd name="T69" fmla="*/ 50 h 59"/>
                <a:gd name="T70" fmla="*/ 81 w 89"/>
                <a:gd name="T71" fmla="*/ 41 h 59"/>
                <a:gd name="T72" fmla="*/ 88 w 89"/>
                <a:gd name="T73" fmla="*/ 39 h 59"/>
                <a:gd name="T74" fmla="*/ 88 w 89"/>
                <a:gd name="T75" fmla="*/ 35 h 59"/>
                <a:gd name="T76" fmla="*/ 74 w 89"/>
                <a:gd name="T77" fmla="*/ 31 h 59"/>
                <a:gd name="T78" fmla="*/ 71 w 89"/>
                <a:gd name="T79" fmla="*/ 33 h 59"/>
                <a:gd name="T80" fmla="*/ 70 w 89"/>
                <a:gd name="T81" fmla="*/ 31 h 59"/>
                <a:gd name="T82" fmla="*/ 72 w 89"/>
                <a:gd name="T83" fmla="*/ 27 h 59"/>
                <a:gd name="T84" fmla="*/ 68 w 89"/>
                <a:gd name="T85" fmla="*/ 23 h 59"/>
                <a:gd name="T86" fmla="*/ 64 w 89"/>
                <a:gd name="T87" fmla="*/ 18 h 59"/>
                <a:gd name="T88" fmla="*/ 62 w 89"/>
                <a:gd name="T89" fmla="*/ 18 h 59"/>
                <a:gd name="T90" fmla="*/ 63 w 89"/>
                <a:gd name="T91" fmla="*/ 20 h 59"/>
                <a:gd name="T92" fmla="*/ 63 w 89"/>
                <a:gd name="T93" fmla="*/ 24 h 59"/>
                <a:gd name="T94" fmla="*/ 60 w 89"/>
                <a:gd name="T95" fmla="*/ 24 h 59"/>
                <a:gd name="T96" fmla="*/ 54 w 89"/>
                <a:gd name="T97" fmla="*/ 16 h 59"/>
                <a:gd name="T98" fmla="*/ 51 w 89"/>
                <a:gd name="T99" fmla="*/ 15 h 59"/>
                <a:gd name="T100" fmla="*/ 49 w 89"/>
                <a:gd name="T101" fmla="*/ 15 h 59"/>
                <a:gd name="T102" fmla="*/ 46 w 89"/>
                <a:gd name="T103" fmla="*/ 16 h 59"/>
                <a:gd name="T104" fmla="*/ 43 w 89"/>
                <a:gd name="T105" fmla="*/ 15 h 59"/>
                <a:gd name="T106" fmla="*/ 34 w 89"/>
                <a:gd name="T107" fmla="*/ 3 h 59"/>
                <a:gd name="T108" fmla="*/ 16 w 89"/>
                <a:gd name="T10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9" h="59">
                  <a:moveTo>
                    <a:pt x="16" y="0"/>
                  </a:moveTo>
                  <a:cubicBezTo>
                    <a:pt x="16" y="4"/>
                    <a:pt x="21" y="4"/>
                    <a:pt x="25" y="6"/>
                  </a:cubicBezTo>
                  <a:cubicBezTo>
                    <a:pt x="20" y="6"/>
                    <a:pt x="20" y="6"/>
                    <a:pt x="20" y="6"/>
                  </a:cubicBezTo>
                  <a:cubicBezTo>
                    <a:pt x="19" y="6"/>
                    <a:pt x="18" y="5"/>
                    <a:pt x="17" y="5"/>
                  </a:cubicBezTo>
                  <a:cubicBezTo>
                    <a:pt x="14" y="5"/>
                    <a:pt x="12" y="7"/>
                    <a:pt x="9" y="8"/>
                  </a:cubicBezTo>
                  <a:cubicBezTo>
                    <a:pt x="9" y="9"/>
                    <a:pt x="12" y="13"/>
                    <a:pt x="13" y="13"/>
                  </a:cubicBezTo>
                  <a:cubicBezTo>
                    <a:pt x="14" y="13"/>
                    <a:pt x="16" y="12"/>
                    <a:pt x="18" y="12"/>
                  </a:cubicBezTo>
                  <a:cubicBezTo>
                    <a:pt x="19" y="12"/>
                    <a:pt x="20" y="12"/>
                    <a:pt x="21" y="13"/>
                  </a:cubicBezTo>
                  <a:cubicBezTo>
                    <a:pt x="20" y="14"/>
                    <a:pt x="19" y="16"/>
                    <a:pt x="17" y="16"/>
                  </a:cubicBezTo>
                  <a:cubicBezTo>
                    <a:pt x="15" y="16"/>
                    <a:pt x="14" y="14"/>
                    <a:pt x="10" y="14"/>
                  </a:cubicBezTo>
                  <a:cubicBezTo>
                    <a:pt x="9" y="14"/>
                    <a:pt x="9" y="14"/>
                    <a:pt x="9" y="14"/>
                  </a:cubicBezTo>
                  <a:cubicBezTo>
                    <a:pt x="6" y="14"/>
                    <a:pt x="3" y="14"/>
                    <a:pt x="3" y="17"/>
                  </a:cubicBezTo>
                  <a:cubicBezTo>
                    <a:pt x="3" y="20"/>
                    <a:pt x="12" y="22"/>
                    <a:pt x="16" y="23"/>
                  </a:cubicBezTo>
                  <a:cubicBezTo>
                    <a:pt x="16" y="23"/>
                    <a:pt x="14" y="25"/>
                    <a:pt x="13" y="25"/>
                  </a:cubicBezTo>
                  <a:cubicBezTo>
                    <a:pt x="11" y="25"/>
                    <a:pt x="6" y="23"/>
                    <a:pt x="5" y="22"/>
                  </a:cubicBezTo>
                  <a:cubicBezTo>
                    <a:pt x="0" y="22"/>
                    <a:pt x="0" y="22"/>
                    <a:pt x="0" y="22"/>
                  </a:cubicBezTo>
                  <a:cubicBezTo>
                    <a:pt x="1" y="31"/>
                    <a:pt x="7" y="31"/>
                    <a:pt x="17" y="31"/>
                  </a:cubicBezTo>
                  <a:cubicBezTo>
                    <a:pt x="15" y="34"/>
                    <a:pt x="13" y="34"/>
                    <a:pt x="10" y="35"/>
                  </a:cubicBezTo>
                  <a:cubicBezTo>
                    <a:pt x="10" y="37"/>
                    <a:pt x="11" y="38"/>
                    <a:pt x="13" y="38"/>
                  </a:cubicBezTo>
                  <a:cubicBezTo>
                    <a:pt x="15" y="38"/>
                    <a:pt x="16" y="37"/>
                    <a:pt x="19" y="36"/>
                  </a:cubicBezTo>
                  <a:cubicBezTo>
                    <a:pt x="19" y="37"/>
                    <a:pt x="20" y="39"/>
                    <a:pt x="23" y="39"/>
                  </a:cubicBezTo>
                  <a:cubicBezTo>
                    <a:pt x="26" y="39"/>
                    <a:pt x="27" y="37"/>
                    <a:pt x="31" y="37"/>
                  </a:cubicBezTo>
                  <a:cubicBezTo>
                    <a:pt x="35" y="37"/>
                    <a:pt x="39" y="38"/>
                    <a:pt x="43" y="39"/>
                  </a:cubicBezTo>
                  <a:cubicBezTo>
                    <a:pt x="39" y="40"/>
                    <a:pt x="21" y="40"/>
                    <a:pt x="21" y="45"/>
                  </a:cubicBezTo>
                  <a:cubicBezTo>
                    <a:pt x="21" y="49"/>
                    <a:pt x="29" y="52"/>
                    <a:pt x="34" y="52"/>
                  </a:cubicBezTo>
                  <a:cubicBezTo>
                    <a:pt x="33" y="53"/>
                    <a:pt x="32" y="54"/>
                    <a:pt x="30" y="54"/>
                  </a:cubicBezTo>
                  <a:cubicBezTo>
                    <a:pt x="31" y="58"/>
                    <a:pt x="37" y="59"/>
                    <a:pt x="42" y="59"/>
                  </a:cubicBezTo>
                  <a:cubicBezTo>
                    <a:pt x="46" y="59"/>
                    <a:pt x="48" y="58"/>
                    <a:pt x="48" y="53"/>
                  </a:cubicBezTo>
                  <a:cubicBezTo>
                    <a:pt x="51" y="54"/>
                    <a:pt x="56" y="58"/>
                    <a:pt x="58" y="58"/>
                  </a:cubicBezTo>
                  <a:cubicBezTo>
                    <a:pt x="59" y="58"/>
                    <a:pt x="59" y="58"/>
                    <a:pt x="59" y="58"/>
                  </a:cubicBezTo>
                  <a:cubicBezTo>
                    <a:pt x="59" y="54"/>
                    <a:pt x="59" y="54"/>
                    <a:pt x="59" y="54"/>
                  </a:cubicBezTo>
                  <a:cubicBezTo>
                    <a:pt x="64" y="54"/>
                    <a:pt x="64" y="54"/>
                    <a:pt x="64" y="54"/>
                  </a:cubicBezTo>
                  <a:cubicBezTo>
                    <a:pt x="63" y="52"/>
                    <a:pt x="62" y="51"/>
                    <a:pt x="60" y="48"/>
                  </a:cubicBezTo>
                  <a:cubicBezTo>
                    <a:pt x="62" y="47"/>
                    <a:pt x="62" y="46"/>
                    <a:pt x="64" y="44"/>
                  </a:cubicBezTo>
                  <a:cubicBezTo>
                    <a:pt x="64" y="47"/>
                    <a:pt x="64" y="50"/>
                    <a:pt x="68" y="50"/>
                  </a:cubicBezTo>
                  <a:cubicBezTo>
                    <a:pt x="72" y="50"/>
                    <a:pt x="76" y="41"/>
                    <a:pt x="81" y="41"/>
                  </a:cubicBezTo>
                  <a:cubicBezTo>
                    <a:pt x="84" y="40"/>
                    <a:pt x="87" y="41"/>
                    <a:pt x="88" y="39"/>
                  </a:cubicBezTo>
                  <a:cubicBezTo>
                    <a:pt x="89" y="38"/>
                    <a:pt x="88" y="37"/>
                    <a:pt x="88" y="35"/>
                  </a:cubicBezTo>
                  <a:cubicBezTo>
                    <a:pt x="85" y="35"/>
                    <a:pt x="77" y="31"/>
                    <a:pt x="74" y="31"/>
                  </a:cubicBezTo>
                  <a:cubicBezTo>
                    <a:pt x="74" y="31"/>
                    <a:pt x="72" y="33"/>
                    <a:pt x="71" y="33"/>
                  </a:cubicBezTo>
                  <a:cubicBezTo>
                    <a:pt x="70" y="33"/>
                    <a:pt x="70" y="32"/>
                    <a:pt x="70" y="31"/>
                  </a:cubicBezTo>
                  <a:cubicBezTo>
                    <a:pt x="70" y="30"/>
                    <a:pt x="72" y="29"/>
                    <a:pt x="72" y="27"/>
                  </a:cubicBezTo>
                  <a:cubicBezTo>
                    <a:pt x="72" y="25"/>
                    <a:pt x="68" y="25"/>
                    <a:pt x="68" y="23"/>
                  </a:cubicBezTo>
                  <a:cubicBezTo>
                    <a:pt x="68" y="19"/>
                    <a:pt x="68" y="18"/>
                    <a:pt x="64" y="18"/>
                  </a:cubicBezTo>
                  <a:cubicBezTo>
                    <a:pt x="64" y="18"/>
                    <a:pt x="62" y="18"/>
                    <a:pt x="62" y="18"/>
                  </a:cubicBezTo>
                  <a:cubicBezTo>
                    <a:pt x="63" y="20"/>
                    <a:pt x="63" y="20"/>
                    <a:pt x="63" y="20"/>
                  </a:cubicBezTo>
                  <a:cubicBezTo>
                    <a:pt x="63" y="24"/>
                    <a:pt x="63" y="24"/>
                    <a:pt x="63" y="24"/>
                  </a:cubicBezTo>
                  <a:cubicBezTo>
                    <a:pt x="60" y="24"/>
                    <a:pt x="60" y="24"/>
                    <a:pt x="60" y="24"/>
                  </a:cubicBezTo>
                  <a:cubicBezTo>
                    <a:pt x="57" y="21"/>
                    <a:pt x="59" y="17"/>
                    <a:pt x="54" y="16"/>
                  </a:cubicBezTo>
                  <a:cubicBezTo>
                    <a:pt x="53" y="15"/>
                    <a:pt x="52" y="15"/>
                    <a:pt x="51" y="15"/>
                  </a:cubicBezTo>
                  <a:cubicBezTo>
                    <a:pt x="51" y="15"/>
                    <a:pt x="50" y="15"/>
                    <a:pt x="49" y="15"/>
                  </a:cubicBezTo>
                  <a:cubicBezTo>
                    <a:pt x="48" y="16"/>
                    <a:pt x="47" y="16"/>
                    <a:pt x="46" y="16"/>
                  </a:cubicBezTo>
                  <a:cubicBezTo>
                    <a:pt x="45" y="16"/>
                    <a:pt x="44" y="16"/>
                    <a:pt x="43" y="15"/>
                  </a:cubicBezTo>
                  <a:cubicBezTo>
                    <a:pt x="39" y="13"/>
                    <a:pt x="40" y="5"/>
                    <a:pt x="34" y="3"/>
                  </a:cubicBezTo>
                  <a:cubicBezTo>
                    <a:pt x="29" y="1"/>
                    <a:pt x="23"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136"/>
            <p:cNvSpPr/>
            <p:nvPr/>
          </p:nvSpPr>
          <p:spPr bwMode="auto">
            <a:xfrm>
              <a:off x="3446463" y="1839913"/>
              <a:ext cx="214313" cy="134938"/>
            </a:xfrm>
            <a:custGeom>
              <a:avLst/>
              <a:gdLst>
                <a:gd name="T0" fmla="*/ 16 w 57"/>
                <a:gd name="T1" fmla="*/ 0 h 36"/>
                <a:gd name="T2" fmla="*/ 7 w 57"/>
                <a:gd name="T3" fmla="*/ 17 h 36"/>
                <a:gd name="T4" fmla="*/ 7 w 57"/>
                <a:gd name="T5" fmla="*/ 21 h 36"/>
                <a:gd name="T6" fmla="*/ 4 w 57"/>
                <a:gd name="T7" fmla="*/ 25 h 36"/>
                <a:gd name="T8" fmla="*/ 0 w 57"/>
                <a:gd name="T9" fmla="*/ 30 h 36"/>
                <a:gd name="T10" fmla="*/ 6 w 57"/>
                <a:gd name="T11" fmla="*/ 30 h 36"/>
                <a:gd name="T12" fmla="*/ 12 w 57"/>
                <a:gd name="T13" fmla="*/ 30 h 36"/>
                <a:gd name="T14" fmla="*/ 14 w 57"/>
                <a:gd name="T15" fmla="*/ 36 h 36"/>
                <a:gd name="T16" fmla="*/ 16 w 57"/>
                <a:gd name="T17" fmla="*/ 34 h 36"/>
                <a:gd name="T18" fmla="*/ 18 w 57"/>
                <a:gd name="T19" fmla="*/ 34 h 36"/>
                <a:gd name="T20" fmla="*/ 29 w 57"/>
                <a:gd name="T21" fmla="*/ 23 h 36"/>
                <a:gd name="T22" fmla="*/ 40 w 57"/>
                <a:gd name="T23" fmla="*/ 30 h 36"/>
                <a:gd name="T24" fmla="*/ 48 w 57"/>
                <a:gd name="T25" fmla="*/ 30 h 36"/>
                <a:gd name="T26" fmla="*/ 57 w 57"/>
                <a:gd name="T27" fmla="*/ 27 h 36"/>
                <a:gd name="T28" fmla="*/ 45 w 57"/>
                <a:gd name="T29" fmla="*/ 22 h 36"/>
                <a:gd name="T30" fmla="*/ 43 w 57"/>
                <a:gd name="T31" fmla="*/ 17 h 36"/>
                <a:gd name="T32" fmla="*/ 23 w 57"/>
                <a:gd name="T33" fmla="*/ 5 h 36"/>
                <a:gd name="T34" fmla="*/ 20 w 57"/>
                <a:gd name="T35" fmla="*/ 7 h 36"/>
                <a:gd name="T36" fmla="*/ 16 w 57"/>
                <a:gd name="T3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36">
                  <a:moveTo>
                    <a:pt x="16" y="0"/>
                  </a:moveTo>
                  <a:cubicBezTo>
                    <a:pt x="8" y="0"/>
                    <a:pt x="7" y="12"/>
                    <a:pt x="7" y="17"/>
                  </a:cubicBezTo>
                  <a:cubicBezTo>
                    <a:pt x="7" y="19"/>
                    <a:pt x="7" y="18"/>
                    <a:pt x="7" y="21"/>
                  </a:cubicBezTo>
                  <a:cubicBezTo>
                    <a:pt x="7" y="23"/>
                    <a:pt x="5" y="23"/>
                    <a:pt x="4" y="25"/>
                  </a:cubicBezTo>
                  <a:cubicBezTo>
                    <a:pt x="3" y="26"/>
                    <a:pt x="0" y="25"/>
                    <a:pt x="0" y="30"/>
                  </a:cubicBezTo>
                  <a:cubicBezTo>
                    <a:pt x="1" y="30"/>
                    <a:pt x="4" y="30"/>
                    <a:pt x="6" y="30"/>
                  </a:cubicBezTo>
                  <a:cubicBezTo>
                    <a:pt x="8" y="30"/>
                    <a:pt x="10" y="30"/>
                    <a:pt x="12" y="30"/>
                  </a:cubicBezTo>
                  <a:cubicBezTo>
                    <a:pt x="11" y="33"/>
                    <a:pt x="10" y="36"/>
                    <a:pt x="14" y="36"/>
                  </a:cubicBezTo>
                  <a:cubicBezTo>
                    <a:pt x="15" y="36"/>
                    <a:pt x="15" y="35"/>
                    <a:pt x="16" y="34"/>
                  </a:cubicBezTo>
                  <a:cubicBezTo>
                    <a:pt x="16" y="34"/>
                    <a:pt x="17" y="34"/>
                    <a:pt x="18" y="34"/>
                  </a:cubicBezTo>
                  <a:cubicBezTo>
                    <a:pt x="22" y="34"/>
                    <a:pt x="29" y="29"/>
                    <a:pt x="29" y="23"/>
                  </a:cubicBezTo>
                  <a:cubicBezTo>
                    <a:pt x="31" y="24"/>
                    <a:pt x="40" y="30"/>
                    <a:pt x="40" y="30"/>
                  </a:cubicBezTo>
                  <a:cubicBezTo>
                    <a:pt x="43" y="30"/>
                    <a:pt x="44" y="30"/>
                    <a:pt x="48" y="30"/>
                  </a:cubicBezTo>
                  <a:cubicBezTo>
                    <a:pt x="52" y="30"/>
                    <a:pt x="54" y="29"/>
                    <a:pt x="57" y="27"/>
                  </a:cubicBezTo>
                  <a:cubicBezTo>
                    <a:pt x="55" y="24"/>
                    <a:pt x="50" y="25"/>
                    <a:pt x="45" y="22"/>
                  </a:cubicBezTo>
                  <a:cubicBezTo>
                    <a:pt x="44" y="21"/>
                    <a:pt x="44" y="19"/>
                    <a:pt x="43" y="17"/>
                  </a:cubicBezTo>
                  <a:cubicBezTo>
                    <a:pt x="38" y="10"/>
                    <a:pt x="29" y="13"/>
                    <a:pt x="23" y="5"/>
                  </a:cubicBezTo>
                  <a:cubicBezTo>
                    <a:pt x="22" y="6"/>
                    <a:pt x="21" y="6"/>
                    <a:pt x="20" y="7"/>
                  </a:cubicBezTo>
                  <a:cubicBezTo>
                    <a:pt x="19" y="5"/>
                    <a:pt x="17" y="4"/>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137"/>
            <p:cNvSpPr/>
            <p:nvPr/>
          </p:nvSpPr>
          <p:spPr bwMode="auto">
            <a:xfrm>
              <a:off x="3751263" y="1716088"/>
              <a:ext cx="66675" cy="52388"/>
            </a:xfrm>
            <a:custGeom>
              <a:avLst/>
              <a:gdLst>
                <a:gd name="T0" fmla="*/ 9 w 18"/>
                <a:gd name="T1" fmla="*/ 0 h 14"/>
                <a:gd name="T2" fmla="*/ 0 w 18"/>
                <a:gd name="T3" fmla="*/ 8 h 14"/>
                <a:gd name="T4" fmla="*/ 8 w 18"/>
                <a:gd name="T5" fmla="*/ 14 h 14"/>
                <a:gd name="T6" fmla="*/ 18 w 18"/>
                <a:gd name="T7" fmla="*/ 8 h 14"/>
                <a:gd name="T8" fmla="*/ 9 w 18"/>
                <a:gd name="T9" fmla="*/ 0 h 14"/>
              </a:gdLst>
              <a:ahLst/>
              <a:cxnLst>
                <a:cxn ang="0">
                  <a:pos x="T0" y="T1"/>
                </a:cxn>
                <a:cxn ang="0">
                  <a:pos x="T2" y="T3"/>
                </a:cxn>
                <a:cxn ang="0">
                  <a:pos x="T4" y="T5"/>
                </a:cxn>
                <a:cxn ang="0">
                  <a:pos x="T6" y="T7"/>
                </a:cxn>
                <a:cxn ang="0">
                  <a:pos x="T8" y="T9"/>
                </a:cxn>
              </a:cxnLst>
              <a:rect l="0" t="0" r="r" b="b"/>
              <a:pathLst>
                <a:path w="18" h="14">
                  <a:moveTo>
                    <a:pt x="9" y="0"/>
                  </a:moveTo>
                  <a:cubicBezTo>
                    <a:pt x="4" y="0"/>
                    <a:pt x="0" y="2"/>
                    <a:pt x="0" y="8"/>
                  </a:cubicBezTo>
                  <a:cubicBezTo>
                    <a:pt x="0" y="11"/>
                    <a:pt x="3" y="14"/>
                    <a:pt x="8" y="14"/>
                  </a:cubicBezTo>
                  <a:cubicBezTo>
                    <a:pt x="11" y="14"/>
                    <a:pt x="18" y="11"/>
                    <a:pt x="18" y="8"/>
                  </a:cubicBezTo>
                  <a:cubicBezTo>
                    <a:pt x="18" y="3"/>
                    <a:pt x="13" y="0"/>
                    <a:pt x="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138"/>
            <p:cNvSpPr/>
            <p:nvPr/>
          </p:nvSpPr>
          <p:spPr bwMode="auto">
            <a:xfrm>
              <a:off x="3556000" y="1982788"/>
              <a:ext cx="52388" cy="41275"/>
            </a:xfrm>
            <a:custGeom>
              <a:avLst/>
              <a:gdLst>
                <a:gd name="T0" fmla="*/ 10 w 14"/>
                <a:gd name="T1" fmla="*/ 0 h 11"/>
                <a:gd name="T2" fmla="*/ 6 w 14"/>
                <a:gd name="T3" fmla="*/ 0 h 11"/>
                <a:gd name="T4" fmla="*/ 0 w 14"/>
                <a:gd name="T5" fmla="*/ 7 h 11"/>
                <a:gd name="T6" fmla="*/ 0 w 14"/>
                <a:gd name="T7" fmla="*/ 11 h 11"/>
                <a:gd name="T8" fmla="*/ 14 w 14"/>
                <a:gd name="T9" fmla="*/ 1 h 11"/>
                <a:gd name="T10" fmla="*/ 10 w 14"/>
                <a:gd name="T11" fmla="*/ 0 h 11"/>
              </a:gdLst>
              <a:ahLst/>
              <a:cxnLst>
                <a:cxn ang="0">
                  <a:pos x="T0" y="T1"/>
                </a:cxn>
                <a:cxn ang="0">
                  <a:pos x="T2" y="T3"/>
                </a:cxn>
                <a:cxn ang="0">
                  <a:pos x="T4" y="T5"/>
                </a:cxn>
                <a:cxn ang="0">
                  <a:pos x="T6" y="T7"/>
                </a:cxn>
                <a:cxn ang="0">
                  <a:pos x="T8" y="T9"/>
                </a:cxn>
                <a:cxn ang="0">
                  <a:pos x="T10" y="T11"/>
                </a:cxn>
              </a:cxnLst>
              <a:rect l="0" t="0" r="r" b="b"/>
              <a:pathLst>
                <a:path w="14" h="11">
                  <a:moveTo>
                    <a:pt x="10" y="0"/>
                  </a:moveTo>
                  <a:cubicBezTo>
                    <a:pt x="9" y="0"/>
                    <a:pt x="8" y="0"/>
                    <a:pt x="6" y="0"/>
                  </a:cubicBezTo>
                  <a:cubicBezTo>
                    <a:pt x="6" y="2"/>
                    <a:pt x="2" y="4"/>
                    <a:pt x="0" y="7"/>
                  </a:cubicBezTo>
                  <a:cubicBezTo>
                    <a:pt x="0" y="11"/>
                    <a:pt x="0" y="11"/>
                    <a:pt x="0" y="11"/>
                  </a:cubicBezTo>
                  <a:cubicBezTo>
                    <a:pt x="4" y="10"/>
                    <a:pt x="11" y="4"/>
                    <a:pt x="14" y="1"/>
                  </a:cubicBezTo>
                  <a:cubicBezTo>
                    <a:pt x="12" y="0"/>
                    <a:pt x="11" y="0"/>
                    <a:pt x="1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139"/>
            <p:cNvSpPr/>
            <p:nvPr/>
          </p:nvSpPr>
          <p:spPr bwMode="auto">
            <a:xfrm>
              <a:off x="3641725" y="1403350"/>
              <a:ext cx="142875" cy="65088"/>
            </a:xfrm>
            <a:custGeom>
              <a:avLst/>
              <a:gdLst>
                <a:gd name="T0" fmla="*/ 4 w 38"/>
                <a:gd name="T1" fmla="*/ 0 h 17"/>
                <a:gd name="T2" fmla="*/ 0 w 38"/>
                <a:gd name="T3" fmla="*/ 5 h 17"/>
                <a:gd name="T4" fmla="*/ 5 w 38"/>
                <a:gd name="T5" fmla="*/ 11 h 17"/>
                <a:gd name="T6" fmla="*/ 14 w 38"/>
                <a:gd name="T7" fmla="*/ 17 h 17"/>
                <a:gd name="T8" fmla="*/ 24 w 38"/>
                <a:gd name="T9" fmla="*/ 14 h 17"/>
                <a:gd name="T10" fmla="*/ 33 w 38"/>
                <a:gd name="T11" fmla="*/ 16 h 17"/>
                <a:gd name="T12" fmla="*/ 38 w 38"/>
                <a:gd name="T13" fmla="*/ 11 h 17"/>
                <a:gd name="T14" fmla="*/ 19 w 38"/>
                <a:gd name="T15" fmla="*/ 3 h 17"/>
                <a:gd name="T16" fmla="*/ 4 w 38"/>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17">
                  <a:moveTo>
                    <a:pt x="4" y="0"/>
                  </a:moveTo>
                  <a:cubicBezTo>
                    <a:pt x="2" y="0"/>
                    <a:pt x="0" y="2"/>
                    <a:pt x="0" y="5"/>
                  </a:cubicBezTo>
                  <a:cubicBezTo>
                    <a:pt x="0" y="8"/>
                    <a:pt x="3" y="9"/>
                    <a:pt x="5" y="11"/>
                  </a:cubicBezTo>
                  <a:cubicBezTo>
                    <a:pt x="3" y="15"/>
                    <a:pt x="8" y="17"/>
                    <a:pt x="14" y="17"/>
                  </a:cubicBezTo>
                  <a:cubicBezTo>
                    <a:pt x="19" y="17"/>
                    <a:pt x="21" y="14"/>
                    <a:pt x="24" y="14"/>
                  </a:cubicBezTo>
                  <a:cubicBezTo>
                    <a:pt x="27" y="14"/>
                    <a:pt x="29" y="16"/>
                    <a:pt x="33" y="16"/>
                  </a:cubicBezTo>
                  <a:cubicBezTo>
                    <a:pt x="35" y="16"/>
                    <a:pt x="37" y="14"/>
                    <a:pt x="38" y="11"/>
                  </a:cubicBezTo>
                  <a:cubicBezTo>
                    <a:pt x="33" y="9"/>
                    <a:pt x="26" y="3"/>
                    <a:pt x="19" y="3"/>
                  </a:cubicBezTo>
                  <a:cubicBezTo>
                    <a:pt x="13" y="3"/>
                    <a:pt x="11"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140"/>
            <p:cNvSpPr/>
            <p:nvPr/>
          </p:nvSpPr>
          <p:spPr bwMode="auto">
            <a:xfrm>
              <a:off x="3652838" y="2012950"/>
              <a:ext cx="33338" cy="30163"/>
            </a:xfrm>
            <a:custGeom>
              <a:avLst/>
              <a:gdLst>
                <a:gd name="T0" fmla="*/ 4 w 9"/>
                <a:gd name="T1" fmla="*/ 0 h 8"/>
                <a:gd name="T2" fmla="*/ 0 w 9"/>
                <a:gd name="T3" fmla="*/ 4 h 8"/>
                <a:gd name="T4" fmla="*/ 4 w 9"/>
                <a:gd name="T5" fmla="*/ 8 h 8"/>
                <a:gd name="T6" fmla="*/ 9 w 9"/>
                <a:gd name="T7" fmla="*/ 2 h 8"/>
                <a:gd name="T8" fmla="*/ 4 w 9"/>
                <a:gd name="T9" fmla="*/ 0 h 8"/>
              </a:gdLst>
              <a:ahLst/>
              <a:cxnLst>
                <a:cxn ang="0">
                  <a:pos x="T0" y="T1"/>
                </a:cxn>
                <a:cxn ang="0">
                  <a:pos x="T2" y="T3"/>
                </a:cxn>
                <a:cxn ang="0">
                  <a:pos x="T4" y="T5"/>
                </a:cxn>
                <a:cxn ang="0">
                  <a:pos x="T6" y="T7"/>
                </a:cxn>
                <a:cxn ang="0">
                  <a:pos x="T8" y="T9"/>
                </a:cxn>
              </a:cxnLst>
              <a:rect l="0" t="0" r="r" b="b"/>
              <a:pathLst>
                <a:path w="9" h="8">
                  <a:moveTo>
                    <a:pt x="4" y="0"/>
                  </a:moveTo>
                  <a:cubicBezTo>
                    <a:pt x="2" y="0"/>
                    <a:pt x="0" y="1"/>
                    <a:pt x="0" y="4"/>
                  </a:cubicBezTo>
                  <a:cubicBezTo>
                    <a:pt x="0" y="4"/>
                    <a:pt x="4" y="8"/>
                    <a:pt x="4" y="8"/>
                  </a:cubicBezTo>
                  <a:cubicBezTo>
                    <a:pt x="7" y="8"/>
                    <a:pt x="8" y="4"/>
                    <a:pt x="9" y="2"/>
                  </a:cubicBezTo>
                  <a:cubicBezTo>
                    <a:pt x="8" y="1"/>
                    <a:pt x="6"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141"/>
            <p:cNvSpPr/>
            <p:nvPr/>
          </p:nvSpPr>
          <p:spPr bwMode="auto">
            <a:xfrm>
              <a:off x="3829050" y="1719263"/>
              <a:ext cx="34925" cy="19050"/>
            </a:xfrm>
            <a:custGeom>
              <a:avLst/>
              <a:gdLst>
                <a:gd name="T0" fmla="*/ 4 w 9"/>
                <a:gd name="T1" fmla="*/ 0 h 5"/>
                <a:gd name="T2" fmla="*/ 0 w 9"/>
                <a:gd name="T3" fmla="*/ 3 h 5"/>
                <a:gd name="T4" fmla="*/ 4 w 9"/>
                <a:gd name="T5" fmla="*/ 5 h 5"/>
                <a:gd name="T6" fmla="*/ 6 w 9"/>
                <a:gd name="T7" fmla="*/ 5 h 5"/>
                <a:gd name="T8" fmla="*/ 9 w 9"/>
                <a:gd name="T9" fmla="*/ 5 h 5"/>
                <a:gd name="T10" fmla="*/ 4 w 9"/>
                <a:gd name="T11" fmla="*/ 0 h 5"/>
              </a:gdLst>
              <a:ahLst/>
              <a:cxnLst>
                <a:cxn ang="0">
                  <a:pos x="T0" y="T1"/>
                </a:cxn>
                <a:cxn ang="0">
                  <a:pos x="T2" y="T3"/>
                </a:cxn>
                <a:cxn ang="0">
                  <a:pos x="T4" y="T5"/>
                </a:cxn>
                <a:cxn ang="0">
                  <a:pos x="T6" y="T7"/>
                </a:cxn>
                <a:cxn ang="0">
                  <a:pos x="T8" y="T9"/>
                </a:cxn>
                <a:cxn ang="0">
                  <a:pos x="T10" y="T11"/>
                </a:cxn>
              </a:cxnLst>
              <a:rect l="0" t="0" r="r" b="b"/>
              <a:pathLst>
                <a:path w="9" h="5">
                  <a:moveTo>
                    <a:pt x="4" y="0"/>
                  </a:moveTo>
                  <a:cubicBezTo>
                    <a:pt x="3" y="0"/>
                    <a:pt x="0" y="2"/>
                    <a:pt x="0" y="3"/>
                  </a:cubicBezTo>
                  <a:cubicBezTo>
                    <a:pt x="0" y="5"/>
                    <a:pt x="2" y="5"/>
                    <a:pt x="4" y="5"/>
                  </a:cubicBezTo>
                  <a:cubicBezTo>
                    <a:pt x="5" y="5"/>
                    <a:pt x="5" y="5"/>
                    <a:pt x="6" y="5"/>
                  </a:cubicBezTo>
                  <a:cubicBezTo>
                    <a:pt x="7" y="5"/>
                    <a:pt x="7" y="5"/>
                    <a:pt x="9" y="5"/>
                  </a:cubicBezTo>
                  <a:cubicBezTo>
                    <a:pt x="8" y="4"/>
                    <a:pt x="6"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42"/>
            <p:cNvSpPr/>
            <p:nvPr/>
          </p:nvSpPr>
          <p:spPr bwMode="auto">
            <a:xfrm>
              <a:off x="3679825" y="1658938"/>
              <a:ext cx="33338" cy="22225"/>
            </a:xfrm>
            <a:custGeom>
              <a:avLst/>
              <a:gdLst>
                <a:gd name="T0" fmla="*/ 9 w 9"/>
                <a:gd name="T1" fmla="*/ 0 h 6"/>
                <a:gd name="T2" fmla="*/ 3 w 9"/>
                <a:gd name="T3" fmla="*/ 6 h 6"/>
                <a:gd name="T4" fmla="*/ 9 w 9"/>
                <a:gd name="T5" fmla="*/ 0 h 6"/>
              </a:gdLst>
              <a:ahLst/>
              <a:cxnLst>
                <a:cxn ang="0">
                  <a:pos x="T0" y="T1"/>
                </a:cxn>
                <a:cxn ang="0">
                  <a:pos x="T2" y="T3"/>
                </a:cxn>
                <a:cxn ang="0">
                  <a:pos x="T4" y="T5"/>
                </a:cxn>
              </a:cxnLst>
              <a:rect l="0" t="0" r="r" b="b"/>
              <a:pathLst>
                <a:path w="9" h="6">
                  <a:moveTo>
                    <a:pt x="9" y="0"/>
                  </a:moveTo>
                  <a:cubicBezTo>
                    <a:pt x="6" y="0"/>
                    <a:pt x="0" y="6"/>
                    <a:pt x="3" y="6"/>
                  </a:cubicBezTo>
                  <a:cubicBezTo>
                    <a:pt x="6" y="6"/>
                    <a:pt x="9" y="3"/>
                    <a:pt x="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143"/>
            <p:cNvSpPr/>
            <p:nvPr/>
          </p:nvSpPr>
          <p:spPr bwMode="auto">
            <a:xfrm>
              <a:off x="3355975" y="1403350"/>
              <a:ext cx="879475" cy="631825"/>
            </a:xfrm>
            <a:custGeom>
              <a:avLst/>
              <a:gdLst>
                <a:gd name="T0" fmla="*/ 8 w 234"/>
                <a:gd name="T1" fmla="*/ 10 h 168"/>
                <a:gd name="T2" fmla="*/ 0 w 234"/>
                <a:gd name="T3" fmla="*/ 31 h 168"/>
                <a:gd name="T4" fmla="*/ 20 w 234"/>
                <a:gd name="T5" fmla="*/ 42 h 168"/>
                <a:gd name="T6" fmla="*/ 11 w 234"/>
                <a:gd name="T7" fmla="*/ 44 h 168"/>
                <a:gd name="T8" fmla="*/ 14 w 234"/>
                <a:gd name="T9" fmla="*/ 53 h 168"/>
                <a:gd name="T10" fmla="*/ 36 w 234"/>
                <a:gd name="T11" fmla="*/ 59 h 168"/>
                <a:gd name="T12" fmla="*/ 79 w 234"/>
                <a:gd name="T13" fmla="*/ 59 h 168"/>
                <a:gd name="T14" fmla="*/ 95 w 234"/>
                <a:gd name="T15" fmla="*/ 54 h 168"/>
                <a:gd name="T16" fmla="*/ 109 w 234"/>
                <a:gd name="T17" fmla="*/ 74 h 168"/>
                <a:gd name="T18" fmla="*/ 120 w 234"/>
                <a:gd name="T19" fmla="*/ 74 h 168"/>
                <a:gd name="T20" fmla="*/ 136 w 234"/>
                <a:gd name="T21" fmla="*/ 108 h 168"/>
                <a:gd name="T22" fmla="*/ 134 w 234"/>
                <a:gd name="T23" fmla="*/ 118 h 168"/>
                <a:gd name="T24" fmla="*/ 109 w 234"/>
                <a:gd name="T25" fmla="*/ 122 h 168"/>
                <a:gd name="T26" fmla="*/ 110 w 234"/>
                <a:gd name="T27" fmla="*/ 138 h 168"/>
                <a:gd name="T28" fmla="*/ 123 w 234"/>
                <a:gd name="T29" fmla="*/ 135 h 168"/>
                <a:gd name="T30" fmla="*/ 151 w 234"/>
                <a:gd name="T31" fmla="*/ 145 h 168"/>
                <a:gd name="T32" fmla="*/ 191 w 234"/>
                <a:gd name="T33" fmla="*/ 165 h 168"/>
                <a:gd name="T34" fmla="*/ 196 w 234"/>
                <a:gd name="T35" fmla="*/ 165 h 168"/>
                <a:gd name="T36" fmla="*/ 180 w 234"/>
                <a:gd name="T37" fmla="*/ 145 h 168"/>
                <a:gd name="T38" fmla="*/ 211 w 234"/>
                <a:gd name="T39" fmla="*/ 145 h 168"/>
                <a:gd name="T40" fmla="*/ 206 w 234"/>
                <a:gd name="T41" fmla="*/ 133 h 168"/>
                <a:gd name="T42" fmla="*/ 199 w 234"/>
                <a:gd name="T43" fmla="*/ 130 h 168"/>
                <a:gd name="T44" fmla="*/ 197 w 234"/>
                <a:gd name="T45" fmla="*/ 130 h 168"/>
                <a:gd name="T46" fmla="*/ 186 w 234"/>
                <a:gd name="T47" fmla="*/ 118 h 168"/>
                <a:gd name="T48" fmla="*/ 183 w 234"/>
                <a:gd name="T49" fmla="*/ 114 h 168"/>
                <a:gd name="T50" fmla="*/ 187 w 234"/>
                <a:gd name="T51" fmla="*/ 114 h 168"/>
                <a:gd name="T52" fmla="*/ 184 w 234"/>
                <a:gd name="T53" fmla="*/ 111 h 168"/>
                <a:gd name="T54" fmla="*/ 187 w 234"/>
                <a:gd name="T55" fmla="*/ 107 h 168"/>
                <a:gd name="T56" fmla="*/ 219 w 234"/>
                <a:gd name="T57" fmla="*/ 118 h 168"/>
                <a:gd name="T58" fmla="*/ 225 w 234"/>
                <a:gd name="T59" fmla="*/ 111 h 168"/>
                <a:gd name="T60" fmla="*/ 226 w 234"/>
                <a:gd name="T61" fmla="*/ 100 h 168"/>
                <a:gd name="T62" fmla="*/ 218 w 234"/>
                <a:gd name="T63" fmla="*/ 96 h 168"/>
                <a:gd name="T64" fmla="*/ 205 w 234"/>
                <a:gd name="T65" fmla="*/ 87 h 168"/>
                <a:gd name="T66" fmla="*/ 183 w 234"/>
                <a:gd name="T67" fmla="*/ 75 h 168"/>
                <a:gd name="T68" fmla="*/ 188 w 234"/>
                <a:gd name="T69" fmla="*/ 66 h 168"/>
                <a:gd name="T70" fmla="*/ 189 w 234"/>
                <a:gd name="T71" fmla="*/ 61 h 168"/>
                <a:gd name="T72" fmla="*/ 177 w 234"/>
                <a:gd name="T73" fmla="*/ 54 h 168"/>
                <a:gd name="T74" fmla="*/ 157 w 234"/>
                <a:gd name="T75" fmla="*/ 42 h 168"/>
                <a:gd name="T76" fmla="*/ 140 w 234"/>
                <a:gd name="T77" fmla="*/ 36 h 168"/>
                <a:gd name="T78" fmla="*/ 101 w 234"/>
                <a:gd name="T79" fmla="*/ 17 h 168"/>
                <a:gd name="T80" fmla="*/ 83 w 234"/>
                <a:gd name="T81" fmla="*/ 22 h 168"/>
                <a:gd name="T82" fmla="*/ 78 w 234"/>
                <a:gd name="T83" fmla="*/ 19 h 168"/>
                <a:gd name="T84" fmla="*/ 36 w 234"/>
                <a:gd name="T85" fmla="*/ 17 h 168"/>
                <a:gd name="T86" fmla="*/ 33 w 234"/>
                <a:gd name="T87" fmla="*/ 30 h 168"/>
                <a:gd name="T88" fmla="*/ 30 w 234"/>
                <a:gd name="T89" fmla="*/ 20 h 168"/>
                <a:gd name="T90" fmla="*/ 40 w 234"/>
                <a:gd name="T91"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4" h="168">
                  <a:moveTo>
                    <a:pt x="31" y="0"/>
                  </a:moveTo>
                  <a:cubicBezTo>
                    <a:pt x="21" y="0"/>
                    <a:pt x="14" y="5"/>
                    <a:pt x="8" y="10"/>
                  </a:cubicBezTo>
                  <a:cubicBezTo>
                    <a:pt x="7" y="11"/>
                    <a:pt x="8" y="17"/>
                    <a:pt x="6" y="18"/>
                  </a:cubicBezTo>
                  <a:cubicBezTo>
                    <a:pt x="2" y="21"/>
                    <a:pt x="0" y="23"/>
                    <a:pt x="0" y="31"/>
                  </a:cubicBezTo>
                  <a:cubicBezTo>
                    <a:pt x="0" y="34"/>
                    <a:pt x="4" y="39"/>
                    <a:pt x="4" y="39"/>
                  </a:cubicBezTo>
                  <a:cubicBezTo>
                    <a:pt x="4" y="39"/>
                    <a:pt x="18" y="40"/>
                    <a:pt x="20" y="42"/>
                  </a:cubicBezTo>
                  <a:cubicBezTo>
                    <a:pt x="20" y="45"/>
                    <a:pt x="20" y="45"/>
                    <a:pt x="20" y="45"/>
                  </a:cubicBezTo>
                  <a:cubicBezTo>
                    <a:pt x="17" y="45"/>
                    <a:pt x="13" y="44"/>
                    <a:pt x="11" y="44"/>
                  </a:cubicBezTo>
                  <a:cubicBezTo>
                    <a:pt x="9" y="44"/>
                    <a:pt x="8" y="44"/>
                    <a:pt x="7" y="44"/>
                  </a:cubicBezTo>
                  <a:cubicBezTo>
                    <a:pt x="8" y="48"/>
                    <a:pt x="12" y="49"/>
                    <a:pt x="14" y="53"/>
                  </a:cubicBezTo>
                  <a:cubicBezTo>
                    <a:pt x="27" y="53"/>
                    <a:pt x="27" y="53"/>
                    <a:pt x="27" y="53"/>
                  </a:cubicBezTo>
                  <a:cubicBezTo>
                    <a:pt x="29" y="55"/>
                    <a:pt x="33" y="59"/>
                    <a:pt x="36" y="59"/>
                  </a:cubicBezTo>
                  <a:cubicBezTo>
                    <a:pt x="44" y="59"/>
                    <a:pt x="57" y="58"/>
                    <a:pt x="67" y="58"/>
                  </a:cubicBezTo>
                  <a:cubicBezTo>
                    <a:pt x="72" y="58"/>
                    <a:pt x="76" y="58"/>
                    <a:pt x="79" y="59"/>
                  </a:cubicBezTo>
                  <a:cubicBezTo>
                    <a:pt x="79" y="61"/>
                    <a:pt x="78" y="65"/>
                    <a:pt x="81" y="65"/>
                  </a:cubicBezTo>
                  <a:cubicBezTo>
                    <a:pt x="86" y="65"/>
                    <a:pt x="91" y="54"/>
                    <a:pt x="95" y="54"/>
                  </a:cubicBezTo>
                  <a:cubicBezTo>
                    <a:pt x="98" y="54"/>
                    <a:pt x="113" y="67"/>
                    <a:pt x="116" y="70"/>
                  </a:cubicBezTo>
                  <a:cubicBezTo>
                    <a:pt x="114" y="70"/>
                    <a:pt x="109" y="71"/>
                    <a:pt x="109" y="74"/>
                  </a:cubicBezTo>
                  <a:cubicBezTo>
                    <a:pt x="109" y="74"/>
                    <a:pt x="110" y="77"/>
                    <a:pt x="111" y="77"/>
                  </a:cubicBezTo>
                  <a:cubicBezTo>
                    <a:pt x="115" y="77"/>
                    <a:pt x="117" y="74"/>
                    <a:pt x="120" y="74"/>
                  </a:cubicBezTo>
                  <a:cubicBezTo>
                    <a:pt x="126" y="74"/>
                    <a:pt x="144" y="88"/>
                    <a:pt x="144" y="95"/>
                  </a:cubicBezTo>
                  <a:cubicBezTo>
                    <a:pt x="144" y="99"/>
                    <a:pt x="138" y="105"/>
                    <a:pt x="136" y="108"/>
                  </a:cubicBezTo>
                  <a:cubicBezTo>
                    <a:pt x="134" y="110"/>
                    <a:pt x="129" y="107"/>
                    <a:pt x="129" y="112"/>
                  </a:cubicBezTo>
                  <a:cubicBezTo>
                    <a:pt x="129" y="114"/>
                    <a:pt x="132" y="117"/>
                    <a:pt x="134" y="118"/>
                  </a:cubicBezTo>
                  <a:cubicBezTo>
                    <a:pt x="130" y="120"/>
                    <a:pt x="124" y="122"/>
                    <a:pt x="121" y="122"/>
                  </a:cubicBezTo>
                  <a:cubicBezTo>
                    <a:pt x="119" y="122"/>
                    <a:pt x="114" y="122"/>
                    <a:pt x="109" y="122"/>
                  </a:cubicBezTo>
                  <a:cubicBezTo>
                    <a:pt x="105" y="122"/>
                    <a:pt x="97" y="127"/>
                    <a:pt x="97" y="130"/>
                  </a:cubicBezTo>
                  <a:cubicBezTo>
                    <a:pt x="97" y="134"/>
                    <a:pt x="107" y="138"/>
                    <a:pt x="110" y="138"/>
                  </a:cubicBezTo>
                  <a:cubicBezTo>
                    <a:pt x="113" y="138"/>
                    <a:pt x="115" y="133"/>
                    <a:pt x="118" y="133"/>
                  </a:cubicBezTo>
                  <a:cubicBezTo>
                    <a:pt x="121" y="133"/>
                    <a:pt x="120" y="135"/>
                    <a:pt x="123" y="135"/>
                  </a:cubicBezTo>
                  <a:cubicBezTo>
                    <a:pt x="126" y="135"/>
                    <a:pt x="127" y="133"/>
                    <a:pt x="129" y="131"/>
                  </a:cubicBezTo>
                  <a:cubicBezTo>
                    <a:pt x="137" y="136"/>
                    <a:pt x="142" y="141"/>
                    <a:pt x="151" y="145"/>
                  </a:cubicBezTo>
                  <a:cubicBezTo>
                    <a:pt x="146" y="155"/>
                    <a:pt x="163" y="154"/>
                    <a:pt x="170" y="158"/>
                  </a:cubicBezTo>
                  <a:cubicBezTo>
                    <a:pt x="177" y="162"/>
                    <a:pt x="183" y="161"/>
                    <a:pt x="191" y="165"/>
                  </a:cubicBezTo>
                  <a:cubicBezTo>
                    <a:pt x="192" y="165"/>
                    <a:pt x="192" y="168"/>
                    <a:pt x="194" y="168"/>
                  </a:cubicBezTo>
                  <a:cubicBezTo>
                    <a:pt x="195" y="168"/>
                    <a:pt x="196" y="167"/>
                    <a:pt x="196" y="165"/>
                  </a:cubicBezTo>
                  <a:cubicBezTo>
                    <a:pt x="196" y="157"/>
                    <a:pt x="181" y="151"/>
                    <a:pt x="176" y="145"/>
                  </a:cubicBezTo>
                  <a:cubicBezTo>
                    <a:pt x="180" y="145"/>
                    <a:pt x="180" y="145"/>
                    <a:pt x="180" y="145"/>
                  </a:cubicBezTo>
                  <a:cubicBezTo>
                    <a:pt x="183" y="149"/>
                    <a:pt x="201" y="156"/>
                    <a:pt x="206" y="156"/>
                  </a:cubicBezTo>
                  <a:cubicBezTo>
                    <a:pt x="208" y="153"/>
                    <a:pt x="211" y="148"/>
                    <a:pt x="211" y="145"/>
                  </a:cubicBezTo>
                  <a:cubicBezTo>
                    <a:pt x="211" y="142"/>
                    <a:pt x="206" y="140"/>
                    <a:pt x="206" y="138"/>
                  </a:cubicBezTo>
                  <a:cubicBezTo>
                    <a:pt x="205" y="137"/>
                    <a:pt x="205" y="137"/>
                    <a:pt x="206" y="133"/>
                  </a:cubicBezTo>
                  <a:cubicBezTo>
                    <a:pt x="204" y="133"/>
                    <a:pt x="204" y="133"/>
                    <a:pt x="201" y="133"/>
                  </a:cubicBezTo>
                  <a:cubicBezTo>
                    <a:pt x="200" y="130"/>
                    <a:pt x="200" y="130"/>
                    <a:pt x="199" y="130"/>
                  </a:cubicBezTo>
                  <a:cubicBezTo>
                    <a:pt x="198" y="130"/>
                    <a:pt x="198" y="130"/>
                    <a:pt x="198" y="130"/>
                  </a:cubicBezTo>
                  <a:cubicBezTo>
                    <a:pt x="197" y="130"/>
                    <a:pt x="197" y="130"/>
                    <a:pt x="197" y="130"/>
                  </a:cubicBezTo>
                  <a:cubicBezTo>
                    <a:pt x="196" y="130"/>
                    <a:pt x="194" y="130"/>
                    <a:pt x="193" y="129"/>
                  </a:cubicBezTo>
                  <a:cubicBezTo>
                    <a:pt x="190" y="128"/>
                    <a:pt x="187" y="122"/>
                    <a:pt x="186" y="118"/>
                  </a:cubicBezTo>
                  <a:cubicBezTo>
                    <a:pt x="183" y="118"/>
                    <a:pt x="183" y="118"/>
                    <a:pt x="183" y="118"/>
                  </a:cubicBezTo>
                  <a:cubicBezTo>
                    <a:pt x="183" y="114"/>
                    <a:pt x="183" y="114"/>
                    <a:pt x="183" y="114"/>
                  </a:cubicBezTo>
                  <a:cubicBezTo>
                    <a:pt x="183" y="114"/>
                    <a:pt x="184" y="115"/>
                    <a:pt x="185" y="115"/>
                  </a:cubicBezTo>
                  <a:cubicBezTo>
                    <a:pt x="185" y="115"/>
                    <a:pt x="186" y="114"/>
                    <a:pt x="187" y="114"/>
                  </a:cubicBezTo>
                  <a:cubicBezTo>
                    <a:pt x="187" y="111"/>
                    <a:pt x="187" y="111"/>
                    <a:pt x="187" y="111"/>
                  </a:cubicBezTo>
                  <a:cubicBezTo>
                    <a:pt x="186" y="111"/>
                    <a:pt x="185" y="111"/>
                    <a:pt x="184" y="111"/>
                  </a:cubicBezTo>
                  <a:cubicBezTo>
                    <a:pt x="184" y="111"/>
                    <a:pt x="183" y="111"/>
                    <a:pt x="181" y="110"/>
                  </a:cubicBezTo>
                  <a:cubicBezTo>
                    <a:pt x="182" y="110"/>
                    <a:pt x="185" y="107"/>
                    <a:pt x="187" y="107"/>
                  </a:cubicBezTo>
                  <a:cubicBezTo>
                    <a:pt x="201" y="107"/>
                    <a:pt x="201" y="126"/>
                    <a:pt x="215" y="126"/>
                  </a:cubicBezTo>
                  <a:cubicBezTo>
                    <a:pt x="219" y="126"/>
                    <a:pt x="219" y="122"/>
                    <a:pt x="219" y="118"/>
                  </a:cubicBezTo>
                  <a:cubicBezTo>
                    <a:pt x="225" y="118"/>
                    <a:pt x="225" y="116"/>
                    <a:pt x="225" y="115"/>
                  </a:cubicBezTo>
                  <a:cubicBezTo>
                    <a:pt x="225" y="114"/>
                    <a:pt x="226" y="114"/>
                    <a:pt x="225" y="111"/>
                  </a:cubicBezTo>
                  <a:cubicBezTo>
                    <a:pt x="229" y="111"/>
                    <a:pt x="234" y="110"/>
                    <a:pt x="234" y="106"/>
                  </a:cubicBezTo>
                  <a:cubicBezTo>
                    <a:pt x="234" y="102"/>
                    <a:pt x="232" y="100"/>
                    <a:pt x="226" y="100"/>
                  </a:cubicBezTo>
                  <a:cubicBezTo>
                    <a:pt x="225" y="100"/>
                    <a:pt x="223" y="100"/>
                    <a:pt x="221" y="98"/>
                  </a:cubicBezTo>
                  <a:cubicBezTo>
                    <a:pt x="220" y="96"/>
                    <a:pt x="219" y="96"/>
                    <a:pt x="218" y="96"/>
                  </a:cubicBezTo>
                  <a:cubicBezTo>
                    <a:pt x="217" y="96"/>
                    <a:pt x="215" y="97"/>
                    <a:pt x="211" y="97"/>
                  </a:cubicBezTo>
                  <a:cubicBezTo>
                    <a:pt x="207" y="97"/>
                    <a:pt x="206" y="92"/>
                    <a:pt x="205" y="87"/>
                  </a:cubicBezTo>
                  <a:cubicBezTo>
                    <a:pt x="199" y="87"/>
                    <a:pt x="191" y="84"/>
                    <a:pt x="191" y="77"/>
                  </a:cubicBezTo>
                  <a:cubicBezTo>
                    <a:pt x="187" y="77"/>
                    <a:pt x="185" y="76"/>
                    <a:pt x="183" y="75"/>
                  </a:cubicBezTo>
                  <a:cubicBezTo>
                    <a:pt x="185" y="71"/>
                    <a:pt x="188" y="71"/>
                    <a:pt x="192" y="68"/>
                  </a:cubicBezTo>
                  <a:cubicBezTo>
                    <a:pt x="191" y="67"/>
                    <a:pt x="189" y="66"/>
                    <a:pt x="188" y="66"/>
                  </a:cubicBezTo>
                  <a:cubicBezTo>
                    <a:pt x="185" y="66"/>
                    <a:pt x="184" y="66"/>
                    <a:pt x="179" y="65"/>
                  </a:cubicBezTo>
                  <a:cubicBezTo>
                    <a:pt x="182" y="62"/>
                    <a:pt x="185" y="62"/>
                    <a:pt x="189" y="61"/>
                  </a:cubicBezTo>
                  <a:cubicBezTo>
                    <a:pt x="188" y="57"/>
                    <a:pt x="185" y="54"/>
                    <a:pt x="181" y="54"/>
                  </a:cubicBezTo>
                  <a:cubicBezTo>
                    <a:pt x="181" y="54"/>
                    <a:pt x="178" y="54"/>
                    <a:pt x="177" y="54"/>
                  </a:cubicBezTo>
                  <a:cubicBezTo>
                    <a:pt x="177" y="50"/>
                    <a:pt x="177" y="50"/>
                    <a:pt x="177" y="50"/>
                  </a:cubicBezTo>
                  <a:cubicBezTo>
                    <a:pt x="169" y="49"/>
                    <a:pt x="164" y="44"/>
                    <a:pt x="157" y="42"/>
                  </a:cubicBezTo>
                  <a:cubicBezTo>
                    <a:pt x="157" y="37"/>
                    <a:pt x="150" y="36"/>
                    <a:pt x="147" y="36"/>
                  </a:cubicBezTo>
                  <a:cubicBezTo>
                    <a:pt x="145" y="36"/>
                    <a:pt x="144" y="36"/>
                    <a:pt x="140" y="36"/>
                  </a:cubicBezTo>
                  <a:cubicBezTo>
                    <a:pt x="131" y="36"/>
                    <a:pt x="129" y="26"/>
                    <a:pt x="122" y="22"/>
                  </a:cubicBezTo>
                  <a:cubicBezTo>
                    <a:pt x="119" y="19"/>
                    <a:pt x="107" y="17"/>
                    <a:pt x="101" y="17"/>
                  </a:cubicBezTo>
                  <a:cubicBezTo>
                    <a:pt x="96" y="17"/>
                    <a:pt x="95" y="25"/>
                    <a:pt x="90" y="25"/>
                  </a:cubicBezTo>
                  <a:cubicBezTo>
                    <a:pt x="87" y="25"/>
                    <a:pt x="86" y="22"/>
                    <a:pt x="83" y="22"/>
                  </a:cubicBezTo>
                  <a:cubicBezTo>
                    <a:pt x="80" y="22"/>
                    <a:pt x="79" y="25"/>
                    <a:pt x="78" y="25"/>
                  </a:cubicBezTo>
                  <a:cubicBezTo>
                    <a:pt x="76" y="25"/>
                    <a:pt x="78" y="20"/>
                    <a:pt x="78" y="19"/>
                  </a:cubicBezTo>
                  <a:cubicBezTo>
                    <a:pt x="78" y="13"/>
                    <a:pt x="74" y="3"/>
                    <a:pt x="66" y="3"/>
                  </a:cubicBezTo>
                  <a:cubicBezTo>
                    <a:pt x="55" y="3"/>
                    <a:pt x="36" y="6"/>
                    <a:pt x="36" y="17"/>
                  </a:cubicBezTo>
                  <a:cubicBezTo>
                    <a:pt x="36" y="20"/>
                    <a:pt x="39" y="22"/>
                    <a:pt x="39" y="25"/>
                  </a:cubicBezTo>
                  <a:cubicBezTo>
                    <a:pt x="39" y="27"/>
                    <a:pt x="35" y="30"/>
                    <a:pt x="33" y="30"/>
                  </a:cubicBezTo>
                  <a:cubicBezTo>
                    <a:pt x="29" y="30"/>
                    <a:pt x="30" y="28"/>
                    <a:pt x="30" y="25"/>
                  </a:cubicBezTo>
                  <a:cubicBezTo>
                    <a:pt x="30" y="25"/>
                    <a:pt x="29" y="22"/>
                    <a:pt x="30" y="20"/>
                  </a:cubicBezTo>
                  <a:cubicBezTo>
                    <a:pt x="29" y="20"/>
                    <a:pt x="28" y="19"/>
                    <a:pt x="28" y="17"/>
                  </a:cubicBezTo>
                  <a:cubicBezTo>
                    <a:pt x="28" y="9"/>
                    <a:pt x="37" y="9"/>
                    <a:pt x="40" y="3"/>
                  </a:cubicBezTo>
                  <a:cubicBezTo>
                    <a:pt x="31" y="0"/>
                    <a:pt x="31" y="0"/>
                    <a:pt x="3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144"/>
            <p:cNvSpPr/>
            <p:nvPr/>
          </p:nvSpPr>
          <p:spPr bwMode="auto">
            <a:xfrm>
              <a:off x="3716338" y="1955800"/>
              <a:ext cx="26988" cy="15875"/>
            </a:xfrm>
            <a:custGeom>
              <a:avLst/>
              <a:gdLst>
                <a:gd name="T0" fmla="*/ 3 w 7"/>
                <a:gd name="T1" fmla="*/ 0 h 4"/>
                <a:gd name="T2" fmla="*/ 0 w 7"/>
                <a:gd name="T3" fmla="*/ 2 h 4"/>
                <a:gd name="T4" fmla="*/ 3 w 7"/>
                <a:gd name="T5" fmla="*/ 4 h 4"/>
                <a:gd name="T6" fmla="*/ 7 w 7"/>
                <a:gd name="T7" fmla="*/ 2 h 4"/>
                <a:gd name="T8" fmla="*/ 3 w 7"/>
                <a:gd name="T9" fmla="*/ 0 h 4"/>
              </a:gdLst>
              <a:ahLst/>
              <a:cxnLst>
                <a:cxn ang="0">
                  <a:pos x="T0" y="T1"/>
                </a:cxn>
                <a:cxn ang="0">
                  <a:pos x="T2" y="T3"/>
                </a:cxn>
                <a:cxn ang="0">
                  <a:pos x="T4" y="T5"/>
                </a:cxn>
                <a:cxn ang="0">
                  <a:pos x="T6" y="T7"/>
                </a:cxn>
                <a:cxn ang="0">
                  <a:pos x="T8" y="T9"/>
                </a:cxn>
              </a:cxnLst>
              <a:rect l="0" t="0" r="r" b="b"/>
              <a:pathLst>
                <a:path w="7" h="4">
                  <a:moveTo>
                    <a:pt x="3" y="0"/>
                  </a:moveTo>
                  <a:cubicBezTo>
                    <a:pt x="2" y="0"/>
                    <a:pt x="1" y="0"/>
                    <a:pt x="0" y="2"/>
                  </a:cubicBezTo>
                  <a:cubicBezTo>
                    <a:pt x="1" y="3"/>
                    <a:pt x="2" y="4"/>
                    <a:pt x="3" y="4"/>
                  </a:cubicBezTo>
                  <a:cubicBezTo>
                    <a:pt x="4" y="4"/>
                    <a:pt x="5" y="3"/>
                    <a:pt x="7" y="2"/>
                  </a:cubicBezTo>
                  <a:cubicBezTo>
                    <a:pt x="5" y="1"/>
                    <a:pt x="4"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145"/>
            <p:cNvSpPr/>
            <p:nvPr/>
          </p:nvSpPr>
          <p:spPr bwMode="auto">
            <a:xfrm>
              <a:off x="3536950" y="1831975"/>
              <a:ext cx="22225" cy="19050"/>
            </a:xfrm>
            <a:custGeom>
              <a:avLst/>
              <a:gdLst>
                <a:gd name="T0" fmla="*/ 2 w 6"/>
                <a:gd name="T1" fmla="*/ 0 h 5"/>
                <a:gd name="T2" fmla="*/ 1 w 6"/>
                <a:gd name="T3" fmla="*/ 0 h 5"/>
                <a:gd name="T4" fmla="*/ 6 w 6"/>
                <a:gd name="T5" fmla="*/ 5 h 5"/>
                <a:gd name="T6" fmla="*/ 2 w 6"/>
                <a:gd name="T7" fmla="*/ 0 h 5"/>
              </a:gdLst>
              <a:ahLst/>
              <a:cxnLst>
                <a:cxn ang="0">
                  <a:pos x="T0" y="T1"/>
                </a:cxn>
                <a:cxn ang="0">
                  <a:pos x="T2" y="T3"/>
                </a:cxn>
                <a:cxn ang="0">
                  <a:pos x="T4" y="T5"/>
                </a:cxn>
                <a:cxn ang="0">
                  <a:pos x="T6" y="T7"/>
                </a:cxn>
              </a:cxnLst>
              <a:rect l="0" t="0" r="r" b="b"/>
              <a:pathLst>
                <a:path w="6" h="5">
                  <a:moveTo>
                    <a:pt x="2" y="0"/>
                  </a:moveTo>
                  <a:cubicBezTo>
                    <a:pt x="2" y="0"/>
                    <a:pt x="1" y="0"/>
                    <a:pt x="1" y="0"/>
                  </a:cubicBezTo>
                  <a:cubicBezTo>
                    <a:pt x="0" y="2"/>
                    <a:pt x="3" y="4"/>
                    <a:pt x="6" y="5"/>
                  </a:cubicBezTo>
                  <a:cubicBezTo>
                    <a:pt x="5" y="3"/>
                    <a:pt x="4"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146"/>
            <p:cNvSpPr/>
            <p:nvPr/>
          </p:nvSpPr>
          <p:spPr bwMode="auto">
            <a:xfrm>
              <a:off x="3303588" y="768350"/>
              <a:ext cx="935038" cy="488950"/>
            </a:xfrm>
            <a:custGeom>
              <a:avLst/>
              <a:gdLst>
                <a:gd name="T0" fmla="*/ 141 w 249"/>
                <a:gd name="T1" fmla="*/ 4 h 130"/>
                <a:gd name="T2" fmla="*/ 127 w 249"/>
                <a:gd name="T3" fmla="*/ 3 h 130"/>
                <a:gd name="T4" fmla="*/ 87 w 249"/>
                <a:gd name="T5" fmla="*/ 7 h 130"/>
                <a:gd name="T6" fmla="*/ 82 w 249"/>
                <a:gd name="T7" fmla="*/ 7 h 130"/>
                <a:gd name="T8" fmla="*/ 48 w 249"/>
                <a:gd name="T9" fmla="*/ 14 h 130"/>
                <a:gd name="T10" fmla="*/ 35 w 249"/>
                <a:gd name="T11" fmla="*/ 22 h 130"/>
                <a:gd name="T12" fmla="*/ 0 w 249"/>
                <a:gd name="T13" fmla="*/ 33 h 130"/>
                <a:gd name="T14" fmla="*/ 10 w 249"/>
                <a:gd name="T15" fmla="*/ 31 h 130"/>
                <a:gd name="T16" fmla="*/ 11 w 249"/>
                <a:gd name="T17" fmla="*/ 36 h 130"/>
                <a:gd name="T18" fmla="*/ 28 w 249"/>
                <a:gd name="T19" fmla="*/ 33 h 130"/>
                <a:gd name="T20" fmla="*/ 16 w 249"/>
                <a:gd name="T21" fmla="*/ 42 h 130"/>
                <a:gd name="T22" fmla="*/ 29 w 249"/>
                <a:gd name="T23" fmla="*/ 42 h 130"/>
                <a:gd name="T24" fmla="*/ 37 w 249"/>
                <a:gd name="T25" fmla="*/ 51 h 130"/>
                <a:gd name="T26" fmla="*/ 47 w 249"/>
                <a:gd name="T27" fmla="*/ 48 h 130"/>
                <a:gd name="T28" fmla="*/ 64 w 249"/>
                <a:gd name="T29" fmla="*/ 51 h 130"/>
                <a:gd name="T30" fmla="*/ 95 w 249"/>
                <a:gd name="T31" fmla="*/ 47 h 130"/>
                <a:gd name="T32" fmla="*/ 86 w 249"/>
                <a:gd name="T33" fmla="*/ 55 h 130"/>
                <a:gd name="T34" fmla="*/ 70 w 249"/>
                <a:gd name="T35" fmla="*/ 58 h 130"/>
                <a:gd name="T36" fmla="*/ 79 w 249"/>
                <a:gd name="T37" fmla="*/ 67 h 130"/>
                <a:gd name="T38" fmla="*/ 55 w 249"/>
                <a:gd name="T39" fmla="*/ 56 h 130"/>
                <a:gd name="T40" fmla="*/ 45 w 249"/>
                <a:gd name="T41" fmla="*/ 56 h 130"/>
                <a:gd name="T42" fmla="*/ 47 w 249"/>
                <a:gd name="T43" fmla="*/ 60 h 130"/>
                <a:gd name="T44" fmla="*/ 40 w 249"/>
                <a:gd name="T45" fmla="*/ 62 h 130"/>
                <a:gd name="T46" fmla="*/ 44 w 249"/>
                <a:gd name="T47" fmla="*/ 84 h 130"/>
                <a:gd name="T48" fmla="*/ 36 w 249"/>
                <a:gd name="T49" fmla="*/ 97 h 130"/>
                <a:gd name="T50" fmla="*/ 43 w 249"/>
                <a:gd name="T51" fmla="*/ 95 h 130"/>
                <a:gd name="T52" fmla="*/ 60 w 249"/>
                <a:gd name="T53" fmla="*/ 109 h 130"/>
                <a:gd name="T54" fmla="*/ 37 w 249"/>
                <a:gd name="T55" fmla="*/ 101 h 130"/>
                <a:gd name="T56" fmla="*/ 30 w 249"/>
                <a:gd name="T57" fmla="*/ 104 h 130"/>
                <a:gd name="T58" fmla="*/ 18 w 249"/>
                <a:gd name="T59" fmla="*/ 124 h 130"/>
                <a:gd name="T60" fmla="*/ 25 w 249"/>
                <a:gd name="T61" fmla="*/ 123 h 130"/>
                <a:gd name="T62" fmla="*/ 60 w 249"/>
                <a:gd name="T63" fmla="*/ 126 h 130"/>
                <a:gd name="T64" fmla="*/ 91 w 249"/>
                <a:gd name="T65" fmla="*/ 130 h 130"/>
                <a:gd name="T66" fmla="*/ 110 w 249"/>
                <a:gd name="T67" fmla="*/ 118 h 130"/>
                <a:gd name="T68" fmla="*/ 102 w 249"/>
                <a:gd name="T69" fmla="*/ 118 h 130"/>
                <a:gd name="T70" fmla="*/ 112 w 249"/>
                <a:gd name="T71" fmla="*/ 100 h 130"/>
                <a:gd name="T72" fmla="*/ 139 w 249"/>
                <a:gd name="T73" fmla="*/ 87 h 130"/>
                <a:gd name="T74" fmla="*/ 135 w 249"/>
                <a:gd name="T75" fmla="*/ 81 h 130"/>
                <a:gd name="T76" fmla="*/ 131 w 249"/>
                <a:gd name="T77" fmla="*/ 75 h 130"/>
                <a:gd name="T78" fmla="*/ 152 w 249"/>
                <a:gd name="T79" fmla="*/ 69 h 130"/>
                <a:gd name="T80" fmla="*/ 160 w 249"/>
                <a:gd name="T81" fmla="*/ 70 h 130"/>
                <a:gd name="T82" fmla="*/ 191 w 249"/>
                <a:gd name="T83" fmla="*/ 47 h 130"/>
                <a:gd name="T84" fmla="*/ 222 w 249"/>
                <a:gd name="T85" fmla="*/ 33 h 130"/>
                <a:gd name="T86" fmla="*/ 208 w 249"/>
                <a:gd name="T87" fmla="*/ 34 h 130"/>
                <a:gd name="T88" fmla="*/ 242 w 249"/>
                <a:gd name="T89" fmla="*/ 21 h 130"/>
                <a:gd name="T90" fmla="*/ 231 w 249"/>
                <a:gd name="T91" fmla="*/ 10 h 130"/>
                <a:gd name="T92" fmla="*/ 221 w 249"/>
                <a:gd name="T93" fmla="*/ 3 h 130"/>
                <a:gd name="T94" fmla="*/ 203 w 249"/>
                <a:gd name="T95" fmla="*/ 6 h 130"/>
                <a:gd name="T96" fmla="*/ 166 w 249"/>
                <a:gd name="T97" fmla="*/ 2 h 130"/>
                <a:gd name="T98" fmla="*/ 150 w 249"/>
                <a:gd name="T99"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9" h="130">
                  <a:moveTo>
                    <a:pt x="150" y="0"/>
                  </a:moveTo>
                  <a:cubicBezTo>
                    <a:pt x="146" y="0"/>
                    <a:pt x="145" y="4"/>
                    <a:pt x="141" y="4"/>
                  </a:cubicBezTo>
                  <a:cubicBezTo>
                    <a:pt x="136" y="4"/>
                    <a:pt x="135" y="1"/>
                    <a:pt x="130" y="1"/>
                  </a:cubicBezTo>
                  <a:cubicBezTo>
                    <a:pt x="129" y="1"/>
                    <a:pt x="127" y="2"/>
                    <a:pt x="127" y="3"/>
                  </a:cubicBezTo>
                  <a:cubicBezTo>
                    <a:pt x="112" y="3"/>
                    <a:pt x="109" y="3"/>
                    <a:pt x="94" y="3"/>
                  </a:cubicBezTo>
                  <a:cubicBezTo>
                    <a:pt x="91" y="3"/>
                    <a:pt x="89" y="4"/>
                    <a:pt x="87" y="7"/>
                  </a:cubicBezTo>
                  <a:cubicBezTo>
                    <a:pt x="86" y="8"/>
                    <a:pt x="85" y="8"/>
                    <a:pt x="85" y="8"/>
                  </a:cubicBezTo>
                  <a:cubicBezTo>
                    <a:pt x="85" y="8"/>
                    <a:pt x="85" y="7"/>
                    <a:pt x="82" y="7"/>
                  </a:cubicBezTo>
                  <a:cubicBezTo>
                    <a:pt x="73" y="7"/>
                    <a:pt x="70" y="13"/>
                    <a:pt x="67" y="20"/>
                  </a:cubicBezTo>
                  <a:cubicBezTo>
                    <a:pt x="65" y="19"/>
                    <a:pt x="54" y="14"/>
                    <a:pt x="48" y="14"/>
                  </a:cubicBezTo>
                  <a:cubicBezTo>
                    <a:pt x="42" y="14"/>
                    <a:pt x="46" y="20"/>
                    <a:pt x="37" y="20"/>
                  </a:cubicBezTo>
                  <a:cubicBezTo>
                    <a:pt x="37" y="21"/>
                    <a:pt x="36" y="22"/>
                    <a:pt x="35" y="22"/>
                  </a:cubicBezTo>
                  <a:cubicBezTo>
                    <a:pt x="34" y="22"/>
                    <a:pt x="32" y="22"/>
                    <a:pt x="28" y="22"/>
                  </a:cubicBezTo>
                  <a:cubicBezTo>
                    <a:pt x="20" y="22"/>
                    <a:pt x="2" y="26"/>
                    <a:pt x="0" y="33"/>
                  </a:cubicBezTo>
                  <a:cubicBezTo>
                    <a:pt x="2" y="33"/>
                    <a:pt x="5" y="33"/>
                    <a:pt x="6" y="33"/>
                  </a:cubicBezTo>
                  <a:cubicBezTo>
                    <a:pt x="7" y="32"/>
                    <a:pt x="9" y="31"/>
                    <a:pt x="10" y="31"/>
                  </a:cubicBezTo>
                  <a:cubicBezTo>
                    <a:pt x="19" y="31"/>
                    <a:pt x="19" y="31"/>
                    <a:pt x="19" y="31"/>
                  </a:cubicBezTo>
                  <a:cubicBezTo>
                    <a:pt x="16" y="32"/>
                    <a:pt x="14" y="33"/>
                    <a:pt x="11" y="36"/>
                  </a:cubicBezTo>
                  <a:cubicBezTo>
                    <a:pt x="12" y="36"/>
                    <a:pt x="15" y="38"/>
                    <a:pt x="16" y="38"/>
                  </a:cubicBezTo>
                  <a:cubicBezTo>
                    <a:pt x="22" y="38"/>
                    <a:pt x="22" y="33"/>
                    <a:pt x="28" y="33"/>
                  </a:cubicBezTo>
                  <a:cubicBezTo>
                    <a:pt x="30" y="33"/>
                    <a:pt x="31" y="33"/>
                    <a:pt x="33" y="33"/>
                  </a:cubicBezTo>
                  <a:cubicBezTo>
                    <a:pt x="26" y="36"/>
                    <a:pt x="19" y="35"/>
                    <a:pt x="16" y="42"/>
                  </a:cubicBezTo>
                  <a:cubicBezTo>
                    <a:pt x="16" y="42"/>
                    <a:pt x="18" y="42"/>
                    <a:pt x="19" y="42"/>
                  </a:cubicBezTo>
                  <a:cubicBezTo>
                    <a:pt x="22" y="42"/>
                    <a:pt x="25" y="42"/>
                    <a:pt x="29" y="42"/>
                  </a:cubicBezTo>
                  <a:cubicBezTo>
                    <a:pt x="25" y="42"/>
                    <a:pt x="23" y="44"/>
                    <a:pt x="21" y="45"/>
                  </a:cubicBezTo>
                  <a:cubicBezTo>
                    <a:pt x="23" y="48"/>
                    <a:pt x="31" y="51"/>
                    <a:pt x="37" y="51"/>
                  </a:cubicBezTo>
                  <a:cubicBezTo>
                    <a:pt x="40" y="51"/>
                    <a:pt x="41" y="50"/>
                    <a:pt x="43" y="48"/>
                  </a:cubicBezTo>
                  <a:cubicBezTo>
                    <a:pt x="47" y="48"/>
                    <a:pt x="47" y="48"/>
                    <a:pt x="47" y="48"/>
                  </a:cubicBezTo>
                  <a:cubicBezTo>
                    <a:pt x="45" y="52"/>
                    <a:pt x="53" y="54"/>
                    <a:pt x="58" y="54"/>
                  </a:cubicBezTo>
                  <a:cubicBezTo>
                    <a:pt x="61" y="54"/>
                    <a:pt x="62" y="51"/>
                    <a:pt x="64" y="51"/>
                  </a:cubicBezTo>
                  <a:cubicBezTo>
                    <a:pt x="67" y="51"/>
                    <a:pt x="69" y="54"/>
                    <a:pt x="74" y="54"/>
                  </a:cubicBezTo>
                  <a:cubicBezTo>
                    <a:pt x="83" y="54"/>
                    <a:pt x="90" y="52"/>
                    <a:pt x="95" y="47"/>
                  </a:cubicBezTo>
                  <a:cubicBezTo>
                    <a:pt x="100" y="47"/>
                    <a:pt x="100" y="47"/>
                    <a:pt x="100" y="47"/>
                  </a:cubicBezTo>
                  <a:cubicBezTo>
                    <a:pt x="96" y="51"/>
                    <a:pt x="91" y="53"/>
                    <a:pt x="86" y="55"/>
                  </a:cubicBezTo>
                  <a:cubicBezTo>
                    <a:pt x="72" y="55"/>
                    <a:pt x="72" y="55"/>
                    <a:pt x="72" y="55"/>
                  </a:cubicBezTo>
                  <a:cubicBezTo>
                    <a:pt x="71" y="56"/>
                    <a:pt x="70" y="57"/>
                    <a:pt x="70" y="58"/>
                  </a:cubicBezTo>
                  <a:cubicBezTo>
                    <a:pt x="70" y="60"/>
                    <a:pt x="79" y="65"/>
                    <a:pt x="80" y="67"/>
                  </a:cubicBezTo>
                  <a:cubicBezTo>
                    <a:pt x="80" y="67"/>
                    <a:pt x="79" y="67"/>
                    <a:pt x="79" y="67"/>
                  </a:cubicBezTo>
                  <a:cubicBezTo>
                    <a:pt x="72" y="67"/>
                    <a:pt x="69" y="59"/>
                    <a:pt x="63" y="57"/>
                  </a:cubicBezTo>
                  <a:cubicBezTo>
                    <a:pt x="60" y="56"/>
                    <a:pt x="58" y="56"/>
                    <a:pt x="55" y="56"/>
                  </a:cubicBezTo>
                  <a:cubicBezTo>
                    <a:pt x="52" y="56"/>
                    <a:pt x="49" y="56"/>
                    <a:pt x="47" y="56"/>
                  </a:cubicBezTo>
                  <a:cubicBezTo>
                    <a:pt x="47" y="56"/>
                    <a:pt x="46" y="56"/>
                    <a:pt x="45" y="56"/>
                  </a:cubicBezTo>
                  <a:cubicBezTo>
                    <a:pt x="44" y="56"/>
                    <a:pt x="44" y="56"/>
                    <a:pt x="43" y="56"/>
                  </a:cubicBezTo>
                  <a:cubicBezTo>
                    <a:pt x="44" y="59"/>
                    <a:pt x="44" y="60"/>
                    <a:pt x="47" y="60"/>
                  </a:cubicBezTo>
                  <a:cubicBezTo>
                    <a:pt x="47" y="60"/>
                    <a:pt x="46" y="60"/>
                    <a:pt x="45" y="60"/>
                  </a:cubicBezTo>
                  <a:cubicBezTo>
                    <a:pt x="43" y="60"/>
                    <a:pt x="40" y="60"/>
                    <a:pt x="40" y="62"/>
                  </a:cubicBezTo>
                  <a:cubicBezTo>
                    <a:pt x="40" y="67"/>
                    <a:pt x="60" y="67"/>
                    <a:pt x="60" y="76"/>
                  </a:cubicBezTo>
                  <a:cubicBezTo>
                    <a:pt x="60" y="84"/>
                    <a:pt x="51" y="82"/>
                    <a:pt x="44" y="84"/>
                  </a:cubicBezTo>
                  <a:cubicBezTo>
                    <a:pt x="40" y="85"/>
                    <a:pt x="38" y="89"/>
                    <a:pt x="36" y="93"/>
                  </a:cubicBezTo>
                  <a:cubicBezTo>
                    <a:pt x="36" y="97"/>
                    <a:pt x="36" y="97"/>
                    <a:pt x="36" y="97"/>
                  </a:cubicBezTo>
                  <a:cubicBezTo>
                    <a:pt x="40" y="97"/>
                    <a:pt x="40" y="97"/>
                    <a:pt x="40" y="97"/>
                  </a:cubicBezTo>
                  <a:cubicBezTo>
                    <a:pt x="41" y="96"/>
                    <a:pt x="41" y="96"/>
                    <a:pt x="43" y="95"/>
                  </a:cubicBezTo>
                  <a:cubicBezTo>
                    <a:pt x="47" y="95"/>
                    <a:pt x="47" y="95"/>
                    <a:pt x="47" y="95"/>
                  </a:cubicBezTo>
                  <a:cubicBezTo>
                    <a:pt x="47" y="102"/>
                    <a:pt x="56" y="105"/>
                    <a:pt x="60" y="109"/>
                  </a:cubicBezTo>
                  <a:cubicBezTo>
                    <a:pt x="55" y="109"/>
                    <a:pt x="55" y="109"/>
                    <a:pt x="55" y="109"/>
                  </a:cubicBezTo>
                  <a:cubicBezTo>
                    <a:pt x="49" y="106"/>
                    <a:pt x="46" y="101"/>
                    <a:pt x="37" y="101"/>
                  </a:cubicBezTo>
                  <a:cubicBezTo>
                    <a:pt x="36" y="101"/>
                    <a:pt x="35" y="101"/>
                    <a:pt x="34" y="101"/>
                  </a:cubicBezTo>
                  <a:cubicBezTo>
                    <a:pt x="32" y="101"/>
                    <a:pt x="30" y="101"/>
                    <a:pt x="30" y="104"/>
                  </a:cubicBezTo>
                  <a:cubicBezTo>
                    <a:pt x="30" y="109"/>
                    <a:pt x="36" y="110"/>
                    <a:pt x="39" y="112"/>
                  </a:cubicBezTo>
                  <a:cubicBezTo>
                    <a:pt x="33" y="117"/>
                    <a:pt x="18" y="112"/>
                    <a:pt x="18" y="124"/>
                  </a:cubicBezTo>
                  <a:cubicBezTo>
                    <a:pt x="18" y="125"/>
                    <a:pt x="19" y="126"/>
                    <a:pt x="21" y="126"/>
                  </a:cubicBezTo>
                  <a:cubicBezTo>
                    <a:pt x="23" y="126"/>
                    <a:pt x="24" y="125"/>
                    <a:pt x="25" y="123"/>
                  </a:cubicBezTo>
                  <a:cubicBezTo>
                    <a:pt x="35" y="126"/>
                    <a:pt x="42" y="129"/>
                    <a:pt x="52" y="129"/>
                  </a:cubicBezTo>
                  <a:cubicBezTo>
                    <a:pt x="56" y="129"/>
                    <a:pt x="58" y="126"/>
                    <a:pt x="60" y="126"/>
                  </a:cubicBezTo>
                  <a:cubicBezTo>
                    <a:pt x="67" y="126"/>
                    <a:pt x="73" y="126"/>
                    <a:pt x="82" y="126"/>
                  </a:cubicBezTo>
                  <a:cubicBezTo>
                    <a:pt x="87" y="126"/>
                    <a:pt x="84" y="130"/>
                    <a:pt x="91" y="130"/>
                  </a:cubicBezTo>
                  <a:cubicBezTo>
                    <a:pt x="98" y="130"/>
                    <a:pt x="114" y="125"/>
                    <a:pt x="114" y="120"/>
                  </a:cubicBezTo>
                  <a:cubicBezTo>
                    <a:pt x="114" y="118"/>
                    <a:pt x="111" y="118"/>
                    <a:pt x="110" y="118"/>
                  </a:cubicBezTo>
                  <a:cubicBezTo>
                    <a:pt x="110" y="118"/>
                    <a:pt x="110" y="118"/>
                    <a:pt x="109" y="118"/>
                  </a:cubicBezTo>
                  <a:cubicBezTo>
                    <a:pt x="107" y="118"/>
                    <a:pt x="107" y="118"/>
                    <a:pt x="102" y="118"/>
                  </a:cubicBezTo>
                  <a:cubicBezTo>
                    <a:pt x="102" y="108"/>
                    <a:pt x="114" y="114"/>
                    <a:pt x="114" y="105"/>
                  </a:cubicBezTo>
                  <a:cubicBezTo>
                    <a:pt x="114" y="103"/>
                    <a:pt x="113" y="102"/>
                    <a:pt x="112" y="100"/>
                  </a:cubicBezTo>
                  <a:cubicBezTo>
                    <a:pt x="115" y="100"/>
                    <a:pt x="114" y="100"/>
                    <a:pt x="127" y="100"/>
                  </a:cubicBezTo>
                  <a:cubicBezTo>
                    <a:pt x="131" y="97"/>
                    <a:pt x="133" y="90"/>
                    <a:pt x="139" y="87"/>
                  </a:cubicBezTo>
                  <a:cubicBezTo>
                    <a:pt x="138" y="83"/>
                    <a:pt x="135" y="82"/>
                    <a:pt x="131" y="81"/>
                  </a:cubicBezTo>
                  <a:cubicBezTo>
                    <a:pt x="133" y="81"/>
                    <a:pt x="134" y="81"/>
                    <a:pt x="135" y="81"/>
                  </a:cubicBezTo>
                  <a:cubicBezTo>
                    <a:pt x="138" y="81"/>
                    <a:pt x="140" y="80"/>
                    <a:pt x="139" y="75"/>
                  </a:cubicBezTo>
                  <a:cubicBezTo>
                    <a:pt x="131" y="75"/>
                    <a:pt x="131" y="75"/>
                    <a:pt x="131" y="75"/>
                  </a:cubicBezTo>
                  <a:cubicBezTo>
                    <a:pt x="136" y="72"/>
                    <a:pt x="143" y="71"/>
                    <a:pt x="149" y="69"/>
                  </a:cubicBezTo>
                  <a:cubicBezTo>
                    <a:pt x="150" y="69"/>
                    <a:pt x="151" y="69"/>
                    <a:pt x="152" y="69"/>
                  </a:cubicBezTo>
                  <a:cubicBezTo>
                    <a:pt x="153" y="69"/>
                    <a:pt x="155" y="69"/>
                    <a:pt x="156" y="69"/>
                  </a:cubicBezTo>
                  <a:cubicBezTo>
                    <a:pt x="157" y="69"/>
                    <a:pt x="159" y="70"/>
                    <a:pt x="160" y="70"/>
                  </a:cubicBezTo>
                  <a:cubicBezTo>
                    <a:pt x="161" y="70"/>
                    <a:pt x="163" y="69"/>
                    <a:pt x="164" y="68"/>
                  </a:cubicBezTo>
                  <a:cubicBezTo>
                    <a:pt x="173" y="62"/>
                    <a:pt x="179" y="51"/>
                    <a:pt x="191" y="47"/>
                  </a:cubicBezTo>
                  <a:cubicBezTo>
                    <a:pt x="201" y="44"/>
                    <a:pt x="217" y="40"/>
                    <a:pt x="223" y="33"/>
                  </a:cubicBezTo>
                  <a:cubicBezTo>
                    <a:pt x="223" y="33"/>
                    <a:pt x="222" y="33"/>
                    <a:pt x="222" y="33"/>
                  </a:cubicBezTo>
                  <a:cubicBezTo>
                    <a:pt x="220" y="33"/>
                    <a:pt x="217" y="33"/>
                    <a:pt x="215" y="33"/>
                  </a:cubicBezTo>
                  <a:cubicBezTo>
                    <a:pt x="213" y="34"/>
                    <a:pt x="211" y="34"/>
                    <a:pt x="208" y="34"/>
                  </a:cubicBezTo>
                  <a:cubicBezTo>
                    <a:pt x="205" y="34"/>
                    <a:pt x="203" y="33"/>
                    <a:pt x="202" y="32"/>
                  </a:cubicBezTo>
                  <a:cubicBezTo>
                    <a:pt x="217" y="25"/>
                    <a:pt x="231" y="30"/>
                    <a:pt x="242" y="21"/>
                  </a:cubicBezTo>
                  <a:cubicBezTo>
                    <a:pt x="244" y="20"/>
                    <a:pt x="249" y="21"/>
                    <a:pt x="249" y="17"/>
                  </a:cubicBezTo>
                  <a:cubicBezTo>
                    <a:pt x="249" y="12"/>
                    <a:pt x="234" y="13"/>
                    <a:pt x="231" y="10"/>
                  </a:cubicBezTo>
                  <a:cubicBezTo>
                    <a:pt x="229" y="8"/>
                    <a:pt x="229" y="6"/>
                    <a:pt x="226" y="5"/>
                  </a:cubicBezTo>
                  <a:cubicBezTo>
                    <a:pt x="224" y="5"/>
                    <a:pt x="223" y="4"/>
                    <a:pt x="221" y="3"/>
                  </a:cubicBezTo>
                  <a:cubicBezTo>
                    <a:pt x="199" y="9"/>
                    <a:pt x="199" y="9"/>
                    <a:pt x="199" y="9"/>
                  </a:cubicBezTo>
                  <a:cubicBezTo>
                    <a:pt x="201" y="9"/>
                    <a:pt x="202" y="8"/>
                    <a:pt x="203" y="6"/>
                  </a:cubicBezTo>
                  <a:cubicBezTo>
                    <a:pt x="199" y="2"/>
                    <a:pt x="183" y="1"/>
                    <a:pt x="173" y="1"/>
                  </a:cubicBezTo>
                  <a:cubicBezTo>
                    <a:pt x="170" y="1"/>
                    <a:pt x="168" y="2"/>
                    <a:pt x="166" y="2"/>
                  </a:cubicBezTo>
                  <a:cubicBezTo>
                    <a:pt x="164" y="2"/>
                    <a:pt x="162" y="2"/>
                    <a:pt x="158" y="2"/>
                  </a:cubicBezTo>
                  <a:cubicBezTo>
                    <a:pt x="156" y="2"/>
                    <a:pt x="154" y="0"/>
                    <a:pt x="15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147"/>
            <p:cNvSpPr/>
            <p:nvPr/>
          </p:nvSpPr>
          <p:spPr bwMode="auto">
            <a:xfrm>
              <a:off x="3889375" y="720725"/>
              <a:ext cx="1831975" cy="1393825"/>
            </a:xfrm>
            <a:custGeom>
              <a:avLst/>
              <a:gdLst>
                <a:gd name="T0" fmla="*/ 264 w 488"/>
                <a:gd name="T1" fmla="*/ 8 h 371"/>
                <a:gd name="T2" fmla="*/ 253 w 488"/>
                <a:gd name="T3" fmla="*/ 12 h 371"/>
                <a:gd name="T4" fmla="*/ 229 w 488"/>
                <a:gd name="T5" fmla="*/ 10 h 371"/>
                <a:gd name="T6" fmla="*/ 200 w 488"/>
                <a:gd name="T7" fmla="*/ 23 h 371"/>
                <a:gd name="T8" fmla="*/ 177 w 488"/>
                <a:gd name="T9" fmla="*/ 24 h 371"/>
                <a:gd name="T10" fmla="*/ 168 w 488"/>
                <a:gd name="T11" fmla="*/ 34 h 371"/>
                <a:gd name="T12" fmla="*/ 153 w 488"/>
                <a:gd name="T13" fmla="*/ 36 h 371"/>
                <a:gd name="T14" fmla="*/ 93 w 488"/>
                <a:gd name="T15" fmla="*/ 38 h 371"/>
                <a:gd name="T16" fmla="*/ 46 w 488"/>
                <a:gd name="T17" fmla="*/ 66 h 371"/>
                <a:gd name="T18" fmla="*/ 54 w 488"/>
                <a:gd name="T19" fmla="*/ 91 h 371"/>
                <a:gd name="T20" fmla="*/ 37 w 488"/>
                <a:gd name="T21" fmla="*/ 92 h 371"/>
                <a:gd name="T22" fmla="*/ 0 w 488"/>
                <a:gd name="T23" fmla="*/ 107 h 371"/>
                <a:gd name="T24" fmla="*/ 42 w 488"/>
                <a:gd name="T25" fmla="*/ 116 h 371"/>
                <a:gd name="T26" fmla="*/ 33 w 488"/>
                <a:gd name="T27" fmla="*/ 123 h 371"/>
                <a:gd name="T28" fmla="*/ 12 w 488"/>
                <a:gd name="T29" fmla="*/ 131 h 371"/>
                <a:gd name="T30" fmla="*/ 34 w 488"/>
                <a:gd name="T31" fmla="*/ 135 h 371"/>
                <a:gd name="T32" fmla="*/ 49 w 488"/>
                <a:gd name="T33" fmla="*/ 147 h 371"/>
                <a:gd name="T34" fmla="*/ 53 w 488"/>
                <a:gd name="T35" fmla="*/ 143 h 371"/>
                <a:gd name="T36" fmla="*/ 79 w 488"/>
                <a:gd name="T37" fmla="*/ 141 h 371"/>
                <a:gd name="T38" fmla="*/ 146 w 488"/>
                <a:gd name="T39" fmla="*/ 199 h 371"/>
                <a:gd name="T40" fmla="*/ 155 w 488"/>
                <a:gd name="T41" fmla="*/ 212 h 371"/>
                <a:gd name="T42" fmla="*/ 155 w 488"/>
                <a:gd name="T43" fmla="*/ 228 h 371"/>
                <a:gd name="T44" fmla="*/ 181 w 488"/>
                <a:gd name="T45" fmla="*/ 240 h 371"/>
                <a:gd name="T46" fmla="*/ 165 w 488"/>
                <a:gd name="T47" fmla="*/ 260 h 371"/>
                <a:gd name="T48" fmla="*/ 153 w 488"/>
                <a:gd name="T49" fmla="*/ 283 h 371"/>
                <a:gd name="T50" fmla="*/ 156 w 488"/>
                <a:gd name="T51" fmla="*/ 290 h 371"/>
                <a:gd name="T52" fmla="*/ 170 w 488"/>
                <a:gd name="T53" fmla="*/ 316 h 371"/>
                <a:gd name="T54" fmla="*/ 179 w 488"/>
                <a:gd name="T55" fmla="*/ 316 h 371"/>
                <a:gd name="T56" fmla="*/ 193 w 488"/>
                <a:gd name="T57" fmla="*/ 353 h 371"/>
                <a:gd name="T58" fmla="*/ 228 w 488"/>
                <a:gd name="T59" fmla="*/ 370 h 371"/>
                <a:gd name="T60" fmla="*/ 248 w 488"/>
                <a:gd name="T61" fmla="*/ 353 h 371"/>
                <a:gd name="T62" fmla="*/ 258 w 488"/>
                <a:gd name="T63" fmla="*/ 316 h 371"/>
                <a:gd name="T64" fmla="*/ 281 w 488"/>
                <a:gd name="T65" fmla="*/ 297 h 371"/>
                <a:gd name="T66" fmla="*/ 291 w 488"/>
                <a:gd name="T67" fmla="*/ 296 h 371"/>
                <a:gd name="T68" fmla="*/ 329 w 488"/>
                <a:gd name="T69" fmla="*/ 268 h 371"/>
                <a:gd name="T70" fmla="*/ 377 w 488"/>
                <a:gd name="T71" fmla="*/ 256 h 371"/>
                <a:gd name="T72" fmla="*/ 379 w 488"/>
                <a:gd name="T73" fmla="*/ 227 h 371"/>
                <a:gd name="T74" fmla="*/ 384 w 488"/>
                <a:gd name="T75" fmla="*/ 217 h 371"/>
                <a:gd name="T76" fmla="*/ 416 w 488"/>
                <a:gd name="T77" fmla="*/ 227 h 371"/>
                <a:gd name="T78" fmla="*/ 390 w 488"/>
                <a:gd name="T79" fmla="*/ 192 h 371"/>
                <a:gd name="T80" fmla="*/ 411 w 488"/>
                <a:gd name="T81" fmla="*/ 197 h 371"/>
                <a:gd name="T82" fmla="*/ 409 w 488"/>
                <a:gd name="T83" fmla="*/ 190 h 371"/>
                <a:gd name="T84" fmla="*/ 434 w 488"/>
                <a:gd name="T85" fmla="*/ 168 h 371"/>
                <a:gd name="T86" fmla="*/ 432 w 488"/>
                <a:gd name="T87" fmla="*/ 152 h 371"/>
                <a:gd name="T88" fmla="*/ 424 w 488"/>
                <a:gd name="T89" fmla="*/ 131 h 371"/>
                <a:gd name="T90" fmla="*/ 432 w 488"/>
                <a:gd name="T91" fmla="*/ 116 h 371"/>
                <a:gd name="T92" fmla="*/ 420 w 488"/>
                <a:gd name="T93" fmla="*/ 110 h 371"/>
                <a:gd name="T94" fmla="*/ 433 w 488"/>
                <a:gd name="T95" fmla="*/ 85 h 371"/>
                <a:gd name="T96" fmla="*/ 446 w 488"/>
                <a:gd name="T97" fmla="*/ 70 h 371"/>
                <a:gd name="T98" fmla="*/ 453 w 488"/>
                <a:gd name="T99" fmla="*/ 61 h 371"/>
                <a:gd name="T100" fmla="*/ 471 w 488"/>
                <a:gd name="T101" fmla="*/ 33 h 371"/>
                <a:gd name="T102" fmla="*/ 441 w 488"/>
                <a:gd name="T103" fmla="*/ 42 h 371"/>
                <a:gd name="T104" fmla="*/ 416 w 488"/>
                <a:gd name="T105" fmla="*/ 42 h 371"/>
                <a:gd name="T106" fmla="*/ 401 w 488"/>
                <a:gd name="T107" fmla="*/ 32 h 371"/>
                <a:gd name="T108" fmla="*/ 373 w 488"/>
                <a:gd name="T109" fmla="*/ 34 h 371"/>
                <a:gd name="T110" fmla="*/ 321 w 488"/>
                <a:gd name="T111" fmla="*/ 34 h 371"/>
                <a:gd name="T112" fmla="*/ 387 w 488"/>
                <a:gd name="T113" fmla="*/ 17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8" h="371">
                  <a:moveTo>
                    <a:pt x="345" y="0"/>
                  </a:moveTo>
                  <a:cubicBezTo>
                    <a:pt x="330" y="0"/>
                    <a:pt x="319" y="0"/>
                    <a:pt x="303" y="0"/>
                  </a:cubicBezTo>
                  <a:cubicBezTo>
                    <a:pt x="289" y="0"/>
                    <a:pt x="278" y="8"/>
                    <a:pt x="264" y="8"/>
                  </a:cubicBezTo>
                  <a:cubicBezTo>
                    <a:pt x="261" y="8"/>
                    <a:pt x="259" y="8"/>
                    <a:pt x="257" y="8"/>
                  </a:cubicBezTo>
                  <a:cubicBezTo>
                    <a:pt x="255" y="8"/>
                    <a:pt x="254" y="8"/>
                    <a:pt x="253" y="8"/>
                  </a:cubicBezTo>
                  <a:cubicBezTo>
                    <a:pt x="253" y="12"/>
                    <a:pt x="253" y="12"/>
                    <a:pt x="253" y="12"/>
                  </a:cubicBezTo>
                  <a:cubicBezTo>
                    <a:pt x="247" y="12"/>
                    <a:pt x="247" y="12"/>
                    <a:pt x="247" y="12"/>
                  </a:cubicBezTo>
                  <a:cubicBezTo>
                    <a:pt x="242" y="10"/>
                    <a:pt x="238" y="10"/>
                    <a:pt x="233" y="10"/>
                  </a:cubicBezTo>
                  <a:cubicBezTo>
                    <a:pt x="232" y="10"/>
                    <a:pt x="231" y="10"/>
                    <a:pt x="229" y="10"/>
                  </a:cubicBezTo>
                  <a:cubicBezTo>
                    <a:pt x="220" y="10"/>
                    <a:pt x="213" y="12"/>
                    <a:pt x="205" y="15"/>
                  </a:cubicBezTo>
                  <a:cubicBezTo>
                    <a:pt x="207" y="17"/>
                    <a:pt x="209" y="18"/>
                    <a:pt x="211" y="20"/>
                  </a:cubicBezTo>
                  <a:cubicBezTo>
                    <a:pt x="208" y="20"/>
                    <a:pt x="200" y="19"/>
                    <a:pt x="200" y="23"/>
                  </a:cubicBezTo>
                  <a:cubicBezTo>
                    <a:pt x="200" y="28"/>
                    <a:pt x="211" y="32"/>
                    <a:pt x="216" y="34"/>
                  </a:cubicBezTo>
                  <a:cubicBezTo>
                    <a:pt x="203" y="34"/>
                    <a:pt x="203" y="34"/>
                    <a:pt x="203" y="34"/>
                  </a:cubicBezTo>
                  <a:cubicBezTo>
                    <a:pt x="196" y="31"/>
                    <a:pt x="189" y="24"/>
                    <a:pt x="177" y="24"/>
                  </a:cubicBezTo>
                  <a:cubicBezTo>
                    <a:pt x="174" y="24"/>
                    <a:pt x="170" y="25"/>
                    <a:pt x="170" y="28"/>
                  </a:cubicBezTo>
                  <a:cubicBezTo>
                    <a:pt x="170" y="30"/>
                    <a:pt x="172" y="32"/>
                    <a:pt x="172" y="34"/>
                  </a:cubicBezTo>
                  <a:cubicBezTo>
                    <a:pt x="172" y="34"/>
                    <a:pt x="170" y="34"/>
                    <a:pt x="168" y="34"/>
                  </a:cubicBezTo>
                  <a:cubicBezTo>
                    <a:pt x="163" y="32"/>
                    <a:pt x="158" y="33"/>
                    <a:pt x="155" y="27"/>
                  </a:cubicBezTo>
                  <a:cubicBezTo>
                    <a:pt x="152" y="30"/>
                    <a:pt x="152" y="30"/>
                    <a:pt x="152" y="30"/>
                  </a:cubicBezTo>
                  <a:cubicBezTo>
                    <a:pt x="152" y="32"/>
                    <a:pt x="153" y="34"/>
                    <a:pt x="153" y="36"/>
                  </a:cubicBezTo>
                  <a:cubicBezTo>
                    <a:pt x="148" y="36"/>
                    <a:pt x="146" y="27"/>
                    <a:pt x="141" y="27"/>
                  </a:cubicBezTo>
                  <a:cubicBezTo>
                    <a:pt x="134" y="27"/>
                    <a:pt x="128" y="32"/>
                    <a:pt x="120" y="34"/>
                  </a:cubicBezTo>
                  <a:cubicBezTo>
                    <a:pt x="109" y="34"/>
                    <a:pt x="105" y="37"/>
                    <a:pt x="93" y="38"/>
                  </a:cubicBezTo>
                  <a:cubicBezTo>
                    <a:pt x="84" y="39"/>
                    <a:pt x="92" y="52"/>
                    <a:pt x="82" y="52"/>
                  </a:cubicBezTo>
                  <a:cubicBezTo>
                    <a:pt x="79" y="52"/>
                    <a:pt x="77" y="52"/>
                    <a:pt x="75" y="50"/>
                  </a:cubicBezTo>
                  <a:cubicBezTo>
                    <a:pt x="69" y="56"/>
                    <a:pt x="56" y="63"/>
                    <a:pt x="46" y="66"/>
                  </a:cubicBezTo>
                  <a:cubicBezTo>
                    <a:pt x="45" y="66"/>
                    <a:pt x="41" y="67"/>
                    <a:pt x="41" y="70"/>
                  </a:cubicBezTo>
                  <a:cubicBezTo>
                    <a:pt x="41" y="75"/>
                    <a:pt x="57" y="75"/>
                    <a:pt x="62" y="76"/>
                  </a:cubicBezTo>
                  <a:cubicBezTo>
                    <a:pt x="62" y="83"/>
                    <a:pt x="59" y="88"/>
                    <a:pt x="54" y="91"/>
                  </a:cubicBezTo>
                  <a:cubicBezTo>
                    <a:pt x="52" y="92"/>
                    <a:pt x="50" y="92"/>
                    <a:pt x="47" y="92"/>
                  </a:cubicBezTo>
                  <a:cubicBezTo>
                    <a:pt x="45" y="92"/>
                    <a:pt x="44" y="92"/>
                    <a:pt x="42" y="92"/>
                  </a:cubicBezTo>
                  <a:cubicBezTo>
                    <a:pt x="40" y="92"/>
                    <a:pt x="38" y="92"/>
                    <a:pt x="37" y="92"/>
                  </a:cubicBezTo>
                  <a:cubicBezTo>
                    <a:pt x="34" y="92"/>
                    <a:pt x="32" y="92"/>
                    <a:pt x="30" y="93"/>
                  </a:cubicBezTo>
                  <a:cubicBezTo>
                    <a:pt x="25" y="94"/>
                    <a:pt x="22" y="98"/>
                    <a:pt x="17" y="99"/>
                  </a:cubicBezTo>
                  <a:cubicBezTo>
                    <a:pt x="10" y="101"/>
                    <a:pt x="0" y="98"/>
                    <a:pt x="0" y="107"/>
                  </a:cubicBezTo>
                  <a:cubicBezTo>
                    <a:pt x="0" y="112"/>
                    <a:pt x="28" y="119"/>
                    <a:pt x="29" y="119"/>
                  </a:cubicBezTo>
                  <a:cubicBezTo>
                    <a:pt x="33" y="119"/>
                    <a:pt x="34" y="119"/>
                    <a:pt x="39" y="119"/>
                  </a:cubicBezTo>
                  <a:cubicBezTo>
                    <a:pt x="40" y="119"/>
                    <a:pt x="41" y="118"/>
                    <a:pt x="42" y="116"/>
                  </a:cubicBezTo>
                  <a:cubicBezTo>
                    <a:pt x="53" y="116"/>
                    <a:pt x="53" y="116"/>
                    <a:pt x="53" y="116"/>
                  </a:cubicBezTo>
                  <a:cubicBezTo>
                    <a:pt x="52" y="119"/>
                    <a:pt x="52" y="121"/>
                    <a:pt x="49" y="123"/>
                  </a:cubicBezTo>
                  <a:cubicBezTo>
                    <a:pt x="33" y="123"/>
                    <a:pt x="33" y="123"/>
                    <a:pt x="33" y="123"/>
                  </a:cubicBezTo>
                  <a:cubicBezTo>
                    <a:pt x="32" y="125"/>
                    <a:pt x="31" y="125"/>
                    <a:pt x="28" y="125"/>
                  </a:cubicBezTo>
                  <a:cubicBezTo>
                    <a:pt x="26" y="125"/>
                    <a:pt x="24" y="125"/>
                    <a:pt x="21" y="125"/>
                  </a:cubicBezTo>
                  <a:cubicBezTo>
                    <a:pt x="19" y="125"/>
                    <a:pt x="13" y="127"/>
                    <a:pt x="12" y="131"/>
                  </a:cubicBezTo>
                  <a:cubicBezTo>
                    <a:pt x="14" y="131"/>
                    <a:pt x="15" y="131"/>
                    <a:pt x="16" y="131"/>
                  </a:cubicBezTo>
                  <a:cubicBezTo>
                    <a:pt x="18" y="131"/>
                    <a:pt x="18" y="131"/>
                    <a:pt x="22" y="131"/>
                  </a:cubicBezTo>
                  <a:cubicBezTo>
                    <a:pt x="26" y="131"/>
                    <a:pt x="29" y="134"/>
                    <a:pt x="34" y="135"/>
                  </a:cubicBezTo>
                  <a:cubicBezTo>
                    <a:pt x="33" y="138"/>
                    <a:pt x="31" y="138"/>
                    <a:pt x="28" y="140"/>
                  </a:cubicBezTo>
                  <a:cubicBezTo>
                    <a:pt x="31" y="144"/>
                    <a:pt x="41" y="147"/>
                    <a:pt x="46" y="147"/>
                  </a:cubicBezTo>
                  <a:cubicBezTo>
                    <a:pt x="48" y="147"/>
                    <a:pt x="48" y="147"/>
                    <a:pt x="49" y="147"/>
                  </a:cubicBezTo>
                  <a:cubicBezTo>
                    <a:pt x="49" y="147"/>
                    <a:pt x="49" y="147"/>
                    <a:pt x="50" y="146"/>
                  </a:cubicBezTo>
                  <a:cubicBezTo>
                    <a:pt x="49" y="146"/>
                    <a:pt x="48" y="145"/>
                    <a:pt x="47" y="144"/>
                  </a:cubicBezTo>
                  <a:cubicBezTo>
                    <a:pt x="49" y="143"/>
                    <a:pt x="50" y="143"/>
                    <a:pt x="53" y="143"/>
                  </a:cubicBezTo>
                  <a:cubicBezTo>
                    <a:pt x="56" y="143"/>
                    <a:pt x="59" y="145"/>
                    <a:pt x="62" y="145"/>
                  </a:cubicBezTo>
                  <a:cubicBezTo>
                    <a:pt x="65" y="145"/>
                    <a:pt x="67" y="141"/>
                    <a:pt x="71" y="141"/>
                  </a:cubicBezTo>
                  <a:cubicBezTo>
                    <a:pt x="73" y="141"/>
                    <a:pt x="74" y="141"/>
                    <a:pt x="79" y="141"/>
                  </a:cubicBezTo>
                  <a:cubicBezTo>
                    <a:pt x="111" y="141"/>
                    <a:pt x="131" y="166"/>
                    <a:pt x="139" y="190"/>
                  </a:cubicBezTo>
                  <a:cubicBezTo>
                    <a:pt x="139" y="195"/>
                    <a:pt x="139" y="195"/>
                    <a:pt x="139" y="195"/>
                  </a:cubicBezTo>
                  <a:cubicBezTo>
                    <a:pt x="141" y="195"/>
                    <a:pt x="146" y="195"/>
                    <a:pt x="146" y="199"/>
                  </a:cubicBezTo>
                  <a:cubicBezTo>
                    <a:pt x="146" y="206"/>
                    <a:pt x="140" y="205"/>
                    <a:pt x="140" y="212"/>
                  </a:cubicBezTo>
                  <a:cubicBezTo>
                    <a:pt x="140" y="216"/>
                    <a:pt x="142" y="216"/>
                    <a:pt x="147" y="216"/>
                  </a:cubicBezTo>
                  <a:cubicBezTo>
                    <a:pt x="151" y="216"/>
                    <a:pt x="152" y="212"/>
                    <a:pt x="155" y="212"/>
                  </a:cubicBezTo>
                  <a:cubicBezTo>
                    <a:pt x="164" y="212"/>
                    <a:pt x="167" y="225"/>
                    <a:pt x="175" y="228"/>
                  </a:cubicBezTo>
                  <a:cubicBezTo>
                    <a:pt x="175" y="230"/>
                    <a:pt x="175" y="232"/>
                    <a:pt x="172" y="232"/>
                  </a:cubicBezTo>
                  <a:cubicBezTo>
                    <a:pt x="166" y="232"/>
                    <a:pt x="161" y="228"/>
                    <a:pt x="155" y="228"/>
                  </a:cubicBezTo>
                  <a:cubicBezTo>
                    <a:pt x="154" y="228"/>
                    <a:pt x="153" y="227"/>
                    <a:pt x="152" y="227"/>
                  </a:cubicBezTo>
                  <a:cubicBezTo>
                    <a:pt x="152" y="227"/>
                    <a:pt x="151" y="227"/>
                    <a:pt x="150" y="228"/>
                  </a:cubicBezTo>
                  <a:cubicBezTo>
                    <a:pt x="151" y="236"/>
                    <a:pt x="172" y="237"/>
                    <a:pt x="181" y="240"/>
                  </a:cubicBezTo>
                  <a:cubicBezTo>
                    <a:pt x="178" y="248"/>
                    <a:pt x="174" y="251"/>
                    <a:pt x="172" y="259"/>
                  </a:cubicBezTo>
                  <a:cubicBezTo>
                    <a:pt x="171" y="259"/>
                    <a:pt x="170" y="258"/>
                    <a:pt x="169" y="258"/>
                  </a:cubicBezTo>
                  <a:cubicBezTo>
                    <a:pt x="168" y="258"/>
                    <a:pt x="167" y="259"/>
                    <a:pt x="165" y="260"/>
                  </a:cubicBezTo>
                  <a:cubicBezTo>
                    <a:pt x="165" y="261"/>
                    <a:pt x="165" y="261"/>
                    <a:pt x="165" y="261"/>
                  </a:cubicBezTo>
                  <a:cubicBezTo>
                    <a:pt x="159" y="265"/>
                    <a:pt x="157" y="271"/>
                    <a:pt x="153" y="276"/>
                  </a:cubicBezTo>
                  <a:cubicBezTo>
                    <a:pt x="153" y="283"/>
                    <a:pt x="153" y="283"/>
                    <a:pt x="153" y="283"/>
                  </a:cubicBezTo>
                  <a:cubicBezTo>
                    <a:pt x="154" y="282"/>
                    <a:pt x="155" y="282"/>
                    <a:pt x="156" y="282"/>
                  </a:cubicBezTo>
                  <a:cubicBezTo>
                    <a:pt x="157" y="282"/>
                    <a:pt x="158" y="282"/>
                    <a:pt x="159" y="283"/>
                  </a:cubicBezTo>
                  <a:cubicBezTo>
                    <a:pt x="158" y="286"/>
                    <a:pt x="156" y="287"/>
                    <a:pt x="156" y="290"/>
                  </a:cubicBezTo>
                  <a:cubicBezTo>
                    <a:pt x="156" y="298"/>
                    <a:pt x="164" y="301"/>
                    <a:pt x="165" y="306"/>
                  </a:cubicBezTo>
                  <a:cubicBezTo>
                    <a:pt x="166" y="309"/>
                    <a:pt x="167" y="314"/>
                    <a:pt x="168" y="315"/>
                  </a:cubicBezTo>
                  <a:cubicBezTo>
                    <a:pt x="169" y="316"/>
                    <a:pt x="170" y="316"/>
                    <a:pt x="170" y="316"/>
                  </a:cubicBezTo>
                  <a:cubicBezTo>
                    <a:pt x="171" y="316"/>
                    <a:pt x="172" y="316"/>
                    <a:pt x="173" y="315"/>
                  </a:cubicBezTo>
                  <a:cubicBezTo>
                    <a:pt x="174" y="315"/>
                    <a:pt x="175" y="314"/>
                    <a:pt x="176" y="314"/>
                  </a:cubicBezTo>
                  <a:cubicBezTo>
                    <a:pt x="177" y="314"/>
                    <a:pt x="178" y="315"/>
                    <a:pt x="179" y="316"/>
                  </a:cubicBezTo>
                  <a:cubicBezTo>
                    <a:pt x="177" y="318"/>
                    <a:pt x="174" y="318"/>
                    <a:pt x="174" y="322"/>
                  </a:cubicBezTo>
                  <a:cubicBezTo>
                    <a:pt x="174" y="330"/>
                    <a:pt x="185" y="343"/>
                    <a:pt x="191" y="347"/>
                  </a:cubicBezTo>
                  <a:cubicBezTo>
                    <a:pt x="192" y="348"/>
                    <a:pt x="191" y="352"/>
                    <a:pt x="193" y="353"/>
                  </a:cubicBezTo>
                  <a:cubicBezTo>
                    <a:pt x="198" y="356"/>
                    <a:pt x="200" y="354"/>
                    <a:pt x="202" y="361"/>
                  </a:cubicBezTo>
                  <a:cubicBezTo>
                    <a:pt x="206" y="361"/>
                    <a:pt x="210" y="357"/>
                    <a:pt x="214" y="357"/>
                  </a:cubicBezTo>
                  <a:cubicBezTo>
                    <a:pt x="221" y="357"/>
                    <a:pt x="221" y="370"/>
                    <a:pt x="228" y="370"/>
                  </a:cubicBezTo>
                  <a:cubicBezTo>
                    <a:pt x="230" y="370"/>
                    <a:pt x="230" y="368"/>
                    <a:pt x="234" y="368"/>
                  </a:cubicBezTo>
                  <a:cubicBezTo>
                    <a:pt x="234" y="370"/>
                    <a:pt x="235" y="371"/>
                    <a:pt x="237" y="371"/>
                  </a:cubicBezTo>
                  <a:cubicBezTo>
                    <a:pt x="245" y="371"/>
                    <a:pt x="241" y="356"/>
                    <a:pt x="248" y="353"/>
                  </a:cubicBezTo>
                  <a:cubicBezTo>
                    <a:pt x="247" y="350"/>
                    <a:pt x="248" y="342"/>
                    <a:pt x="248" y="337"/>
                  </a:cubicBezTo>
                  <a:cubicBezTo>
                    <a:pt x="248" y="329"/>
                    <a:pt x="261" y="332"/>
                    <a:pt x="261" y="323"/>
                  </a:cubicBezTo>
                  <a:cubicBezTo>
                    <a:pt x="261" y="319"/>
                    <a:pt x="258" y="318"/>
                    <a:pt x="258" y="316"/>
                  </a:cubicBezTo>
                  <a:cubicBezTo>
                    <a:pt x="258" y="315"/>
                    <a:pt x="259" y="314"/>
                    <a:pt x="260" y="313"/>
                  </a:cubicBezTo>
                  <a:cubicBezTo>
                    <a:pt x="260" y="312"/>
                    <a:pt x="259" y="311"/>
                    <a:pt x="259" y="310"/>
                  </a:cubicBezTo>
                  <a:cubicBezTo>
                    <a:pt x="259" y="300"/>
                    <a:pt x="275" y="303"/>
                    <a:pt x="281" y="297"/>
                  </a:cubicBezTo>
                  <a:cubicBezTo>
                    <a:pt x="283" y="294"/>
                    <a:pt x="282" y="292"/>
                    <a:pt x="286" y="290"/>
                  </a:cubicBezTo>
                  <a:cubicBezTo>
                    <a:pt x="286" y="296"/>
                    <a:pt x="286" y="296"/>
                    <a:pt x="286" y="296"/>
                  </a:cubicBezTo>
                  <a:cubicBezTo>
                    <a:pt x="291" y="296"/>
                    <a:pt x="291" y="296"/>
                    <a:pt x="291" y="296"/>
                  </a:cubicBezTo>
                  <a:cubicBezTo>
                    <a:pt x="296" y="291"/>
                    <a:pt x="306" y="293"/>
                    <a:pt x="312" y="287"/>
                  </a:cubicBezTo>
                  <a:cubicBezTo>
                    <a:pt x="316" y="283"/>
                    <a:pt x="316" y="277"/>
                    <a:pt x="322" y="273"/>
                  </a:cubicBezTo>
                  <a:cubicBezTo>
                    <a:pt x="329" y="268"/>
                    <a:pt x="329" y="268"/>
                    <a:pt x="329" y="268"/>
                  </a:cubicBezTo>
                  <a:cubicBezTo>
                    <a:pt x="329" y="265"/>
                    <a:pt x="332" y="265"/>
                    <a:pt x="335" y="263"/>
                  </a:cubicBezTo>
                  <a:cubicBezTo>
                    <a:pt x="348" y="263"/>
                    <a:pt x="348" y="263"/>
                    <a:pt x="348" y="263"/>
                  </a:cubicBezTo>
                  <a:cubicBezTo>
                    <a:pt x="359" y="258"/>
                    <a:pt x="367" y="259"/>
                    <a:pt x="377" y="256"/>
                  </a:cubicBezTo>
                  <a:cubicBezTo>
                    <a:pt x="386" y="253"/>
                    <a:pt x="388" y="245"/>
                    <a:pt x="398" y="242"/>
                  </a:cubicBezTo>
                  <a:cubicBezTo>
                    <a:pt x="403" y="240"/>
                    <a:pt x="406" y="240"/>
                    <a:pt x="410" y="237"/>
                  </a:cubicBezTo>
                  <a:cubicBezTo>
                    <a:pt x="404" y="235"/>
                    <a:pt x="379" y="236"/>
                    <a:pt x="379" y="227"/>
                  </a:cubicBezTo>
                  <a:cubicBezTo>
                    <a:pt x="380" y="227"/>
                    <a:pt x="385" y="226"/>
                    <a:pt x="385" y="224"/>
                  </a:cubicBezTo>
                  <a:cubicBezTo>
                    <a:pt x="385" y="221"/>
                    <a:pt x="382" y="220"/>
                    <a:pt x="382" y="216"/>
                  </a:cubicBezTo>
                  <a:cubicBezTo>
                    <a:pt x="383" y="217"/>
                    <a:pt x="383" y="217"/>
                    <a:pt x="384" y="217"/>
                  </a:cubicBezTo>
                  <a:cubicBezTo>
                    <a:pt x="384" y="217"/>
                    <a:pt x="385" y="216"/>
                    <a:pt x="386" y="216"/>
                  </a:cubicBezTo>
                  <a:cubicBezTo>
                    <a:pt x="398" y="216"/>
                    <a:pt x="395" y="231"/>
                    <a:pt x="409" y="231"/>
                  </a:cubicBezTo>
                  <a:cubicBezTo>
                    <a:pt x="412" y="231"/>
                    <a:pt x="416" y="230"/>
                    <a:pt x="416" y="227"/>
                  </a:cubicBezTo>
                  <a:cubicBezTo>
                    <a:pt x="416" y="211"/>
                    <a:pt x="398" y="206"/>
                    <a:pt x="388" y="196"/>
                  </a:cubicBezTo>
                  <a:cubicBezTo>
                    <a:pt x="388" y="192"/>
                    <a:pt x="388" y="192"/>
                    <a:pt x="388" y="192"/>
                  </a:cubicBezTo>
                  <a:cubicBezTo>
                    <a:pt x="388" y="192"/>
                    <a:pt x="389" y="192"/>
                    <a:pt x="390" y="192"/>
                  </a:cubicBezTo>
                  <a:cubicBezTo>
                    <a:pt x="390" y="192"/>
                    <a:pt x="391" y="192"/>
                    <a:pt x="391" y="192"/>
                  </a:cubicBezTo>
                  <a:cubicBezTo>
                    <a:pt x="393" y="197"/>
                    <a:pt x="402" y="205"/>
                    <a:pt x="407" y="205"/>
                  </a:cubicBezTo>
                  <a:cubicBezTo>
                    <a:pt x="411" y="205"/>
                    <a:pt x="411" y="200"/>
                    <a:pt x="411" y="197"/>
                  </a:cubicBezTo>
                  <a:cubicBezTo>
                    <a:pt x="411" y="189"/>
                    <a:pt x="399" y="191"/>
                    <a:pt x="396" y="184"/>
                  </a:cubicBezTo>
                  <a:cubicBezTo>
                    <a:pt x="400" y="184"/>
                    <a:pt x="400" y="184"/>
                    <a:pt x="400" y="184"/>
                  </a:cubicBezTo>
                  <a:cubicBezTo>
                    <a:pt x="402" y="187"/>
                    <a:pt x="405" y="188"/>
                    <a:pt x="409" y="190"/>
                  </a:cubicBezTo>
                  <a:cubicBezTo>
                    <a:pt x="411" y="184"/>
                    <a:pt x="422" y="188"/>
                    <a:pt x="424" y="179"/>
                  </a:cubicBezTo>
                  <a:cubicBezTo>
                    <a:pt x="423" y="179"/>
                    <a:pt x="421" y="177"/>
                    <a:pt x="421" y="175"/>
                  </a:cubicBezTo>
                  <a:cubicBezTo>
                    <a:pt x="427" y="175"/>
                    <a:pt x="432" y="172"/>
                    <a:pt x="434" y="168"/>
                  </a:cubicBezTo>
                  <a:cubicBezTo>
                    <a:pt x="431" y="166"/>
                    <a:pt x="423" y="167"/>
                    <a:pt x="423" y="162"/>
                  </a:cubicBezTo>
                  <a:cubicBezTo>
                    <a:pt x="423" y="158"/>
                    <a:pt x="427" y="158"/>
                    <a:pt x="432" y="158"/>
                  </a:cubicBezTo>
                  <a:cubicBezTo>
                    <a:pt x="430" y="156"/>
                    <a:pt x="432" y="154"/>
                    <a:pt x="432" y="152"/>
                  </a:cubicBezTo>
                  <a:cubicBezTo>
                    <a:pt x="432" y="148"/>
                    <a:pt x="428" y="146"/>
                    <a:pt x="428" y="140"/>
                  </a:cubicBezTo>
                  <a:cubicBezTo>
                    <a:pt x="424" y="140"/>
                    <a:pt x="419" y="140"/>
                    <a:pt x="419" y="135"/>
                  </a:cubicBezTo>
                  <a:cubicBezTo>
                    <a:pt x="419" y="133"/>
                    <a:pt x="421" y="131"/>
                    <a:pt x="424" y="131"/>
                  </a:cubicBezTo>
                  <a:cubicBezTo>
                    <a:pt x="426" y="131"/>
                    <a:pt x="430" y="131"/>
                    <a:pt x="434" y="131"/>
                  </a:cubicBezTo>
                  <a:cubicBezTo>
                    <a:pt x="439" y="131"/>
                    <a:pt x="444" y="130"/>
                    <a:pt x="444" y="126"/>
                  </a:cubicBezTo>
                  <a:cubicBezTo>
                    <a:pt x="444" y="119"/>
                    <a:pt x="433" y="121"/>
                    <a:pt x="432" y="116"/>
                  </a:cubicBezTo>
                  <a:cubicBezTo>
                    <a:pt x="434" y="116"/>
                    <a:pt x="436" y="115"/>
                    <a:pt x="437" y="115"/>
                  </a:cubicBezTo>
                  <a:cubicBezTo>
                    <a:pt x="434" y="112"/>
                    <a:pt x="430" y="109"/>
                    <a:pt x="426" y="109"/>
                  </a:cubicBezTo>
                  <a:cubicBezTo>
                    <a:pt x="424" y="109"/>
                    <a:pt x="422" y="110"/>
                    <a:pt x="420" y="110"/>
                  </a:cubicBezTo>
                  <a:cubicBezTo>
                    <a:pt x="419" y="110"/>
                    <a:pt x="418" y="110"/>
                    <a:pt x="417" y="109"/>
                  </a:cubicBezTo>
                  <a:cubicBezTo>
                    <a:pt x="419" y="106"/>
                    <a:pt x="419" y="100"/>
                    <a:pt x="422" y="97"/>
                  </a:cubicBezTo>
                  <a:cubicBezTo>
                    <a:pt x="427" y="93"/>
                    <a:pt x="433" y="91"/>
                    <a:pt x="433" y="85"/>
                  </a:cubicBezTo>
                  <a:cubicBezTo>
                    <a:pt x="433" y="84"/>
                    <a:pt x="434" y="84"/>
                    <a:pt x="433" y="81"/>
                  </a:cubicBezTo>
                  <a:cubicBezTo>
                    <a:pt x="439" y="79"/>
                    <a:pt x="446" y="78"/>
                    <a:pt x="446" y="74"/>
                  </a:cubicBezTo>
                  <a:cubicBezTo>
                    <a:pt x="446" y="71"/>
                    <a:pt x="448" y="74"/>
                    <a:pt x="446" y="70"/>
                  </a:cubicBezTo>
                  <a:cubicBezTo>
                    <a:pt x="451" y="69"/>
                    <a:pt x="459" y="69"/>
                    <a:pt x="459" y="61"/>
                  </a:cubicBezTo>
                  <a:cubicBezTo>
                    <a:pt x="458" y="62"/>
                    <a:pt x="457" y="62"/>
                    <a:pt x="456" y="62"/>
                  </a:cubicBezTo>
                  <a:cubicBezTo>
                    <a:pt x="456" y="62"/>
                    <a:pt x="455" y="62"/>
                    <a:pt x="453" y="61"/>
                  </a:cubicBezTo>
                  <a:cubicBezTo>
                    <a:pt x="466" y="61"/>
                    <a:pt x="472" y="53"/>
                    <a:pt x="481" y="50"/>
                  </a:cubicBezTo>
                  <a:cubicBezTo>
                    <a:pt x="483" y="49"/>
                    <a:pt x="488" y="46"/>
                    <a:pt x="488" y="43"/>
                  </a:cubicBezTo>
                  <a:cubicBezTo>
                    <a:pt x="488" y="39"/>
                    <a:pt x="475" y="33"/>
                    <a:pt x="471" y="33"/>
                  </a:cubicBezTo>
                  <a:cubicBezTo>
                    <a:pt x="468" y="33"/>
                    <a:pt x="466" y="33"/>
                    <a:pt x="465" y="37"/>
                  </a:cubicBezTo>
                  <a:cubicBezTo>
                    <a:pt x="452" y="37"/>
                    <a:pt x="452" y="37"/>
                    <a:pt x="452" y="37"/>
                  </a:cubicBezTo>
                  <a:cubicBezTo>
                    <a:pt x="447" y="39"/>
                    <a:pt x="446" y="40"/>
                    <a:pt x="441" y="42"/>
                  </a:cubicBezTo>
                  <a:cubicBezTo>
                    <a:pt x="441" y="42"/>
                    <a:pt x="441" y="42"/>
                    <a:pt x="441" y="42"/>
                  </a:cubicBezTo>
                  <a:cubicBezTo>
                    <a:pt x="439" y="42"/>
                    <a:pt x="435" y="42"/>
                    <a:pt x="435" y="42"/>
                  </a:cubicBezTo>
                  <a:cubicBezTo>
                    <a:pt x="435" y="42"/>
                    <a:pt x="423" y="42"/>
                    <a:pt x="416" y="42"/>
                  </a:cubicBezTo>
                  <a:cubicBezTo>
                    <a:pt x="411" y="45"/>
                    <a:pt x="397" y="64"/>
                    <a:pt x="389" y="66"/>
                  </a:cubicBezTo>
                  <a:cubicBezTo>
                    <a:pt x="390" y="63"/>
                    <a:pt x="409" y="44"/>
                    <a:pt x="409" y="41"/>
                  </a:cubicBezTo>
                  <a:cubicBezTo>
                    <a:pt x="409" y="37"/>
                    <a:pt x="407" y="32"/>
                    <a:pt x="401" y="32"/>
                  </a:cubicBezTo>
                  <a:cubicBezTo>
                    <a:pt x="392" y="32"/>
                    <a:pt x="375" y="49"/>
                    <a:pt x="368" y="49"/>
                  </a:cubicBezTo>
                  <a:cubicBezTo>
                    <a:pt x="366" y="49"/>
                    <a:pt x="378" y="37"/>
                    <a:pt x="379" y="34"/>
                  </a:cubicBezTo>
                  <a:cubicBezTo>
                    <a:pt x="378" y="34"/>
                    <a:pt x="376" y="34"/>
                    <a:pt x="373" y="34"/>
                  </a:cubicBezTo>
                  <a:cubicBezTo>
                    <a:pt x="369" y="34"/>
                    <a:pt x="361" y="34"/>
                    <a:pt x="354" y="35"/>
                  </a:cubicBezTo>
                  <a:cubicBezTo>
                    <a:pt x="346" y="35"/>
                    <a:pt x="338" y="36"/>
                    <a:pt x="332" y="36"/>
                  </a:cubicBezTo>
                  <a:cubicBezTo>
                    <a:pt x="326" y="36"/>
                    <a:pt x="322" y="35"/>
                    <a:pt x="321" y="34"/>
                  </a:cubicBezTo>
                  <a:cubicBezTo>
                    <a:pt x="384" y="31"/>
                    <a:pt x="384" y="31"/>
                    <a:pt x="384" y="31"/>
                  </a:cubicBezTo>
                  <a:cubicBezTo>
                    <a:pt x="391" y="28"/>
                    <a:pt x="411" y="30"/>
                    <a:pt x="412" y="20"/>
                  </a:cubicBezTo>
                  <a:cubicBezTo>
                    <a:pt x="405" y="18"/>
                    <a:pt x="395" y="20"/>
                    <a:pt x="387" y="17"/>
                  </a:cubicBezTo>
                  <a:cubicBezTo>
                    <a:pt x="374" y="11"/>
                    <a:pt x="361" y="0"/>
                    <a:pt x="34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148"/>
            <p:cNvSpPr/>
            <p:nvPr/>
          </p:nvSpPr>
          <p:spPr bwMode="auto">
            <a:xfrm>
              <a:off x="4433888" y="1598613"/>
              <a:ext cx="90488" cy="57150"/>
            </a:xfrm>
            <a:custGeom>
              <a:avLst/>
              <a:gdLst>
                <a:gd name="T0" fmla="*/ 7 w 24"/>
                <a:gd name="T1" fmla="*/ 0 h 15"/>
                <a:gd name="T2" fmla="*/ 0 w 24"/>
                <a:gd name="T3" fmla="*/ 5 h 15"/>
                <a:gd name="T4" fmla="*/ 6 w 24"/>
                <a:gd name="T5" fmla="*/ 15 h 15"/>
                <a:gd name="T6" fmla="*/ 12 w 24"/>
                <a:gd name="T7" fmla="*/ 15 h 15"/>
                <a:gd name="T8" fmla="*/ 24 w 24"/>
                <a:gd name="T9" fmla="*/ 9 h 15"/>
                <a:gd name="T10" fmla="*/ 7 w 24"/>
                <a:gd name="T11" fmla="*/ 0 h 15"/>
              </a:gdLst>
              <a:ahLst/>
              <a:cxnLst>
                <a:cxn ang="0">
                  <a:pos x="T0" y="T1"/>
                </a:cxn>
                <a:cxn ang="0">
                  <a:pos x="T2" y="T3"/>
                </a:cxn>
                <a:cxn ang="0">
                  <a:pos x="T4" y="T5"/>
                </a:cxn>
                <a:cxn ang="0">
                  <a:pos x="T6" y="T7"/>
                </a:cxn>
                <a:cxn ang="0">
                  <a:pos x="T8" y="T9"/>
                </a:cxn>
                <a:cxn ang="0">
                  <a:pos x="T10" y="T11"/>
                </a:cxn>
              </a:cxnLst>
              <a:rect l="0" t="0" r="r" b="b"/>
              <a:pathLst>
                <a:path w="24" h="15">
                  <a:moveTo>
                    <a:pt x="7" y="0"/>
                  </a:moveTo>
                  <a:cubicBezTo>
                    <a:pt x="4" y="0"/>
                    <a:pt x="0" y="1"/>
                    <a:pt x="0" y="5"/>
                  </a:cubicBezTo>
                  <a:cubicBezTo>
                    <a:pt x="0" y="9"/>
                    <a:pt x="4" y="15"/>
                    <a:pt x="6" y="15"/>
                  </a:cubicBezTo>
                  <a:cubicBezTo>
                    <a:pt x="12" y="15"/>
                    <a:pt x="12" y="15"/>
                    <a:pt x="12" y="15"/>
                  </a:cubicBezTo>
                  <a:cubicBezTo>
                    <a:pt x="17" y="15"/>
                    <a:pt x="23" y="14"/>
                    <a:pt x="24" y="9"/>
                  </a:cubicBezTo>
                  <a:cubicBezTo>
                    <a:pt x="16" y="7"/>
                    <a:pt x="14"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149"/>
            <p:cNvSpPr/>
            <p:nvPr/>
          </p:nvSpPr>
          <p:spPr bwMode="auto">
            <a:xfrm>
              <a:off x="5526088" y="1298575"/>
              <a:ext cx="49213" cy="30163"/>
            </a:xfrm>
            <a:custGeom>
              <a:avLst/>
              <a:gdLst>
                <a:gd name="T0" fmla="*/ 8 w 13"/>
                <a:gd name="T1" fmla="*/ 0 h 8"/>
                <a:gd name="T2" fmla="*/ 3 w 13"/>
                <a:gd name="T3" fmla="*/ 0 h 8"/>
                <a:gd name="T4" fmla="*/ 0 w 13"/>
                <a:gd name="T5" fmla="*/ 4 h 8"/>
                <a:gd name="T6" fmla="*/ 4 w 13"/>
                <a:gd name="T7" fmla="*/ 8 h 8"/>
                <a:gd name="T8" fmla="*/ 13 w 13"/>
                <a:gd name="T9" fmla="*/ 4 h 8"/>
                <a:gd name="T10" fmla="*/ 8 w 13"/>
                <a:gd name="T11" fmla="*/ 4 h 8"/>
                <a:gd name="T12" fmla="*/ 8 w 1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8" y="0"/>
                  </a:moveTo>
                  <a:cubicBezTo>
                    <a:pt x="3" y="0"/>
                    <a:pt x="3" y="0"/>
                    <a:pt x="3" y="0"/>
                  </a:cubicBezTo>
                  <a:cubicBezTo>
                    <a:pt x="2" y="1"/>
                    <a:pt x="0" y="2"/>
                    <a:pt x="0" y="4"/>
                  </a:cubicBezTo>
                  <a:cubicBezTo>
                    <a:pt x="0" y="5"/>
                    <a:pt x="2" y="8"/>
                    <a:pt x="4" y="8"/>
                  </a:cubicBezTo>
                  <a:cubicBezTo>
                    <a:pt x="7" y="8"/>
                    <a:pt x="12" y="4"/>
                    <a:pt x="13" y="4"/>
                  </a:cubicBezTo>
                  <a:cubicBezTo>
                    <a:pt x="8" y="4"/>
                    <a:pt x="8" y="4"/>
                    <a:pt x="8" y="4"/>
                  </a:cubicBezTo>
                  <a:cubicBezTo>
                    <a:pt x="8" y="2"/>
                    <a:pt x="8" y="2"/>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150"/>
            <p:cNvSpPr/>
            <p:nvPr/>
          </p:nvSpPr>
          <p:spPr bwMode="auto">
            <a:xfrm>
              <a:off x="4302125" y="2482850"/>
              <a:ext cx="200025" cy="195263"/>
            </a:xfrm>
            <a:custGeom>
              <a:avLst/>
              <a:gdLst>
                <a:gd name="T0" fmla="*/ 27 w 53"/>
                <a:gd name="T1" fmla="*/ 0 h 52"/>
                <a:gd name="T2" fmla="*/ 19 w 53"/>
                <a:gd name="T3" fmla="*/ 8 h 52"/>
                <a:gd name="T4" fmla="*/ 3 w 53"/>
                <a:gd name="T5" fmla="*/ 32 h 52"/>
                <a:gd name="T6" fmla="*/ 6 w 53"/>
                <a:gd name="T7" fmla="*/ 33 h 52"/>
                <a:gd name="T8" fmla="*/ 6 w 53"/>
                <a:gd name="T9" fmla="*/ 35 h 52"/>
                <a:gd name="T10" fmla="*/ 0 w 53"/>
                <a:gd name="T11" fmla="*/ 40 h 52"/>
                <a:gd name="T12" fmla="*/ 3 w 53"/>
                <a:gd name="T13" fmla="*/ 43 h 52"/>
                <a:gd name="T14" fmla="*/ 12 w 53"/>
                <a:gd name="T15" fmla="*/ 41 h 52"/>
                <a:gd name="T16" fmla="*/ 21 w 53"/>
                <a:gd name="T17" fmla="*/ 43 h 52"/>
                <a:gd name="T18" fmla="*/ 26 w 53"/>
                <a:gd name="T19" fmla="*/ 42 h 52"/>
                <a:gd name="T20" fmla="*/ 29 w 53"/>
                <a:gd name="T21" fmla="*/ 43 h 52"/>
                <a:gd name="T22" fmla="*/ 34 w 53"/>
                <a:gd name="T23" fmla="*/ 43 h 52"/>
                <a:gd name="T24" fmla="*/ 31 w 53"/>
                <a:gd name="T25" fmla="*/ 48 h 52"/>
                <a:gd name="T26" fmla="*/ 32 w 53"/>
                <a:gd name="T27" fmla="*/ 48 h 52"/>
                <a:gd name="T28" fmla="*/ 33 w 53"/>
                <a:gd name="T29" fmla="*/ 48 h 52"/>
                <a:gd name="T30" fmla="*/ 41 w 53"/>
                <a:gd name="T31" fmla="*/ 40 h 52"/>
                <a:gd name="T32" fmla="*/ 44 w 53"/>
                <a:gd name="T33" fmla="*/ 48 h 52"/>
                <a:gd name="T34" fmla="*/ 46 w 53"/>
                <a:gd name="T35" fmla="*/ 48 h 52"/>
                <a:gd name="T36" fmla="*/ 49 w 53"/>
                <a:gd name="T37" fmla="*/ 52 h 52"/>
                <a:gd name="T38" fmla="*/ 53 w 53"/>
                <a:gd name="T39" fmla="*/ 45 h 52"/>
                <a:gd name="T40" fmla="*/ 51 w 53"/>
                <a:gd name="T41" fmla="*/ 39 h 52"/>
                <a:gd name="T42" fmla="*/ 48 w 53"/>
                <a:gd name="T43" fmla="*/ 40 h 52"/>
                <a:gd name="T44" fmla="*/ 46 w 53"/>
                <a:gd name="T45" fmla="*/ 36 h 52"/>
                <a:gd name="T46" fmla="*/ 49 w 53"/>
                <a:gd name="T47" fmla="*/ 32 h 52"/>
                <a:gd name="T48" fmla="*/ 45 w 53"/>
                <a:gd name="T49" fmla="*/ 32 h 52"/>
                <a:gd name="T50" fmla="*/ 46 w 53"/>
                <a:gd name="T51" fmla="*/ 23 h 52"/>
                <a:gd name="T52" fmla="*/ 42 w 53"/>
                <a:gd name="T53" fmla="*/ 24 h 52"/>
                <a:gd name="T54" fmla="*/ 37 w 53"/>
                <a:gd name="T55" fmla="*/ 23 h 52"/>
                <a:gd name="T56" fmla="*/ 34 w 53"/>
                <a:gd name="T57" fmla="*/ 24 h 52"/>
                <a:gd name="T58" fmla="*/ 34 w 53"/>
                <a:gd name="T59" fmla="*/ 23 h 52"/>
                <a:gd name="T60" fmla="*/ 29 w 53"/>
                <a:gd name="T61" fmla="*/ 23 h 52"/>
                <a:gd name="T62" fmla="*/ 29 w 53"/>
                <a:gd name="T63" fmla="*/ 20 h 52"/>
                <a:gd name="T64" fmla="*/ 30 w 53"/>
                <a:gd name="T65" fmla="*/ 19 h 52"/>
                <a:gd name="T66" fmla="*/ 26 w 53"/>
                <a:gd name="T67" fmla="*/ 17 h 52"/>
                <a:gd name="T68" fmla="*/ 22 w 53"/>
                <a:gd name="T69" fmla="*/ 20 h 52"/>
                <a:gd name="T70" fmla="*/ 22 w 53"/>
                <a:gd name="T71" fmla="*/ 17 h 52"/>
                <a:gd name="T72" fmla="*/ 29 w 53"/>
                <a:gd name="T73" fmla="*/ 3 h 52"/>
                <a:gd name="T74" fmla="*/ 27 w 53"/>
                <a:gd name="T7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 h="52">
                  <a:moveTo>
                    <a:pt x="27" y="0"/>
                  </a:moveTo>
                  <a:cubicBezTo>
                    <a:pt x="23" y="0"/>
                    <a:pt x="21" y="5"/>
                    <a:pt x="19" y="8"/>
                  </a:cubicBezTo>
                  <a:cubicBezTo>
                    <a:pt x="14" y="15"/>
                    <a:pt x="11" y="28"/>
                    <a:pt x="3" y="32"/>
                  </a:cubicBezTo>
                  <a:cubicBezTo>
                    <a:pt x="4" y="32"/>
                    <a:pt x="5" y="33"/>
                    <a:pt x="6" y="33"/>
                  </a:cubicBezTo>
                  <a:cubicBezTo>
                    <a:pt x="6" y="35"/>
                    <a:pt x="6" y="35"/>
                    <a:pt x="6" y="35"/>
                  </a:cubicBezTo>
                  <a:cubicBezTo>
                    <a:pt x="6" y="35"/>
                    <a:pt x="0" y="39"/>
                    <a:pt x="0" y="40"/>
                  </a:cubicBezTo>
                  <a:cubicBezTo>
                    <a:pt x="0" y="41"/>
                    <a:pt x="2" y="43"/>
                    <a:pt x="3" y="43"/>
                  </a:cubicBezTo>
                  <a:cubicBezTo>
                    <a:pt x="7" y="43"/>
                    <a:pt x="8" y="41"/>
                    <a:pt x="12" y="41"/>
                  </a:cubicBezTo>
                  <a:cubicBezTo>
                    <a:pt x="15" y="41"/>
                    <a:pt x="17" y="43"/>
                    <a:pt x="21" y="43"/>
                  </a:cubicBezTo>
                  <a:cubicBezTo>
                    <a:pt x="23" y="43"/>
                    <a:pt x="24" y="43"/>
                    <a:pt x="26" y="42"/>
                  </a:cubicBezTo>
                  <a:cubicBezTo>
                    <a:pt x="27" y="43"/>
                    <a:pt x="28" y="43"/>
                    <a:pt x="29" y="43"/>
                  </a:cubicBezTo>
                  <a:cubicBezTo>
                    <a:pt x="31" y="43"/>
                    <a:pt x="33" y="43"/>
                    <a:pt x="34" y="43"/>
                  </a:cubicBezTo>
                  <a:cubicBezTo>
                    <a:pt x="33" y="45"/>
                    <a:pt x="31" y="45"/>
                    <a:pt x="31" y="48"/>
                  </a:cubicBezTo>
                  <a:cubicBezTo>
                    <a:pt x="31" y="48"/>
                    <a:pt x="31" y="48"/>
                    <a:pt x="32" y="48"/>
                  </a:cubicBezTo>
                  <a:cubicBezTo>
                    <a:pt x="32" y="48"/>
                    <a:pt x="33" y="48"/>
                    <a:pt x="33" y="48"/>
                  </a:cubicBezTo>
                  <a:cubicBezTo>
                    <a:pt x="36" y="48"/>
                    <a:pt x="39" y="43"/>
                    <a:pt x="41" y="40"/>
                  </a:cubicBezTo>
                  <a:cubicBezTo>
                    <a:pt x="43" y="42"/>
                    <a:pt x="42" y="48"/>
                    <a:pt x="44" y="48"/>
                  </a:cubicBezTo>
                  <a:cubicBezTo>
                    <a:pt x="45" y="48"/>
                    <a:pt x="45" y="48"/>
                    <a:pt x="46" y="48"/>
                  </a:cubicBezTo>
                  <a:cubicBezTo>
                    <a:pt x="46" y="49"/>
                    <a:pt x="47" y="52"/>
                    <a:pt x="49" y="52"/>
                  </a:cubicBezTo>
                  <a:cubicBezTo>
                    <a:pt x="52" y="52"/>
                    <a:pt x="53" y="48"/>
                    <a:pt x="53" y="45"/>
                  </a:cubicBezTo>
                  <a:cubicBezTo>
                    <a:pt x="53" y="42"/>
                    <a:pt x="51" y="42"/>
                    <a:pt x="51" y="39"/>
                  </a:cubicBezTo>
                  <a:cubicBezTo>
                    <a:pt x="50" y="40"/>
                    <a:pt x="51" y="40"/>
                    <a:pt x="48" y="40"/>
                  </a:cubicBezTo>
                  <a:cubicBezTo>
                    <a:pt x="48" y="38"/>
                    <a:pt x="46" y="37"/>
                    <a:pt x="46" y="36"/>
                  </a:cubicBezTo>
                  <a:cubicBezTo>
                    <a:pt x="46" y="35"/>
                    <a:pt x="48" y="34"/>
                    <a:pt x="49" y="32"/>
                  </a:cubicBezTo>
                  <a:cubicBezTo>
                    <a:pt x="47" y="32"/>
                    <a:pt x="46" y="32"/>
                    <a:pt x="45" y="32"/>
                  </a:cubicBezTo>
                  <a:cubicBezTo>
                    <a:pt x="45" y="28"/>
                    <a:pt x="46" y="26"/>
                    <a:pt x="46" y="23"/>
                  </a:cubicBezTo>
                  <a:cubicBezTo>
                    <a:pt x="45" y="23"/>
                    <a:pt x="44" y="24"/>
                    <a:pt x="42" y="24"/>
                  </a:cubicBezTo>
                  <a:cubicBezTo>
                    <a:pt x="41" y="24"/>
                    <a:pt x="39" y="23"/>
                    <a:pt x="37" y="23"/>
                  </a:cubicBezTo>
                  <a:cubicBezTo>
                    <a:pt x="34" y="24"/>
                    <a:pt x="34" y="24"/>
                    <a:pt x="34" y="24"/>
                  </a:cubicBezTo>
                  <a:cubicBezTo>
                    <a:pt x="34" y="23"/>
                    <a:pt x="34" y="23"/>
                    <a:pt x="34" y="23"/>
                  </a:cubicBezTo>
                  <a:cubicBezTo>
                    <a:pt x="29" y="23"/>
                    <a:pt x="29" y="23"/>
                    <a:pt x="29" y="23"/>
                  </a:cubicBezTo>
                  <a:cubicBezTo>
                    <a:pt x="29" y="20"/>
                    <a:pt x="29" y="20"/>
                    <a:pt x="29" y="20"/>
                  </a:cubicBezTo>
                  <a:cubicBezTo>
                    <a:pt x="30" y="19"/>
                    <a:pt x="30" y="19"/>
                    <a:pt x="30" y="19"/>
                  </a:cubicBezTo>
                  <a:cubicBezTo>
                    <a:pt x="29" y="18"/>
                    <a:pt x="28" y="17"/>
                    <a:pt x="26" y="17"/>
                  </a:cubicBezTo>
                  <a:cubicBezTo>
                    <a:pt x="24" y="17"/>
                    <a:pt x="24" y="19"/>
                    <a:pt x="22" y="20"/>
                  </a:cubicBezTo>
                  <a:cubicBezTo>
                    <a:pt x="22" y="17"/>
                    <a:pt x="22" y="17"/>
                    <a:pt x="22" y="17"/>
                  </a:cubicBezTo>
                  <a:cubicBezTo>
                    <a:pt x="23" y="12"/>
                    <a:pt x="29" y="9"/>
                    <a:pt x="29" y="3"/>
                  </a:cubicBezTo>
                  <a:cubicBezTo>
                    <a:pt x="29" y="1"/>
                    <a:pt x="28" y="0"/>
                    <a:pt x="2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151"/>
            <p:cNvSpPr/>
            <p:nvPr/>
          </p:nvSpPr>
          <p:spPr bwMode="auto">
            <a:xfrm>
              <a:off x="10263188" y="1238250"/>
              <a:ext cx="236538" cy="90488"/>
            </a:xfrm>
            <a:custGeom>
              <a:avLst/>
              <a:gdLst>
                <a:gd name="T0" fmla="*/ 13 w 63"/>
                <a:gd name="T1" fmla="*/ 0 h 24"/>
                <a:gd name="T2" fmla="*/ 0 w 63"/>
                <a:gd name="T3" fmla="*/ 11 h 24"/>
                <a:gd name="T4" fmla="*/ 15 w 63"/>
                <a:gd name="T5" fmla="*/ 24 h 24"/>
                <a:gd name="T6" fmla="*/ 21 w 63"/>
                <a:gd name="T7" fmla="*/ 20 h 24"/>
                <a:gd name="T8" fmla="*/ 26 w 63"/>
                <a:gd name="T9" fmla="*/ 22 h 24"/>
                <a:gd name="T10" fmla="*/ 32 w 63"/>
                <a:gd name="T11" fmla="*/ 20 h 24"/>
                <a:gd name="T12" fmla="*/ 38 w 63"/>
                <a:gd name="T13" fmla="*/ 18 h 24"/>
                <a:gd name="T14" fmla="*/ 43 w 63"/>
                <a:gd name="T15" fmla="*/ 21 h 24"/>
                <a:gd name="T16" fmla="*/ 50 w 63"/>
                <a:gd name="T17" fmla="*/ 18 h 24"/>
                <a:gd name="T18" fmla="*/ 58 w 63"/>
                <a:gd name="T19" fmla="*/ 18 h 24"/>
                <a:gd name="T20" fmla="*/ 63 w 63"/>
                <a:gd name="T21" fmla="*/ 9 h 24"/>
                <a:gd name="T22" fmla="*/ 35 w 63"/>
                <a:gd name="T23" fmla="*/ 1 h 24"/>
                <a:gd name="T24" fmla="*/ 30 w 63"/>
                <a:gd name="T25" fmla="*/ 9 h 24"/>
                <a:gd name="T26" fmla="*/ 13 w 63"/>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24">
                  <a:moveTo>
                    <a:pt x="13" y="0"/>
                  </a:moveTo>
                  <a:cubicBezTo>
                    <a:pt x="7" y="0"/>
                    <a:pt x="0" y="5"/>
                    <a:pt x="0" y="11"/>
                  </a:cubicBezTo>
                  <a:cubicBezTo>
                    <a:pt x="0" y="18"/>
                    <a:pt x="7" y="24"/>
                    <a:pt x="15" y="24"/>
                  </a:cubicBezTo>
                  <a:cubicBezTo>
                    <a:pt x="17" y="24"/>
                    <a:pt x="19" y="21"/>
                    <a:pt x="21" y="20"/>
                  </a:cubicBezTo>
                  <a:cubicBezTo>
                    <a:pt x="22" y="21"/>
                    <a:pt x="23" y="22"/>
                    <a:pt x="26" y="22"/>
                  </a:cubicBezTo>
                  <a:cubicBezTo>
                    <a:pt x="29" y="22"/>
                    <a:pt x="31" y="20"/>
                    <a:pt x="32" y="20"/>
                  </a:cubicBezTo>
                  <a:cubicBezTo>
                    <a:pt x="35" y="20"/>
                    <a:pt x="36" y="18"/>
                    <a:pt x="38" y="18"/>
                  </a:cubicBezTo>
                  <a:cubicBezTo>
                    <a:pt x="40" y="18"/>
                    <a:pt x="41" y="21"/>
                    <a:pt x="43" y="21"/>
                  </a:cubicBezTo>
                  <a:cubicBezTo>
                    <a:pt x="46" y="21"/>
                    <a:pt x="48" y="18"/>
                    <a:pt x="50" y="18"/>
                  </a:cubicBezTo>
                  <a:cubicBezTo>
                    <a:pt x="58" y="18"/>
                    <a:pt x="58" y="18"/>
                    <a:pt x="58" y="18"/>
                  </a:cubicBezTo>
                  <a:cubicBezTo>
                    <a:pt x="58" y="16"/>
                    <a:pt x="62" y="13"/>
                    <a:pt x="63" y="9"/>
                  </a:cubicBezTo>
                  <a:cubicBezTo>
                    <a:pt x="57" y="7"/>
                    <a:pt x="40" y="1"/>
                    <a:pt x="35" y="1"/>
                  </a:cubicBezTo>
                  <a:cubicBezTo>
                    <a:pt x="32" y="1"/>
                    <a:pt x="30" y="5"/>
                    <a:pt x="30" y="9"/>
                  </a:cubicBezTo>
                  <a:cubicBezTo>
                    <a:pt x="23" y="9"/>
                    <a:pt x="22" y="0"/>
                    <a:pt x="1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152"/>
            <p:cNvSpPr>
              <a:spLocks noEditPoints="1"/>
            </p:cNvSpPr>
            <p:nvPr/>
          </p:nvSpPr>
          <p:spPr bwMode="auto">
            <a:xfrm>
              <a:off x="2541588" y="3184525"/>
              <a:ext cx="1216025" cy="819150"/>
            </a:xfrm>
            <a:custGeom>
              <a:avLst/>
              <a:gdLst>
                <a:gd name="T0" fmla="*/ 160 w 324"/>
                <a:gd name="T1" fmla="*/ 58 h 218"/>
                <a:gd name="T2" fmla="*/ 159 w 324"/>
                <a:gd name="T3" fmla="*/ 56 h 218"/>
                <a:gd name="T4" fmla="*/ 0 w 324"/>
                <a:gd name="T5" fmla="*/ 0 h 218"/>
                <a:gd name="T6" fmla="*/ 0 w 324"/>
                <a:gd name="T7" fmla="*/ 2 h 218"/>
                <a:gd name="T8" fmla="*/ 25 w 324"/>
                <a:gd name="T9" fmla="*/ 44 h 218"/>
                <a:gd name="T10" fmla="*/ 33 w 324"/>
                <a:gd name="T11" fmla="*/ 54 h 218"/>
                <a:gd name="T12" fmla="*/ 44 w 324"/>
                <a:gd name="T13" fmla="*/ 73 h 218"/>
                <a:gd name="T14" fmla="*/ 62 w 324"/>
                <a:gd name="T15" fmla="*/ 84 h 218"/>
                <a:gd name="T16" fmla="*/ 47 w 324"/>
                <a:gd name="T17" fmla="*/ 61 h 218"/>
                <a:gd name="T18" fmla="*/ 23 w 324"/>
                <a:gd name="T19" fmla="*/ 27 h 218"/>
                <a:gd name="T20" fmla="*/ 31 w 324"/>
                <a:gd name="T21" fmla="*/ 14 h 218"/>
                <a:gd name="T22" fmla="*/ 49 w 324"/>
                <a:gd name="T23" fmla="*/ 44 h 218"/>
                <a:gd name="T24" fmla="*/ 64 w 324"/>
                <a:gd name="T25" fmla="*/ 57 h 218"/>
                <a:gd name="T26" fmla="*/ 95 w 324"/>
                <a:gd name="T27" fmla="*/ 96 h 218"/>
                <a:gd name="T28" fmla="*/ 99 w 324"/>
                <a:gd name="T29" fmla="*/ 117 h 218"/>
                <a:gd name="T30" fmla="*/ 125 w 324"/>
                <a:gd name="T31" fmla="*/ 130 h 218"/>
                <a:gd name="T32" fmla="*/ 138 w 324"/>
                <a:gd name="T33" fmla="*/ 137 h 218"/>
                <a:gd name="T34" fmla="*/ 158 w 324"/>
                <a:gd name="T35" fmla="*/ 146 h 218"/>
                <a:gd name="T36" fmla="*/ 170 w 324"/>
                <a:gd name="T37" fmla="*/ 149 h 218"/>
                <a:gd name="T38" fmla="*/ 189 w 324"/>
                <a:gd name="T39" fmla="*/ 146 h 218"/>
                <a:gd name="T40" fmla="*/ 234 w 324"/>
                <a:gd name="T41" fmla="*/ 169 h 218"/>
                <a:gd name="T42" fmla="*/ 252 w 324"/>
                <a:gd name="T43" fmla="*/ 181 h 218"/>
                <a:gd name="T44" fmla="*/ 261 w 324"/>
                <a:gd name="T45" fmla="*/ 197 h 218"/>
                <a:gd name="T46" fmla="*/ 277 w 324"/>
                <a:gd name="T47" fmla="*/ 208 h 218"/>
                <a:gd name="T48" fmla="*/ 287 w 324"/>
                <a:gd name="T49" fmla="*/ 210 h 218"/>
                <a:gd name="T50" fmla="*/ 299 w 324"/>
                <a:gd name="T51" fmla="*/ 211 h 218"/>
                <a:gd name="T52" fmla="*/ 314 w 324"/>
                <a:gd name="T53" fmla="*/ 212 h 218"/>
                <a:gd name="T54" fmla="*/ 318 w 324"/>
                <a:gd name="T55" fmla="*/ 214 h 218"/>
                <a:gd name="T56" fmla="*/ 308 w 324"/>
                <a:gd name="T57" fmla="*/ 198 h 218"/>
                <a:gd name="T58" fmla="*/ 272 w 324"/>
                <a:gd name="T59" fmla="*/ 186 h 218"/>
                <a:gd name="T60" fmla="*/ 274 w 324"/>
                <a:gd name="T61" fmla="*/ 152 h 218"/>
                <a:gd name="T62" fmla="*/ 230 w 324"/>
                <a:gd name="T63" fmla="*/ 144 h 218"/>
                <a:gd name="T64" fmla="*/ 235 w 324"/>
                <a:gd name="T65" fmla="*/ 124 h 218"/>
                <a:gd name="T66" fmla="*/ 241 w 324"/>
                <a:gd name="T67" fmla="*/ 116 h 218"/>
                <a:gd name="T68" fmla="*/ 239 w 324"/>
                <a:gd name="T69" fmla="*/ 99 h 218"/>
                <a:gd name="T70" fmla="*/ 210 w 324"/>
                <a:gd name="T71" fmla="*/ 120 h 218"/>
                <a:gd name="T72" fmla="*/ 185 w 324"/>
                <a:gd name="T73" fmla="*/ 127 h 218"/>
                <a:gd name="T74" fmla="*/ 161 w 324"/>
                <a:gd name="T75" fmla="*/ 103 h 218"/>
                <a:gd name="T76" fmla="*/ 158 w 324"/>
                <a:gd name="T77" fmla="*/ 75 h 218"/>
                <a:gd name="T78" fmla="*/ 160 w 324"/>
                <a:gd name="T79" fmla="*/ 58 h 218"/>
                <a:gd name="T80" fmla="*/ 111 w 324"/>
                <a:gd name="T81" fmla="*/ 32 h 218"/>
                <a:gd name="T82" fmla="*/ 72 w 324"/>
                <a:gd name="T83" fmla="*/ 6 h 218"/>
                <a:gd name="T84" fmla="*/ 18 w 324"/>
                <a:gd name="T8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4" h="218">
                  <a:moveTo>
                    <a:pt x="159" y="56"/>
                  </a:moveTo>
                  <a:cubicBezTo>
                    <a:pt x="160" y="58"/>
                    <a:pt x="160" y="58"/>
                    <a:pt x="160" y="58"/>
                  </a:cubicBezTo>
                  <a:cubicBezTo>
                    <a:pt x="160" y="58"/>
                    <a:pt x="160" y="58"/>
                    <a:pt x="160" y="58"/>
                  </a:cubicBezTo>
                  <a:cubicBezTo>
                    <a:pt x="160" y="57"/>
                    <a:pt x="159" y="57"/>
                    <a:pt x="159" y="56"/>
                  </a:cubicBezTo>
                  <a:moveTo>
                    <a:pt x="159" y="55"/>
                  </a:moveTo>
                  <a:cubicBezTo>
                    <a:pt x="159" y="56"/>
                    <a:pt x="159" y="56"/>
                    <a:pt x="159" y="56"/>
                  </a:cubicBezTo>
                  <a:cubicBezTo>
                    <a:pt x="159" y="55"/>
                    <a:pt x="159" y="55"/>
                    <a:pt x="159" y="55"/>
                  </a:cubicBezTo>
                  <a:moveTo>
                    <a:pt x="18" y="0"/>
                  </a:moveTo>
                  <a:cubicBezTo>
                    <a:pt x="0" y="0"/>
                    <a:pt x="0" y="0"/>
                    <a:pt x="0" y="0"/>
                  </a:cubicBezTo>
                  <a:cubicBezTo>
                    <a:pt x="0" y="0"/>
                    <a:pt x="0" y="0"/>
                    <a:pt x="0" y="0"/>
                  </a:cubicBezTo>
                  <a:cubicBezTo>
                    <a:pt x="0" y="0"/>
                    <a:pt x="0" y="0"/>
                    <a:pt x="0" y="0"/>
                  </a:cubicBezTo>
                  <a:cubicBezTo>
                    <a:pt x="0" y="2"/>
                    <a:pt x="0" y="2"/>
                    <a:pt x="0" y="2"/>
                  </a:cubicBezTo>
                  <a:cubicBezTo>
                    <a:pt x="2" y="8"/>
                    <a:pt x="4" y="10"/>
                    <a:pt x="7" y="15"/>
                  </a:cubicBezTo>
                  <a:cubicBezTo>
                    <a:pt x="8" y="19"/>
                    <a:pt x="8" y="27"/>
                    <a:pt x="12" y="29"/>
                  </a:cubicBezTo>
                  <a:cubicBezTo>
                    <a:pt x="17" y="32"/>
                    <a:pt x="21" y="38"/>
                    <a:pt x="25" y="44"/>
                  </a:cubicBezTo>
                  <a:cubicBezTo>
                    <a:pt x="27" y="46"/>
                    <a:pt x="25" y="47"/>
                    <a:pt x="23" y="47"/>
                  </a:cubicBezTo>
                  <a:cubicBezTo>
                    <a:pt x="22" y="47"/>
                    <a:pt x="20" y="47"/>
                    <a:pt x="20" y="47"/>
                  </a:cubicBezTo>
                  <a:cubicBezTo>
                    <a:pt x="23" y="51"/>
                    <a:pt x="29" y="50"/>
                    <a:pt x="33" y="54"/>
                  </a:cubicBezTo>
                  <a:cubicBezTo>
                    <a:pt x="36" y="57"/>
                    <a:pt x="38" y="60"/>
                    <a:pt x="41" y="63"/>
                  </a:cubicBezTo>
                  <a:cubicBezTo>
                    <a:pt x="41" y="70"/>
                    <a:pt x="41" y="70"/>
                    <a:pt x="41" y="70"/>
                  </a:cubicBezTo>
                  <a:cubicBezTo>
                    <a:pt x="42" y="72"/>
                    <a:pt x="42" y="72"/>
                    <a:pt x="44" y="73"/>
                  </a:cubicBezTo>
                  <a:cubicBezTo>
                    <a:pt x="47" y="75"/>
                    <a:pt x="50" y="82"/>
                    <a:pt x="55" y="82"/>
                  </a:cubicBezTo>
                  <a:cubicBezTo>
                    <a:pt x="55" y="83"/>
                    <a:pt x="59" y="88"/>
                    <a:pt x="60" y="88"/>
                  </a:cubicBezTo>
                  <a:cubicBezTo>
                    <a:pt x="60" y="88"/>
                    <a:pt x="62" y="85"/>
                    <a:pt x="62" y="84"/>
                  </a:cubicBezTo>
                  <a:cubicBezTo>
                    <a:pt x="62" y="82"/>
                    <a:pt x="59" y="78"/>
                    <a:pt x="57" y="78"/>
                  </a:cubicBezTo>
                  <a:cubicBezTo>
                    <a:pt x="57" y="78"/>
                    <a:pt x="56" y="78"/>
                    <a:pt x="56" y="79"/>
                  </a:cubicBezTo>
                  <a:cubicBezTo>
                    <a:pt x="51" y="75"/>
                    <a:pt x="49" y="68"/>
                    <a:pt x="47" y="61"/>
                  </a:cubicBezTo>
                  <a:cubicBezTo>
                    <a:pt x="45" y="55"/>
                    <a:pt x="39" y="52"/>
                    <a:pt x="37" y="45"/>
                  </a:cubicBezTo>
                  <a:cubicBezTo>
                    <a:pt x="36" y="41"/>
                    <a:pt x="35" y="38"/>
                    <a:pt x="31" y="34"/>
                  </a:cubicBezTo>
                  <a:cubicBezTo>
                    <a:pt x="28" y="31"/>
                    <a:pt x="25" y="31"/>
                    <a:pt x="23" y="27"/>
                  </a:cubicBezTo>
                  <a:cubicBezTo>
                    <a:pt x="20" y="22"/>
                    <a:pt x="18" y="18"/>
                    <a:pt x="18" y="12"/>
                  </a:cubicBezTo>
                  <a:cubicBezTo>
                    <a:pt x="18" y="11"/>
                    <a:pt x="17" y="10"/>
                    <a:pt x="18" y="8"/>
                  </a:cubicBezTo>
                  <a:cubicBezTo>
                    <a:pt x="22" y="12"/>
                    <a:pt x="26" y="12"/>
                    <a:pt x="31" y="14"/>
                  </a:cubicBezTo>
                  <a:cubicBezTo>
                    <a:pt x="33" y="15"/>
                    <a:pt x="33" y="22"/>
                    <a:pt x="35" y="24"/>
                  </a:cubicBezTo>
                  <a:cubicBezTo>
                    <a:pt x="38" y="27"/>
                    <a:pt x="37" y="31"/>
                    <a:pt x="40" y="34"/>
                  </a:cubicBezTo>
                  <a:cubicBezTo>
                    <a:pt x="43" y="37"/>
                    <a:pt x="46" y="40"/>
                    <a:pt x="49" y="44"/>
                  </a:cubicBezTo>
                  <a:cubicBezTo>
                    <a:pt x="50" y="44"/>
                    <a:pt x="50" y="43"/>
                    <a:pt x="50" y="43"/>
                  </a:cubicBezTo>
                  <a:cubicBezTo>
                    <a:pt x="51" y="43"/>
                    <a:pt x="51" y="44"/>
                    <a:pt x="53" y="44"/>
                  </a:cubicBezTo>
                  <a:cubicBezTo>
                    <a:pt x="53" y="51"/>
                    <a:pt x="61" y="51"/>
                    <a:pt x="64" y="57"/>
                  </a:cubicBezTo>
                  <a:cubicBezTo>
                    <a:pt x="65" y="60"/>
                    <a:pt x="63" y="62"/>
                    <a:pt x="66" y="65"/>
                  </a:cubicBezTo>
                  <a:cubicBezTo>
                    <a:pt x="68" y="68"/>
                    <a:pt x="73" y="69"/>
                    <a:pt x="76" y="72"/>
                  </a:cubicBezTo>
                  <a:cubicBezTo>
                    <a:pt x="82" y="78"/>
                    <a:pt x="92" y="86"/>
                    <a:pt x="95" y="96"/>
                  </a:cubicBezTo>
                  <a:cubicBezTo>
                    <a:pt x="96" y="98"/>
                    <a:pt x="98" y="99"/>
                    <a:pt x="98" y="103"/>
                  </a:cubicBezTo>
                  <a:cubicBezTo>
                    <a:pt x="98" y="106"/>
                    <a:pt x="95" y="108"/>
                    <a:pt x="95" y="111"/>
                  </a:cubicBezTo>
                  <a:cubicBezTo>
                    <a:pt x="95" y="113"/>
                    <a:pt x="97" y="117"/>
                    <a:pt x="99" y="117"/>
                  </a:cubicBezTo>
                  <a:cubicBezTo>
                    <a:pt x="100" y="120"/>
                    <a:pt x="109" y="122"/>
                    <a:pt x="113" y="126"/>
                  </a:cubicBezTo>
                  <a:cubicBezTo>
                    <a:pt x="113" y="126"/>
                    <a:pt x="114" y="127"/>
                    <a:pt x="116" y="128"/>
                  </a:cubicBezTo>
                  <a:cubicBezTo>
                    <a:pt x="119" y="129"/>
                    <a:pt x="121" y="129"/>
                    <a:pt x="125" y="130"/>
                  </a:cubicBezTo>
                  <a:cubicBezTo>
                    <a:pt x="129" y="132"/>
                    <a:pt x="130" y="136"/>
                    <a:pt x="134" y="137"/>
                  </a:cubicBezTo>
                  <a:cubicBezTo>
                    <a:pt x="135" y="137"/>
                    <a:pt x="135" y="137"/>
                    <a:pt x="136" y="137"/>
                  </a:cubicBezTo>
                  <a:cubicBezTo>
                    <a:pt x="136" y="137"/>
                    <a:pt x="137" y="137"/>
                    <a:pt x="138" y="137"/>
                  </a:cubicBezTo>
                  <a:cubicBezTo>
                    <a:pt x="138" y="137"/>
                    <a:pt x="139" y="137"/>
                    <a:pt x="139" y="137"/>
                  </a:cubicBezTo>
                  <a:cubicBezTo>
                    <a:pt x="140" y="137"/>
                    <a:pt x="141" y="137"/>
                    <a:pt x="142" y="138"/>
                  </a:cubicBezTo>
                  <a:cubicBezTo>
                    <a:pt x="145" y="139"/>
                    <a:pt x="155" y="146"/>
                    <a:pt x="158" y="146"/>
                  </a:cubicBezTo>
                  <a:cubicBezTo>
                    <a:pt x="159" y="146"/>
                    <a:pt x="160" y="146"/>
                    <a:pt x="161" y="146"/>
                  </a:cubicBezTo>
                  <a:cubicBezTo>
                    <a:pt x="162" y="146"/>
                    <a:pt x="163" y="146"/>
                    <a:pt x="165" y="146"/>
                  </a:cubicBezTo>
                  <a:cubicBezTo>
                    <a:pt x="166" y="147"/>
                    <a:pt x="168" y="149"/>
                    <a:pt x="170" y="149"/>
                  </a:cubicBezTo>
                  <a:cubicBezTo>
                    <a:pt x="175" y="149"/>
                    <a:pt x="176" y="143"/>
                    <a:pt x="181" y="143"/>
                  </a:cubicBezTo>
                  <a:cubicBezTo>
                    <a:pt x="183" y="143"/>
                    <a:pt x="185" y="144"/>
                    <a:pt x="187" y="146"/>
                  </a:cubicBezTo>
                  <a:cubicBezTo>
                    <a:pt x="189" y="146"/>
                    <a:pt x="189" y="146"/>
                    <a:pt x="189" y="146"/>
                  </a:cubicBezTo>
                  <a:cubicBezTo>
                    <a:pt x="197" y="149"/>
                    <a:pt x="198" y="156"/>
                    <a:pt x="207" y="160"/>
                  </a:cubicBezTo>
                  <a:cubicBezTo>
                    <a:pt x="212" y="163"/>
                    <a:pt x="216" y="161"/>
                    <a:pt x="222" y="164"/>
                  </a:cubicBezTo>
                  <a:cubicBezTo>
                    <a:pt x="225" y="166"/>
                    <a:pt x="228" y="169"/>
                    <a:pt x="234" y="169"/>
                  </a:cubicBezTo>
                  <a:cubicBezTo>
                    <a:pt x="236" y="169"/>
                    <a:pt x="237" y="167"/>
                    <a:pt x="239" y="167"/>
                  </a:cubicBezTo>
                  <a:cubicBezTo>
                    <a:pt x="240" y="167"/>
                    <a:pt x="240" y="167"/>
                    <a:pt x="241" y="167"/>
                  </a:cubicBezTo>
                  <a:cubicBezTo>
                    <a:pt x="243" y="174"/>
                    <a:pt x="247" y="177"/>
                    <a:pt x="252" y="181"/>
                  </a:cubicBezTo>
                  <a:cubicBezTo>
                    <a:pt x="253" y="183"/>
                    <a:pt x="255" y="183"/>
                    <a:pt x="256" y="186"/>
                  </a:cubicBezTo>
                  <a:cubicBezTo>
                    <a:pt x="257" y="190"/>
                    <a:pt x="254" y="194"/>
                    <a:pt x="258" y="197"/>
                  </a:cubicBezTo>
                  <a:cubicBezTo>
                    <a:pt x="261" y="197"/>
                    <a:pt x="261" y="197"/>
                    <a:pt x="261" y="197"/>
                  </a:cubicBezTo>
                  <a:cubicBezTo>
                    <a:pt x="261" y="197"/>
                    <a:pt x="261" y="196"/>
                    <a:pt x="261" y="195"/>
                  </a:cubicBezTo>
                  <a:cubicBezTo>
                    <a:pt x="262" y="195"/>
                    <a:pt x="271" y="201"/>
                    <a:pt x="272" y="202"/>
                  </a:cubicBezTo>
                  <a:cubicBezTo>
                    <a:pt x="273" y="205"/>
                    <a:pt x="273" y="208"/>
                    <a:pt x="277" y="208"/>
                  </a:cubicBezTo>
                  <a:cubicBezTo>
                    <a:pt x="277" y="209"/>
                    <a:pt x="278" y="210"/>
                    <a:pt x="279" y="210"/>
                  </a:cubicBezTo>
                  <a:cubicBezTo>
                    <a:pt x="280" y="210"/>
                    <a:pt x="282" y="209"/>
                    <a:pt x="284" y="209"/>
                  </a:cubicBezTo>
                  <a:cubicBezTo>
                    <a:pt x="285" y="209"/>
                    <a:pt x="286" y="210"/>
                    <a:pt x="287" y="210"/>
                  </a:cubicBezTo>
                  <a:cubicBezTo>
                    <a:pt x="289" y="213"/>
                    <a:pt x="292" y="218"/>
                    <a:pt x="297" y="218"/>
                  </a:cubicBezTo>
                  <a:cubicBezTo>
                    <a:pt x="299" y="218"/>
                    <a:pt x="301" y="217"/>
                    <a:pt x="301" y="214"/>
                  </a:cubicBezTo>
                  <a:cubicBezTo>
                    <a:pt x="301" y="213"/>
                    <a:pt x="299" y="212"/>
                    <a:pt x="299" y="211"/>
                  </a:cubicBezTo>
                  <a:cubicBezTo>
                    <a:pt x="299" y="210"/>
                    <a:pt x="307" y="204"/>
                    <a:pt x="309" y="204"/>
                  </a:cubicBezTo>
                  <a:cubicBezTo>
                    <a:pt x="312" y="204"/>
                    <a:pt x="313" y="208"/>
                    <a:pt x="316" y="209"/>
                  </a:cubicBezTo>
                  <a:cubicBezTo>
                    <a:pt x="315" y="210"/>
                    <a:pt x="314" y="211"/>
                    <a:pt x="314" y="212"/>
                  </a:cubicBezTo>
                  <a:cubicBezTo>
                    <a:pt x="314" y="213"/>
                    <a:pt x="317" y="213"/>
                    <a:pt x="317" y="214"/>
                  </a:cubicBezTo>
                  <a:cubicBezTo>
                    <a:pt x="317" y="214"/>
                    <a:pt x="317" y="214"/>
                    <a:pt x="317" y="214"/>
                  </a:cubicBezTo>
                  <a:cubicBezTo>
                    <a:pt x="318" y="214"/>
                    <a:pt x="318" y="214"/>
                    <a:pt x="318" y="214"/>
                  </a:cubicBezTo>
                  <a:cubicBezTo>
                    <a:pt x="319" y="213"/>
                    <a:pt x="321" y="211"/>
                    <a:pt x="323" y="209"/>
                  </a:cubicBezTo>
                  <a:cubicBezTo>
                    <a:pt x="324" y="208"/>
                    <a:pt x="324" y="207"/>
                    <a:pt x="324" y="207"/>
                  </a:cubicBezTo>
                  <a:cubicBezTo>
                    <a:pt x="320" y="204"/>
                    <a:pt x="316" y="198"/>
                    <a:pt x="308" y="198"/>
                  </a:cubicBezTo>
                  <a:cubicBezTo>
                    <a:pt x="302" y="198"/>
                    <a:pt x="298" y="204"/>
                    <a:pt x="291" y="204"/>
                  </a:cubicBezTo>
                  <a:cubicBezTo>
                    <a:pt x="286" y="204"/>
                    <a:pt x="286" y="198"/>
                    <a:pt x="283" y="197"/>
                  </a:cubicBezTo>
                  <a:cubicBezTo>
                    <a:pt x="278" y="195"/>
                    <a:pt x="272" y="192"/>
                    <a:pt x="272" y="186"/>
                  </a:cubicBezTo>
                  <a:cubicBezTo>
                    <a:pt x="272" y="181"/>
                    <a:pt x="272" y="175"/>
                    <a:pt x="272" y="169"/>
                  </a:cubicBezTo>
                  <a:cubicBezTo>
                    <a:pt x="274" y="166"/>
                    <a:pt x="274" y="159"/>
                    <a:pt x="274" y="156"/>
                  </a:cubicBezTo>
                  <a:cubicBezTo>
                    <a:pt x="274" y="155"/>
                    <a:pt x="274" y="153"/>
                    <a:pt x="274" y="152"/>
                  </a:cubicBezTo>
                  <a:cubicBezTo>
                    <a:pt x="269" y="151"/>
                    <a:pt x="267" y="146"/>
                    <a:pt x="260" y="146"/>
                  </a:cubicBezTo>
                  <a:cubicBezTo>
                    <a:pt x="250" y="146"/>
                    <a:pt x="243" y="148"/>
                    <a:pt x="233" y="148"/>
                  </a:cubicBezTo>
                  <a:cubicBezTo>
                    <a:pt x="232" y="148"/>
                    <a:pt x="230" y="146"/>
                    <a:pt x="230" y="144"/>
                  </a:cubicBezTo>
                  <a:cubicBezTo>
                    <a:pt x="230" y="144"/>
                    <a:pt x="230" y="144"/>
                    <a:pt x="230" y="143"/>
                  </a:cubicBezTo>
                  <a:cubicBezTo>
                    <a:pt x="232" y="141"/>
                    <a:pt x="235" y="140"/>
                    <a:pt x="235" y="137"/>
                  </a:cubicBezTo>
                  <a:cubicBezTo>
                    <a:pt x="235" y="133"/>
                    <a:pt x="235" y="127"/>
                    <a:pt x="235" y="124"/>
                  </a:cubicBezTo>
                  <a:cubicBezTo>
                    <a:pt x="236" y="124"/>
                    <a:pt x="237" y="124"/>
                    <a:pt x="237" y="124"/>
                  </a:cubicBezTo>
                  <a:cubicBezTo>
                    <a:pt x="237" y="124"/>
                    <a:pt x="237" y="125"/>
                    <a:pt x="237" y="126"/>
                  </a:cubicBezTo>
                  <a:cubicBezTo>
                    <a:pt x="239" y="123"/>
                    <a:pt x="241" y="121"/>
                    <a:pt x="241" y="116"/>
                  </a:cubicBezTo>
                  <a:cubicBezTo>
                    <a:pt x="241" y="111"/>
                    <a:pt x="246" y="106"/>
                    <a:pt x="246" y="102"/>
                  </a:cubicBezTo>
                  <a:cubicBezTo>
                    <a:pt x="246" y="101"/>
                    <a:pt x="246" y="100"/>
                    <a:pt x="246" y="99"/>
                  </a:cubicBezTo>
                  <a:cubicBezTo>
                    <a:pt x="244" y="99"/>
                    <a:pt x="240" y="99"/>
                    <a:pt x="239" y="99"/>
                  </a:cubicBezTo>
                  <a:cubicBezTo>
                    <a:pt x="238" y="98"/>
                    <a:pt x="236" y="98"/>
                    <a:pt x="233" y="98"/>
                  </a:cubicBezTo>
                  <a:cubicBezTo>
                    <a:pt x="226" y="98"/>
                    <a:pt x="216" y="101"/>
                    <a:pt x="216" y="109"/>
                  </a:cubicBezTo>
                  <a:cubicBezTo>
                    <a:pt x="216" y="113"/>
                    <a:pt x="212" y="117"/>
                    <a:pt x="210" y="120"/>
                  </a:cubicBezTo>
                  <a:cubicBezTo>
                    <a:pt x="210" y="121"/>
                    <a:pt x="209" y="125"/>
                    <a:pt x="206" y="125"/>
                  </a:cubicBezTo>
                  <a:cubicBezTo>
                    <a:pt x="205" y="125"/>
                    <a:pt x="204" y="123"/>
                    <a:pt x="201" y="123"/>
                  </a:cubicBezTo>
                  <a:cubicBezTo>
                    <a:pt x="195" y="123"/>
                    <a:pt x="191" y="127"/>
                    <a:pt x="185" y="127"/>
                  </a:cubicBezTo>
                  <a:cubicBezTo>
                    <a:pt x="183" y="127"/>
                    <a:pt x="183" y="124"/>
                    <a:pt x="181" y="124"/>
                  </a:cubicBezTo>
                  <a:cubicBezTo>
                    <a:pt x="173" y="121"/>
                    <a:pt x="173" y="117"/>
                    <a:pt x="168" y="111"/>
                  </a:cubicBezTo>
                  <a:cubicBezTo>
                    <a:pt x="166" y="109"/>
                    <a:pt x="162" y="105"/>
                    <a:pt x="161" y="103"/>
                  </a:cubicBezTo>
                  <a:cubicBezTo>
                    <a:pt x="160" y="101"/>
                    <a:pt x="161" y="99"/>
                    <a:pt x="160" y="96"/>
                  </a:cubicBezTo>
                  <a:cubicBezTo>
                    <a:pt x="160" y="95"/>
                    <a:pt x="157" y="93"/>
                    <a:pt x="158" y="91"/>
                  </a:cubicBezTo>
                  <a:cubicBezTo>
                    <a:pt x="158" y="75"/>
                    <a:pt x="158" y="75"/>
                    <a:pt x="158" y="75"/>
                  </a:cubicBezTo>
                  <a:cubicBezTo>
                    <a:pt x="159" y="70"/>
                    <a:pt x="161" y="68"/>
                    <a:pt x="161" y="63"/>
                  </a:cubicBezTo>
                  <a:cubicBezTo>
                    <a:pt x="161" y="62"/>
                    <a:pt x="160" y="60"/>
                    <a:pt x="160" y="59"/>
                  </a:cubicBezTo>
                  <a:cubicBezTo>
                    <a:pt x="160" y="58"/>
                    <a:pt x="160" y="58"/>
                    <a:pt x="160" y="58"/>
                  </a:cubicBezTo>
                  <a:cubicBezTo>
                    <a:pt x="155" y="57"/>
                    <a:pt x="148" y="56"/>
                    <a:pt x="146" y="54"/>
                  </a:cubicBezTo>
                  <a:cubicBezTo>
                    <a:pt x="137" y="45"/>
                    <a:pt x="137" y="24"/>
                    <a:pt x="120" y="24"/>
                  </a:cubicBezTo>
                  <a:cubicBezTo>
                    <a:pt x="114" y="24"/>
                    <a:pt x="116" y="32"/>
                    <a:pt x="111" y="32"/>
                  </a:cubicBezTo>
                  <a:cubicBezTo>
                    <a:pt x="105" y="32"/>
                    <a:pt x="100" y="22"/>
                    <a:pt x="98" y="18"/>
                  </a:cubicBezTo>
                  <a:cubicBezTo>
                    <a:pt x="93" y="10"/>
                    <a:pt x="88" y="9"/>
                    <a:pt x="78" y="6"/>
                  </a:cubicBezTo>
                  <a:cubicBezTo>
                    <a:pt x="72" y="6"/>
                    <a:pt x="72" y="6"/>
                    <a:pt x="72" y="6"/>
                  </a:cubicBezTo>
                  <a:cubicBezTo>
                    <a:pt x="72" y="10"/>
                    <a:pt x="72" y="10"/>
                    <a:pt x="72" y="10"/>
                  </a:cubicBezTo>
                  <a:cubicBezTo>
                    <a:pt x="49" y="10"/>
                    <a:pt x="49" y="10"/>
                    <a:pt x="49" y="10"/>
                  </a:cubicBezTo>
                  <a:cubicBezTo>
                    <a:pt x="18" y="0"/>
                    <a:pt x="18" y="0"/>
                    <a:pt x="1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153"/>
            <p:cNvSpPr/>
            <p:nvPr/>
          </p:nvSpPr>
          <p:spPr bwMode="auto">
            <a:xfrm>
              <a:off x="3611563" y="2422525"/>
              <a:ext cx="38100" cy="14288"/>
            </a:xfrm>
            <a:custGeom>
              <a:avLst/>
              <a:gdLst>
                <a:gd name="T0" fmla="*/ 0 w 10"/>
                <a:gd name="T1" fmla="*/ 0 h 4"/>
                <a:gd name="T2" fmla="*/ 0 w 10"/>
                <a:gd name="T3" fmla="*/ 2 h 4"/>
                <a:gd name="T4" fmla="*/ 8 w 10"/>
                <a:gd name="T5" fmla="*/ 4 h 4"/>
                <a:gd name="T6" fmla="*/ 10 w 10"/>
                <a:gd name="T7" fmla="*/ 4 h 4"/>
                <a:gd name="T8" fmla="*/ 0 w 10"/>
                <a:gd name="T9" fmla="*/ 0 h 4"/>
              </a:gdLst>
              <a:ahLst/>
              <a:cxnLst>
                <a:cxn ang="0">
                  <a:pos x="T0" y="T1"/>
                </a:cxn>
                <a:cxn ang="0">
                  <a:pos x="T2" y="T3"/>
                </a:cxn>
                <a:cxn ang="0">
                  <a:pos x="T4" y="T5"/>
                </a:cxn>
                <a:cxn ang="0">
                  <a:pos x="T6" y="T7"/>
                </a:cxn>
                <a:cxn ang="0">
                  <a:pos x="T8" y="T9"/>
                </a:cxn>
              </a:cxnLst>
              <a:rect l="0" t="0" r="r" b="b"/>
              <a:pathLst>
                <a:path w="10" h="4">
                  <a:moveTo>
                    <a:pt x="0" y="0"/>
                  </a:moveTo>
                  <a:cubicBezTo>
                    <a:pt x="0" y="0"/>
                    <a:pt x="0" y="1"/>
                    <a:pt x="0" y="2"/>
                  </a:cubicBezTo>
                  <a:cubicBezTo>
                    <a:pt x="2" y="3"/>
                    <a:pt x="6" y="4"/>
                    <a:pt x="8" y="4"/>
                  </a:cubicBezTo>
                  <a:cubicBezTo>
                    <a:pt x="10" y="4"/>
                    <a:pt x="10" y="4"/>
                    <a:pt x="10" y="4"/>
                  </a:cubicBezTo>
                  <a:cubicBezTo>
                    <a:pt x="10" y="0"/>
                    <a:pt x="5" y="0"/>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154"/>
            <p:cNvSpPr/>
            <p:nvPr/>
          </p:nvSpPr>
          <p:spPr bwMode="auto">
            <a:xfrm>
              <a:off x="2200275" y="2524125"/>
              <a:ext cx="142875" cy="88900"/>
            </a:xfrm>
            <a:custGeom>
              <a:avLst/>
              <a:gdLst>
                <a:gd name="T0" fmla="*/ 4 w 38"/>
                <a:gd name="T1" fmla="*/ 0 h 24"/>
                <a:gd name="T2" fmla="*/ 0 w 38"/>
                <a:gd name="T3" fmla="*/ 1 h 24"/>
                <a:gd name="T4" fmla="*/ 1 w 38"/>
                <a:gd name="T5" fmla="*/ 1 h 24"/>
                <a:gd name="T6" fmla="*/ 6 w 38"/>
                <a:gd name="T7" fmla="*/ 2 h 24"/>
                <a:gd name="T8" fmla="*/ 3 w 38"/>
                <a:gd name="T9" fmla="*/ 5 h 24"/>
                <a:gd name="T10" fmla="*/ 18 w 38"/>
                <a:gd name="T11" fmla="*/ 11 h 24"/>
                <a:gd name="T12" fmla="*/ 15 w 38"/>
                <a:gd name="T13" fmla="*/ 14 h 24"/>
                <a:gd name="T14" fmla="*/ 36 w 38"/>
                <a:gd name="T15" fmla="*/ 24 h 24"/>
                <a:gd name="T16" fmla="*/ 38 w 38"/>
                <a:gd name="T17" fmla="*/ 24 h 24"/>
                <a:gd name="T18" fmla="*/ 38 w 38"/>
                <a:gd name="T19" fmla="*/ 22 h 24"/>
                <a:gd name="T20" fmla="*/ 12 w 38"/>
                <a:gd name="T21" fmla="*/ 4 h 24"/>
                <a:gd name="T22" fmla="*/ 4 w 38"/>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24">
                  <a:moveTo>
                    <a:pt x="4" y="0"/>
                  </a:moveTo>
                  <a:cubicBezTo>
                    <a:pt x="3" y="0"/>
                    <a:pt x="1" y="0"/>
                    <a:pt x="0" y="1"/>
                  </a:cubicBezTo>
                  <a:cubicBezTo>
                    <a:pt x="1" y="1"/>
                    <a:pt x="1" y="1"/>
                    <a:pt x="1" y="1"/>
                  </a:cubicBezTo>
                  <a:cubicBezTo>
                    <a:pt x="1" y="1"/>
                    <a:pt x="4" y="2"/>
                    <a:pt x="6" y="2"/>
                  </a:cubicBezTo>
                  <a:cubicBezTo>
                    <a:pt x="5" y="3"/>
                    <a:pt x="4" y="4"/>
                    <a:pt x="3" y="5"/>
                  </a:cubicBezTo>
                  <a:cubicBezTo>
                    <a:pt x="4" y="8"/>
                    <a:pt x="12" y="11"/>
                    <a:pt x="18" y="11"/>
                  </a:cubicBezTo>
                  <a:cubicBezTo>
                    <a:pt x="17" y="12"/>
                    <a:pt x="15" y="12"/>
                    <a:pt x="15" y="14"/>
                  </a:cubicBezTo>
                  <a:cubicBezTo>
                    <a:pt x="19" y="17"/>
                    <a:pt x="29" y="24"/>
                    <a:pt x="36" y="24"/>
                  </a:cubicBezTo>
                  <a:cubicBezTo>
                    <a:pt x="37" y="24"/>
                    <a:pt x="37" y="24"/>
                    <a:pt x="38" y="24"/>
                  </a:cubicBezTo>
                  <a:cubicBezTo>
                    <a:pt x="38" y="22"/>
                    <a:pt x="38" y="22"/>
                    <a:pt x="38" y="22"/>
                  </a:cubicBezTo>
                  <a:cubicBezTo>
                    <a:pt x="31" y="14"/>
                    <a:pt x="24" y="8"/>
                    <a:pt x="12" y="4"/>
                  </a:cubicBezTo>
                  <a:cubicBezTo>
                    <a:pt x="10" y="3"/>
                    <a:pt x="7"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55"/>
            <p:cNvSpPr/>
            <p:nvPr/>
          </p:nvSpPr>
          <p:spPr bwMode="auto">
            <a:xfrm>
              <a:off x="2057400" y="2387600"/>
              <a:ext cx="52388" cy="71438"/>
            </a:xfrm>
            <a:custGeom>
              <a:avLst/>
              <a:gdLst>
                <a:gd name="T0" fmla="*/ 0 w 14"/>
                <a:gd name="T1" fmla="*/ 0 h 19"/>
                <a:gd name="T2" fmla="*/ 0 w 14"/>
                <a:gd name="T3" fmla="*/ 2 h 19"/>
                <a:gd name="T4" fmla="*/ 3 w 14"/>
                <a:gd name="T5" fmla="*/ 7 h 19"/>
                <a:gd name="T6" fmla="*/ 8 w 14"/>
                <a:gd name="T7" fmla="*/ 11 h 19"/>
                <a:gd name="T8" fmla="*/ 7 w 14"/>
                <a:gd name="T9" fmla="*/ 14 h 19"/>
                <a:gd name="T10" fmla="*/ 11 w 14"/>
                <a:gd name="T11" fmla="*/ 19 h 19"/>
                <a:gd name="T12" fmla="*/ 9 w 14"/>
                <a:gd name="T13" fmla="*/ 14 h 19"/>
                <a:gd name="T14" fmla="*/ 10 w 14"/>
                <a:gd name="T15" fmla="*/ 11 h 19"/>
                <a:gd name="T16" fmla="*/ 9 w 14"/>
                <a:gd name="T17" fmla="*/ 8 h 19"/>
                <a:gd name="T18" fmla="*/ 9 w 14"/>
                <a:gd name="T19" fmla="*/ 1 h 19"/>
                <a:gd name="T20" fmla="*/ 5 w 14"/>
                <a:gd name="T21" fmla="*/ 5 h 19"/>
                <a:gd name="T22" fmla="*/ 7 w 14"/>
                <a:gd name="T23" fmla="*/ 2 h 19"/>
                <a:gd name="T24" fmla="*/ 0 w 14"/>
                <a:gd name="T2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9">
                  <a:moveTo>
                    <a:pt x="0" y="0"/>
                  </a:moveTo>
                  <a:cubicBezTo>
                    <a:pt x="0" y="2"/>
                    <a:pt x="0" y="2"/>
                    <a:pt x="0" y="2"/>
                  </a:cubicBezTo>
                  <a:cubicBezTo>
                    <a:pt x="1" y="4"/>
                    <a:pt x="2" y="7"/>
                    <a:pt x="3" y="7"/>
                  </a:cubicBezTo>
                  <a:cubicBezTo>
                    <a:pt x="5" y="7"/>
                    <a:pt x="6" y="10"/>
                    <a:pt x="8" y="11"/>
                  </a:cubicBezTo>
                  <a:cubicBezTo>
                    <a:pt x="8" y="11"/>
                    <a:pt x="7" y="12"/>
                    <a:pt x="7" y="14"/>
                  </a:cubicBezTo>
                  <a:cubicBezTo>
                    <a:pt x="7" y="16"/>
                    <a:pt x="9" y="19"/>
                    <a:pt x="11" y="19"/>
                  </a:cubicBezTo>
                  <a:cubicBezTo>
                    <a:pt x="14" y="19"/>
                    <a:pt x="9" y="15"/>
                    <a:pt x="9" y="14"/>
                  </a:cubicBezTo>
                  <a:cubicBezTo>
                    <a:pt x="9" y="13"/>
                    <a:pt x="10" y="12"/>
                    <a:pt x="10" y="11"/>
                  </a:cubicBezTo>
                  <a:cubicBezTo>
                    <a:pt x="10" y="10"/>
                    <a:pt x="9" y="9"/>
                    <a:pt x="9" y="8"/>
                  </a:cubicBezTo>
                  <a:cubicBezTo>
                    <a:pt x="9" y="5"/>
                    <a:pt x="9" y="3"/>
                    <a:pt x="9" y="1"/>
                  </a:cubicBezTo>
                  <a:cubicBezTo>
                    <a:pt x="8" y="3"/>
                    <a:pt x="7" y="5"/>
                    <a:pt x="5" y="5"/>
                  </a:cubicBezTo>
                  <a:cubicBezTo>
                    <a:pt x="3" y="5"/>
                    <a:pt x="7" y="2"/>
                    <a:pt x="7" y="2"/>
                  </a:cubicBezTo>
                  <a:cubicBezTo>
                    <a:pt x="4" y="1"/>
                    <a:pt x="3" y="0"/>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56"/>
            <p:cNvSpPr/>
            <p:nvPr/>
          </p:nvSpPr>
          <p:spPr bwMode="auto">
            <a:xfrm>
              <a:off x="1404938" y="2227263"/>
              <a:ext cx="63500" cy="41275"/>
            </a:xfrm>
            <a:custGeom>
              <a:avLst/>
              <a:gdLst>
                <a:gd name="T0" fmla="*/ 17 w 17"/>
                <a:gd name="T1" fmla="*/ 0 h 11"/>
                <a:gd name="T2" fmla="*/ 14 w 17"/>
                <a:gd name="T3" fmla="*/ 0 h 11"/>
                <a:gd name="T4" fmla="*/ 0 w 17"/>
                <a:gd name="T5" fmla="*/ 4 h 11"/>
                <a:gd name="T6" fmla="*/ 0 w 17"/>
                <a:gd name="T7" fmla="*/ 7 h 11"/>
                <a:gd name="T8" fmla="*/ 6 w 17"/>
                <a:gd name="T9" fmla="*/ 11 h 11"/>
                <a:gd name="T10" fmla="*/ 17 w 17"/>
                <a:gd name="T11" fmla="*/ 3 h 11"/>
                <a:gd name="T12" fmla="*/ 17 w 1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7" h="11">
                  <a:moveTo>
                    <a:pt x="17" y="0"/>
                  </a:moveTo>
                  <a:cubicBezTo>
                    <a:pt x="16" y="0"/>
                    <a:pt x="16" y="0"/>
                    <a:pt x="14" y="0"/>
                  </a:cubicBezTo>
                  <a:cubicBezTo>
                    <a:pt x="9" y="0"/>
                    <a:pt x="5" y="3"/>
                    <a:pt x="0" y="4"/>
                  </a:cubicBezTo>
                  <a:cubicBezTo>
                    <a:pt x="0" y="7"/>
                    <a:pt x="0" y="7"/>
                    <a:pt x="0" y="7"/>
                  </a:cubicBezTo>
                  <a:cubicBezTo>
                    <a:pt x="2" y="9"/>
                    <a:pt x="4" y="9"/>
                    <a:pt x="6" y="11"/>
                  </a:cubicBezTo>
                  <a:cubicBezTo>
                    <a:pt x="11" y="8"/>
                    <a:pt x="12" y="6"/>
                    <a:pt x="17" y="3"/>
                  </a:cubicBezTo>
                  <a:cubicBezTo>
                    <a:pt x="17" y="0"/>
                    <a:pt x="17" y="0"/>
                    <a:pt x="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57"/>
            <p:cNvSpPr/>
            <p:nvPr/>
          </p:nvSpPr>
          <p:spPr bwMode="auto">
            <a:xfrm>
              <a:off x="6475413" y="2989263"/>
              <a:ext cx="82550" cy="49213"/>
            </a:xfrm>
            <a:custGeom>
              <a:avLst/>
              <a:gdLst>
                <a:gd name="T0" fmla="*/ 21 w 22"/>
                <a:gd name="T1" fmla="*/ 0 h 13"/>
                <a:gd name="T2" fmla="*/ 13 w 22"/>
                <a:gd name="T3" fmla="*/ 2 h 13"/>
                <a:gd name="T4" fmla="*/ 5 w 22"/>
                <a:gd name="T5" fmla="*/ 0 h 13"/>
                <a:gd name="T6" fmla="*/ 0 w 22"/>
                <a:gd name="T7" fmla="*/ 1 h 13"/>
                <a:gd name="T8" fmla="*/ 0 w 22"/>
                <a:gd name="T9" fmla="*/ 3 h 13"/>
                <a:gd name="T10" fmla="*/ 4 w 22"/>
                <a:gd name="T11" fmla="*/ 4 h 13"/>
                <a:gd name="T12" fmla="*/ 17 w 22"/>
                <a:gd name="T13" fmla="*/ 12 h 13"/>
                <a:gd name="T14" fmla="*/ 20 w 22"/>
                <a:gd name="T15" fmla="*/ 13 h 13"/>
                <a:gd name="T16" fmla="*/ 21 w 22"/>
                <a:gd name="T17" fmla="*/ 11 h 13"/>
                <a:gd name="T18" fmla="*/ 20 w 22"/>
                <a:gd name="T19" fmla="*/ 6 h 13"/>
                <a:gd name="T20" fmla="*/ 21 w 22"/>
                <a:gd name="T21" fmla="*/ 3 h 13"/>
                <a:gd name="T22" fmla="*/ 22 w 22"/>
                <a:gd name="T23" fmla="*/ 0 h 13"/>
                <a:gd name="T24" fmla="*/ 21 w 22"/>
                <a:gd name="T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3">
                  <a:moveTo>
                    <a:pt x="21" y="0"/>
                  </a:moveTo>
                  <a:cubicBezTo>
                    <a:pt x="18" y="0"/>
                    <a:pt x="16" y="2"/>
                    <a:pt x="13" y="2"/>
                  </a:cubicBezTo>
                  <a:cubicBezTo>
                    <a:pt x="10" y="2"/>
                    <a:pt x="8" y="0"/>
                    <a:pt x="5" y="0"/>
                  </a:cubicBezTo>
                  <a:cubicBezTo>
                    <a:pt x="3" y="0"/>
                    <a:pt x="2" y="0"/>
                    <a:pt x="0" y="1"/>
                  </a:cubicBezTo>
                  <a:cubicBezTo>
                    <a:pt x="0" y="3"/>
                    <a:pt x="0" y="3"/>
                    <a:pt x="0" y="3"/>
                  </a:cubicBezTo>
                  <a:cubicBezTo>
                    <a:pt x="1" y="4"/>
                    <a:pt x="3" y="4"/>
                    <a:pt x="4" y="4"/>
                  </a:cubicBezTo>
                  <a:cubicBezTo>
                    <a:pt x="9" y="6"/>
                    <a:pt x="13" y="10"/>
                    <a:pt x="17" y="12"/>
                  </a:cubicBezTo>
                  <a:cubicBezTo>
                    <a:pt x="17" y="12"/>
                    <a:pt x="19" y="13"/>
                    <a:pt x="20" y="13"/>
                  </a:cubicBezTo>
                  <a:cubicBezTo>
                    <a:pt x="20" y="13"/>
                    <a:pt x="21" y="12"/>
                    <a:pt x="21" y="11"/>
                  </a:cubicBezTo>
                  <a:cubicBezTo>
                    <a:pt x="21" y="8"/>
                    <a:pt x="20" y="8"/>
                    <a:pt x="20" y="6"/>
                  </a:cubicBezTo>
                  <a:cubicBezTo>
                    <a:pt x="20" y="5"/>
                    <a:pt x="21" y="3"/>
                    <a:pt x="21" y="3"/>
                  </a:cubicBezTo>
                  <a:cubicBezTo>
                    <a:pt x="22" y="0"/>
                    <a:pt x="22" y="0"/>
                    <a:pt x="22" y="0"/>
                  </a:cubicBezTo>
                  <a:cubicBezTo>
                    <a:pt x="22" y="0"/>
                    <a:pt x="21" y="0"/>
                    <a:pt x="2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58"/>
            <p:cNvSpPr/>
            <p:nvPr/>
          </p:nvSpPr>
          <p:spPr bwMode="auto">
            <a:xfrm>
              <a:off x="6359525" y="2813050"/>
              <a:ext cx="30163" cy="55563"/>
            </a:xfrm>
            <a:custGeom>
              <a:avLst/>
              <a:gdLst>
                <a:gd name="T0" fmla="*/ 7 w 8"/>
                <a:gd name="T1" fmla="*/ 0 h 15"/>
                <a:gd name="T2" fmla="*/ 2 w 8"/>
                <a:gd name="T3" fmla="*/ 3 h 15"/>
                <a:gd name="T4" fmla="*/ 0 w 8"/>
                <a:gd name="T5" fmla="*/ 4 h 15"/>
                <a:gd name="T6" fmla="*/ 5 w 8"/>
                <a:gd name="T7" fmla="*/ 15 h 15"/>
                <a:gd name="T8" fmla="*/ 8 w 8"/>
                <a:gd name="T9" fmla="*/ 4 h 15"/>
                <a:gd name="T10" fmla="*/ 7 w 8"/>
                <a:gd name="T11" fmla="*/ 0 h 15"/>
              </a:gdLst>
              <a:ahLst/>
              <a:cxnLst>
                <a:cxn ang="0">
                  <a:pos x="T0" y="T1"/>
                </a:cxn>
                <a:cxn ang="0">
                  <a:pos x="T2" y="T3"/>
                </a:cxn>
                <a:cxn ang="0">
                  <a:pos x="T4" y="T5"/>
                </a:cxn>
                <a:cxn ang="0">
                  <a:pos x="T6" y="T7"/>
                </a:cxn>
                <a:cxn ang="0">
                  <a:pos x="T8" y="T9"/>
                </a:cxn>
                <a:cxn ang="0">
                  <a:pos x="T10" y="T11"/>
                </a:cxn>
              </a:cxnLst>
              <a:rect l="0" t="0" r="r" b="b"/>
              <a:pathLst>
                <a:path w="8" h="15">
                  <a:moveTo>
                    <a:pt x="7" y="0"/>
                  </a:moveTo>
                  <a:cubicBezTo>
                    <a:pt x="5" y="1"/>
                    <a:pt x="4" y="3"/>
                    <a:pt x="2" y="3"/>
                  </a:cubicBezTo>
                  <a:cubicBezTo>
                    <a:pt x="2" y="3"/>
                    <a:pt x="1" y="4"/>
                    <a:pt x="0" y="4"/>
                  </a:cubicBezTo>
                  <a:cubicBezTo>
                    <a:pt x="2" y="6"/>
                    <a:pt x="3" y="14"/>
                    <a:pt x="5" y="15"/>
                  </a:cubicBezTo>
                  <a:cubicBezTo>
                    <a:pt x="6" y="13"/>
                    <a:pt x="7" y="7"/>
                    <a:pt x="8" y="4"/>
                  </a:cubicBezTo>
                  <a:cubicBezTo>
                    <a:pt x="7" y="3"/>
                    <a:pt x="7" y="2"/>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159"/>
            <p:cNvSpPr/>
            <p:nvPr/>
          </p:nvSpPr>
          <p:spPr bwMode="auto">
            <a:xfrm>
              <a:off x="6351588" y="2876550"/>
              <a:ext cx="46038" cy="79375"/>
            </a:xfrm>
            <a:custGeom>
              <a:avLst/>
              <a:gdLst>
                <a:gd name="T0" fmla="*/ 6 w 12"/>
                <a:gd name="T1" fmla="*/ 0 h 21"/>
                <a:gd name="T2" fmla="*/ 0 w 12"/>
                <a:gd name="T3" fmla="*/ 4 h 21"/>
                <a:gd name="T4" fmla="*/ 3 w 12"/>
                <a:gd name="T5" fmla="*/ 10 h 21"/>
                <a:gd name="T6" fmla="*/ 1 w 12"/>
                <a:gd name="T7" fmla="*/ 15 h 21"/>
                <a:gd name="T8" fmla="*/ 4 w 12"/>
                <a:gd name="T9" fmla="*/ 21 h 21"/>
                <a:gd name="T10" fmla="*/ 12 w 12"/>
                <a:gd name="T11" fmla="*/ 13 h 21"/>
                <a:gd name="T12" fmla="*/ 10 w 12"/>
                <a:gd name="T13" fmla="*/ 2 h 21"/>
                <a:gd name="T14" fmla="*/ 6 w 12"/>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1">
                  <a:moveTo>
                    <a:pt x="6" y="0"/>
                  </a:moveTo>
                  <a:cubicBezTo>
                    <a:pt x="4" y="0"/>
                    <a:pt x="3" y="3"/>
                    <a:pt x="0" y="4"/>
                  </a:cubicBezTo>
                  <a:cubicBezTo>
                    <a:pt x="1" y="6"/>
                    <a:pt x="3" y="7"/>
                    <a:pt x="3" y="10"/>
                  </a:cubicBezTo>
                  <a:cubicBezTo>
                    <a:pt x="3" y="12"/>
                    <a:pt x="2" y="13"/>
                    <a:pt x="1" y="15"/>
                  </a:cubicBezTo>
                  <a:cubicBezTo>
                    <a:pt x="1" y="18"/>
                    <a:pt x="1" y="21"/>
                    <a:pt x="4" y="21"/>
                  </a:cubicBezTo>
                  <a:cubicBezTo>
                    <a:pt x="7" y="21"/>
                    <a:pt x="12" y="17"/>
                    <a:pt x="12" y="13"/>
                  </a:cubicBezTo>
                  <a:cubicBezTo>
                    <a:pt x="12" y="9"/>
                    <a:pt x="12" y="6"/>
                    <a:pt x="10" y="2"/>
                  </a:cubicBezTo>
                  <a:cubicBezTo>
                    <a:pt x="9" y="2"/>
                    <a:pt x="8" y="0"/>
                    <a:pt x="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160"/>
            <p:cNvSpPr/>
            <p:nvPr/>
          </p:nvSpPr>
          <p:spPr bwMode="auto">
            <a:xfrm>
              <a:off x="6180138" y="2925763"/>
              <a:ext cx="22225" cy="14288"/>
            </a:xfrm>
            <a:custGeom>
              <a:avLst/>
              <a:gdLst>
                <a:gd name="T0" fmla="*/ 5 w 6"/>
                <a:gd name="T1" fmla="*/ 0 h 4"/>
                <a:gd name="T2" fmla="*/ 0 w 6"/>
                <a:gd name="T3" fmla="*/ 2 h 4"/>
                <a:gd name="T4" fmla="*/ 4 w 6"/>
                <a:gd name="T5" fmla="*/ 4 h 4"/>
                <a:gd name="T6" fmla="*/ 6 w 6"/>
                <a:gd name="T7" fmla="*/ 3 h 4"/>
                <a:gd name="T8" fmla="*/ 5 w 6"/>
                <a:gd name="T9" fmla="*/ 0 h 4"/>
              </a:gdLst>
              <a:ahLst/>
              <a:cxnLst>
                <a:cxn ang="0">
                  <a:pos x="T0" y="T1"/>
                </a:cxn>
                <a:cxn ang="0">
                  <a:pos x="T2" y="T3"/>
                </a:cxn>
                <a:cxn ang="0">
                  <a:pos x="T4" y="T5"/>
                </a:cxn>
                <a:cxn ang="0">
                  <a:pos x="T6" y="T7"/>
                </a:cxn>
                <a:cxn ang="0">
                  <a:pos x="T8" y="T9"/>
                </a:cxn>
              </a:cxnLst>
              <a:rect l="0" t="0" r="r" b="b"/>
              <a:pathLst>
                <a:path w="6" h="4">
                  <a:moveTo>
                    <a:pt x="5" y="0"/>
                  </a:moveTo>
                  <a:cubicBezTo>
                    <a:pt x="3" y="0"/>
                    <a:pt x="2" y="1"/>
                    <a:pt x="0" y="2"/>
                  </a:cubicBezTo>
                  <a:cubicBezTo>
                    <a:pt x="1" y="2"/>
                    <a:pt x="3" y="4"/>
                    <a:pt x="4" y="4"/>
                  </a:cubicBezTo>
                  <a:cubicBezTo>
                    <a:pt x="5" y="4"/>
                    <a:pt x="6" y="4"/>
                    <a:pt x="6" y="3"/>
                  </a:cubicBezTo>
                  <a:cubicBezTo>
                    <a:pt x="6" y="2"/>
                    <a:pt x="5"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161"/>
            <p:cNvSpPr/>
            <p:nvPr/>
          </p:nvSpPr>
          <p:spPr bwMode="auto">
            <a:xfrm>
              <a:off x="6400800" y="2309813"/>
              <a:ext cx="30163" cy="33338"/>
            </a:xfrm>
            <a:custGeom>
              <a:avLst/>
              <a:gdLst>
                <a:gd name="T0" fmla="*/ 6 w 8"/>
                <a:gd name="T1" fmla="*/ 0 h 9"/>
                <a:gd name="T2" fmla="*/ 0 w 8"/>
                <a:gd name="T3" fmla="*/ 0 h 9"/>
                <a:gd name="T4" fmla="*/ 0 w 8"/>
                <a:gd name="T5" fmla="*/ 3 h 9"/>
                <a:gd name="T6" fmla="*/ 7 w 8"/>
                <a:gd name="T7" fmla="*/ 7 h 9"/>
                <a:gd name="T8" fmla="*/ 7 w 8"/>
                <a:gd name="T9" fmla="*/ 9 h 9"/>
                <a:gd name="T10" fmla="*/ 8 w 8"/>
                <a:gd name="T11" fmla="*/ 6 h 9"/>
                <a:gd name="T12" fmla="*/ 6 w 8"/>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6" y="0"/>
                  </a:moveTo>
                  <a:cubicBezTo>
                    <a:pt x="0" y="0"/>
                    <a:pt x="0" y="0"/>
                    <a:pt x="0" y="0"/>
                  </a:cubicBezTo>
                  <a:cubicBezTo>
                    <a:pt x="0" y="1"/>
                    <a:pt x="0" y="2"/>
                    <a:pt x="0" y="3"/>
                  </a:cubicBezTo>
                  <a:cubicBezTo>
                    <a:pt x="0" y="6"/>
                    <a:pt x="3" y="7"/>
                    <a:pt x="7" y="7"/>
                  </a:cubicBezTo>
                  <a:cubicBezTo>
                    <a:pt x="7" y="8"/>
                    <a:pt x="7" y="8"/>
                    <a:pt x="7" y="9"/>
                  </a:cubicBezTo>
                  <a:cubicBezTo>
                    <a:pt x="7" y="8"/>
                    <a:pt x="8" y="8"/>
                    <a:pt x="8" y="6"/>
                  </a:cubicBezTo>
                  <a:cubicBezTo>
                    <a:pt x="8" y="3"/>
                    <a:pt x="6" y="4"/>
                    <a:pt x="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162"/>
            <p:cNvSpPr/>
            <p:nvPr/>
          </p:nvSpPr>
          <p:spPr bwMode="auto">
            <a:xfrm>
              <a:off x="6434138" y="2279650"/>
              <a:ext cx="49213" cy="71438"/>
            </a:xfrm>
            <a:custGeom>
              <a:avLst/>
              <a:gdLst>
                <a:gd name="T0" fmla="*/ 6 w 13"/>
                <a:gd name="T1" fmla="*/ 0 h 19"/>
                <a:gd name="T2" fmla="*/ 0 w 13"/>
                <a:gd name="T3" fmla="*/ 9 h 19"/>
                <a:gd name="T4" fmla="*/ 6 w 13"/>
                <a:gd name="T5" fmla="*/ 13 h 19"/>
                <a:gd name="T6" fmla="*/ 2 w 13"/>
                <a:gd name="T7" fmla="*/ 17 h 19"/>
                <a:gd name="T8" fmla="*/ 2 w 13"/>
                <a:gd name="T9" fmla="*/ 16 h 19"/>
                <a:gd name="T10" fmla="*/ 0 w 13"/>
                <a:gd name="T11" fmla="*/ 17 h 19"/>
                <a:gd name="T12" fmla="*/ 4 w 13"/>
                <a:gd name="T13" fmla="*/ 19 h 19"/>
                <a:gd name="T14" fmla="*/ 13 w 13"/>
                <a:gd name="T15" fmla="*/ 7 h 19"/>
                <a:gd name="T16" fmla="*/ 6 w 13"/>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9">
                  <a:moveTo>
                    <a:pt x="6" y="0"/>
                  </a:moveTo>
                  <a:cubicBezTo>
                    <a:pt x="4" y="0"/>
                    <a:pt x="0" y="7"/>
                    <a:pt x="0" y="9"/>
                  </a:cubicBezTo>
                  <a:cubicBezTo>
                    <a:pt x="0" y="10"/>
                    <a:pt x="3" y="12"/>
                    <a:pt x="6" y="13"/>
                  </a:cubicBezTo>
                  <a:cubicBezTo>
                    <a:pt x="6" y="14"/>
                    <a:pt x="4" y="16"/>
                    <a:pt x="2" y="17"/>
                  </a:cubicBezTo>
                  <a:cubicBezTo>
                    <a:pt x="2" y="16"/>
                    <a:pt x="2" y="16"/>
                    <a:pt x="2" y="16"/>
                  </a:cubicBezTo>
                  <a:cubicBezTo>
                    <a:pt x="1" y="16"/>
                    <a:pt x="0" y="16"/>
                    <a:pt x="0" y="17"/>
                  </a:cubicBezTo>
                  <a:cubicBezTo>
                    <a:pt x="0" y="17"/>
                    <a:pt x="2" y="19"/>
                    <a:pt x="4" y="19"/>
                  </a:cubicBezTo>
                  <a:cubicBezTo>
                    <a:pt x="10" y="19"/>
                    <a:pt x="8" y="9"/>
                    <a:pt x="13" y="7"/>
                  </a:cubicBezTo>
                  <a:cubicBezTo>
                    <a:pt x="12" y="3"/>
                    <a:pt x="11" y="0"/>
                    <a:pt x="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163"/>
            <p:cNvSpPr/>
            <p:nvPr/>
          </p:nvSpPr>
          <p:spPr bwMode="auto">
            <a:xfrm>
              <a:off x="6645275" y="2200275"/>
              <a:ext cx="25400" cy="41275"/>
            </a:xfrm>
            <a:custGeom>
              <a:avLst/>
              <a:gdLst>
                <a:gd name="T0" fmla="*/ 7 w 7"/>
                <a:gd name="T1" fmla="*/ 0 h 11"/>
                <a:gd name="T2" fmla="*/ 1 w 7"/>
                <a:gd name="T3" fmla="*/ 7 h 11"/>
                <a:gd name="T4" fmla="*/ 1 w 7"/>
                <a:gd name="T5" fmla="*/ 11 h 11"/>
                <a:gd name="T6" fmla="*/ 5 w 7"/>
                <a:gd name="T7" fmla="*/ 4 h 11"/>
                <a:gd name="T8" fmla="*/ 7 w 7"/>
                <a:gd name="T9" fmla="*/ 0 h 11"/>
              </a:gdLst>
              <a:ahLst/>
              <a:cxnLst>
                <a:cxn ang="0">
                  <a:pos x="T0" y="T1"/>
                </a:cxn>
                <a:cxn ang="0">
                  <a:pos x="T2" y="T3"/>
                </a:cxn>
                <a:cxn ang="0">
                  <a:pos x="T4" y="T5"/>
                </a:cxn>
                <a:cxn ang="0">
                  <a:pos x="T6" y="T7"/>
                </a:cxn>
                <a:cxn ang="0">
                  <a:pos x="T8" y="T9"/>
                </a:cxn>
              </a:cxnLst>
              <a:rect l="0" t="0" r="r" b="b"/>
              <a:pathLst>
                <a:path w="7" h="11">
                  <a:moveTo>
                    <a:pt x="7" y="0"/>
                  </a:moveTo>
                  <a:cubicBezTo>
                    <a:pt x="2" y="1"/>
                    <a:pt x="1" y="6"/>
                    <a:pt x="1" y="7"/>
                  </a:cubicBezTo>
                  <a:cubicBezTo>
                    <a:pt x="1" y="9"/>
                    <a:pt x="0" y="10"/>
                    <a:pt x="1" y="11"/>
                  </a:cubicBezTo>
                  <a:cubicBezTo>
                    <a:pt x="3" y="8"/>
                    <a:pt x="5" y="7"/>
                    <a:pt x="5" y="4"/>
                  </a:cubicBezTo>
                  <a:cubicBezTo>
                    <a:pt x="5" y="2"/>
                    <a:pt x="7" y="1"/>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164"/>
            <p:cNvSpPr/>
            <p:nvPr/>
          </p:nvSpPr>
          <p:spPr bwMode="auto">
            <a:xfrm>
              <a:off x="6757988" y="2147888"/>
              <a:ext cx="36513" cy="49213"/>
            </a:xfrm>
            <a:custGeom>
              <a:avLst/>
              <a:gdLst>
                <a:gd name="T0" fmla="*/ 7 w 10"/>
                <a:gd name="T1" fmla="*/ 0 h 13"/>
                <a:gd name="T2" fmla="*/ 4 w 10"/>
                <a:gd name="T3" fmla="*/ 3 h 13"/>
                <a:gd name="T4" fmla="*/ 6 w 10"/>
                <a:gd name="T5" fmla="*/ 6 h 13"/>
                <a:gd name="T6" fmla="*/ 0 w 10"/>
                <a:gd name="T7" fmla="*/ 9 h 13"/>
                <a:gd name="T8" fmla="*/ 3 w 10"/>
                <a:gd name="T9" fmla="*/ 13 h 13"/>
                <a:gd name="T10" fmla="*/ 8 w 10"/>
                <a:gd name="T11" fmla="*/ 10 h 13"/>
                <a:gd name="T12" fmla="*/ 8 w 10"/>
                <a:gd name="T13" fmla="*/ 7 h 13"/>
                <a:gd name="T14" fmla="*/ 10 w 10"/>
                <a:gd name="T15" fmla="*/ 3 h 13"/>
                <a:gd name="T16" fmla="*/ 7 w 10"/>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3">
                  <a:moveTo>
                    <a:pt x="7" y="0"/>
                  </a:moveTo>
                  <a:cubicBezTo>
                    <a:pt x="7" y="0"/>
                    <a:pt x="4" y="1"/>
                    <a:pt x="4" y="3"/>
                  </a:cubicBezTo>
                  <a:cubicBezTo>
                    <a:pt x="4" y="4"/>
                    <a:pt x="5" y="5"/>
                    <a:pt x="6" y="6"/>
                  </a:cubicBezTo>
                  <a:cubicBezTo>
                    <a:pt x="4" y="7"/>
                    <a:pt x="2" y="8"/>
                    <a:pt x="0" y="9"/>
                  </a:cubicBezTo>
                  <a:cubicBezTo>
                    <a:pt x="0" y="10"/>
                    <a:pt x="0" y="13"/>
                    <a:pt x="3" y="13"/>
                  </a:cubicBezTo>
                  <a:cubicBezTo>
                    <a:pt x="4" y="13"/>
                    <a:pt x="8" y="11"/>
                    <a:pt x="8" y="10"/>
                  </a:cubicBezTo>
                  <a:cubicBezTo>
                    <a:pt x="8" y="9"/>
                    <a:pt x="8" y="8"/>
                    <a:pt x="8" y="7"/>
                  </a:cubicBezTo>
                  <a:cubicBezTo>
                    <a:pt x="8" y="6"/>
                    <a:pt x="10" y="4"/>
                    <a:pt x="10" y="3"/>
                  </a:cubicBezTo>
                  <a:cubicBezTo>
                    <a:pt x="9" y="2"/>
                    <a:pt x="8" y="2"/>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165"/>
            <p:cNvSpPr/>
            <p:nvPr/>
          </p:nvSpPr>
          <p:spPr bwMode="auto">
            <a:xfrm>
              <a:off x="6824663" y="3082925"/>
              <a:ext cx="68263" cy="11113"/>
            </a:xfrm>
            <a:custGeom>
              <a:avLst/>
              <a:gdLst>
                <a:gd name="T0" fmla="*/ 5 w 18"/>
                <a:gd name="T1" fmla="*/ 0 h 3"/>
                <a:gd name="T2" fmla="*/ 0 w 18"/>
                <a:gd name="T3" fmla="*/ 0 h 3"/>
                <a:gd name="T4" fmla="*/ 11 w 18"/>
                <a:gd name="T5" fmla="*/ 3 h 3"/>
                <a:gd name="T6" fmla="*/ 14 w 18"/>
                <a:gd name="T7" fmla="*/ 3 h 3"/>
                <a:gd name="T8" fmla="*/ 18 w 18"/>
                <a:gd name="T9" fmla="*/ 2 h 3"/>
                <a:gd name="T10" fmla="*/ 5 w 18"/>
                <a:gd name="T11" fmla="*/ 0 h 3"/>
              </a:gdLst>
              <a:ahLst/>
              <a:cxnLst>
                <a:cxn ang="0">
                  <a:pos x="T0" y="T1"/>
                </a:cxn>
                <a:cxn ang="0">
                  <a:pos x="T2" y="T3"/>
                </a:cxn>
                <a:cxn ang="0">
                  <a:pos x="T4" y="T5"/>
                </a:cxn>
                <a:cxn ang="0">
                  <a:pos x="T6" y="T7"/>
                </a:cxn>
                <a:cxn ang="0">
                  <a:pos x="T8" y="T9"/>
                </a:cxn>
                <a:cxn ang="0">
                  <a:pos x="T10" y="T11"/>
                </a:cxn>
              </a:cxnLst>
              <a:rect l="0" t="0" r="r" b="b"/>
              <a:pathLst>
                <a:path w="18" h="3">
                  <a:moveTo>
                    <a:pt x="5" y="0"/>
                  </a:moveTo>
                  <a:cubicBezTo>
                    <a:pt x="3" y="0"/>
                    <a:pt x="1" y="0"/>
                    <a:pt x="0" y="0"/>
                  </a:cubicBezTo>
                  <a:cubicBezTo>
                    <a:pt x="3" y="2"/>
                    <a:pt x="8" y="3"/>
                    <a:pt x="11" y="3"/>
                  </a:cubicBezTo>
                  <a:cubicBezTo>
                    <a:pt x="12" y="3"/>
                    <a:pt x="13" y="3"/>
                    <a:pt x="14" y="3"/>
                  </a:cubicBezTo>
                  <a:cubicBezTo>
                    <a:pt x="15" y="3"/>
                    <a:pt x="16" y="3"/>
                    <a:pt x="18" y="2"/>
                  </a:cubicBezTo>
                  <a:cubicBezTo>
                    <a:pt x="14" y="1"/>
                    <a:pt x="9"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166"/>
            <p:cNvSpPr/>
            <p:nvPr/>
          </p:nvSpPr>
          <p:spPr bwMode="auto">
            <a:xfrm>
              <a:off x="7080250" y="3071813"/>
              <a:ext cx="63500" cy="33338"/>
            </a:xfrm>
            <a:custGeom>
              <a:avLst/>
              <a:gdLst>
                <a:gd name="T0" fmla="*/ 17 w 17"/>
                <a:gd name="T1" fmla="*/ 0 h 9"/>
                <a:gd name="T2" fmla="*/ 0 w 17"/>
                <a:gd name="T3" fmla="*/ 6 h 9"/>
                <a:gd name="T4" fmla="*/ 2 w 17"/>
                <a:gd name="T5" fmla="*/ 7 h 9"/>
                <a:gd name="T6" fmla="*/ 4 w 17"/>
                <a:gd name="T7" fmla="*/ 9 h 9"/>
                <a:gd name="T8" fmla="*/ 13 w 17"/>
                <a:gd name="T9" fmla="*/ 5 h 9"/>
                <a:gd name="T10" fmla="*/ 13 w 17"/>
                <a:gd name="T11" fmla="*/ 3 h 9"/>
                <a:gd name="T12" fmla="*/ 17 w 17"/>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7" h="9">
                  <a:moveTo>
                    <a:pt x="17" y="0"/>
                  </a:moveTo>
                  <a:cubicBezTo>
                    <a:pt x="12" y="1"/>
                    <a:pt x="5" y="4"/>
                    <a:pt x="0" y="6"/>
                  </a:cubicBezTo>
                  <a:cubicBezTo>
                    <a:pt x="0" y="6"/>
                    <a:pt x="1" y="7"/>
                    <a:pt x="2" y="7"/>
                  </a:cubicBezTo>
                  <a:cubicBezTo>
                    <a:pt x="2" y="8"/>
                    <a:pt x="3" y="9"/>
                    <a:pt x="4" y="9"/>
                  </a:cubicBezTo>
                  <a:cubicBezTo>
                    <a:pt x="6" y="9"/>
                    <a:pt x="12" y="7"/>
                    <a:pt x="13" y="5"/>
                  </a:cubicBezTo>
                  <a:cubicBezTo>
                    <a:pt x="13" y="5"/>
                    <a:pt x="12" y="3"/>
                    <a:pt x="13" y="3"/>
                  </a:cubicBezTo>
                  <a:cubicBezTo>
                    <a:pt x="15" y="2"/>
                    <a:pt x="16" y="3"/>
                    <a:pt x="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167"/>
            <p:cNvSpPr/>
            <p:nvPr/>
          </p:nvSpPr>
          <p:spPr bwMode="auto">
            <a:xfrm>
              <a:off x="7715250" y="3827463"/>
              <a:ext cx="30163" cy="11113"/>
            </a:xfrm>
            <a:custGeom>
              <a:avLst/>
              <a:gdLst>
                <a:gd name="T0" fmla="*/ 8 w 8"/>
                <a:gd name="T1" fmla="*/ 0 h 3"/>
                <a:gd name="T2" fmla="*/ 0 w 8"/>
                <a:gd name="T3" fmla="*/ 1 h 3"/>
                <a:gd name="T4" fmla="*/ 3 w 8"/>
                <a:gd name="T5" fmla="*/ 3 h 3"/>
                <a:gd name="T6" fmla="*/ 8 w 8"/>
                <a:gd name="T7" fmla="*/ 0 h 3"/>
              </a:gdLst>
              <a:ahLst/>
              <a:cxnLst>
                <a:cxn ang="0">
                  <a:pos x="T0" y="T1"/>
                </a:cxn>
                <a:cxn ang="0">
                  <a:pos x="T2" y="T3"/>
                </a:cxn>
                <a:cxn ang="0">
                  <a:pos x="T4" y="T5"/>
                </a:cxn>
                <a:cxn ang="0">
                  <a:pos x="T6" y="T7"/>
                </a:cxn>
              </a:cxnLst>
              <a:rect l="0" t="0" r="r" b="b"/>
              <a:pathLst>
                <a:path w="8" h="3">
                  <a:moveTo>
                    <a:pt x="8" y="0"/>
                  </a:moveTo>
                  <a:cubicBezTo>
                    <a:pt x="4" y="0"/>
                    <a:pt x="2" y="0"/>
                    <a:pt x="0" y="1"/>
                  </a:cubicBezTo>
                  <a:cubicBezTo>
                    <a:pt x="0" y="2"/>
                    <a:pt x="2" y="3"/>
                    <a:pt x="3" y="3"/>
                  </a:cubicBezTo>
                  <a:cubicBezTo>
                    <a:pt x="5" y="3"/>
                    <a:pt x="8" y="1"/>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168"/>
            <p:cNvSpPr/>
            <p:nvPr/>
          </p:nvSpPr>
          <p:spPr bwMode="auto">
            <a:xfrm>
              <a:off x="7550150" y="1633538"/>
              <a:ext cx="63500" cy="47625"/>
            </a:xfrm>
            <a:custGeom>
              <a:avLst/>
              <a:gdLst>
                <a:gd name="T0" fmla="*/ 7 w 17"/>
                <a:gd name="T1" fmla="*/ 0 h 13"/>
                <a:gd name="T2" fmla="*/ 4 w 17"/>
                <a:gd name="T3" fmla="*/ 3 h 13"/>
                <a:gd name="T4" fmla="*/ 0 w 17"/>
                <a:gd name="T5" fmla="*/ 10 h 13"/>
                <a:gd name="T6" fmla="*/ 5 w 17"/>
                <a:gd name="T7" fmla="*/ 13 h 13"/>
                <a:gd name="T8" fmla="*/ 17 w 17"/>
                <a:gd name="T9" fmla="*/ 8 h 13"/>
                <a:gd name="T10" fmla="*/ 17 w 17"/>
                <a:gd name="T11" fmla="*/ 5 h 13"/>
                <a:gd name="T12" fmla="*/ 7 w 17"/>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7" h="13">
                  <a:moveTo>
                    <a:pt x="7" y="0"/>
                  </a:moveTo>
                  <a:cubicBezTo>
                    <a:pt x="6" y="0"/>
                    <a:pt x="5" y="3"/>
                    <a:pt x="4" y="3"/>
                  </a:cubicBezTo>
                  <a:cubicBezTo>
                    <a:pt x="3" y="3"/>
                    <a:pt x="0" y="9"/>
                    <a:pt x="0" y="10"/>
                  </a:cubicBezTo>
                  <a:cubicBezTo>
                    <a:pt x="0" y="13"/>
                    <a:pt x="2" y="13"/>
                    <a:pt x="5" y="13"/>
                  </a:cubicBezTo>
                  <a:cubicBezTo>
                    <a:pt x="10" y="13"/>
                    <a:pt x="13" y="10"/>
                    <a:pt x="17" y="8"/>
                  </a:cubicBezTo>
                  <a:cubicBezTo>
                    <a:pt x="17" y="5"/>
                    <a:pt x="17" y="5"/>
                    <a:pt x="17" y="5"/>
                  </a:cubicBezTo>
                  <a:cubicBezTo>
                    <a:pt x="13" y="4"/>
                    <a:pt x="11"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169"/>
            <p:cNvSpPr/>
            <p:nvPr/>
          </p:nvSpPr>
          <p:spPr bwMode="auto">
            <a:xfrm>
              <a:off x="7869238" y="1592263"/>
              <a:ext cx="52388" cy="36513"/>
            </a:xfrm>
            <a:custGeom>
              <a:avLst/>
              <a:gdLst>
                <a:gd name="T0" fmla="*/ 3 w 14"/>
                <a:gd name="T1" fmla="*/ 0 h 10"/>
                <a:gd name="T2" fmla="*/ 0 w 14"/>
                <a:gd name="T3" fmla="*/ 2 h 10"/>
                <a:gd name="T4" fmla="*/ 10 w 14"/>
                <a:gd name="T5" fmla="*/ 10 h 10"/>
                <a:gd name="T6" fmla="*/ 11 w 14"/>
                <a:gd name="T7" fmla="*/ 10 h 10"/>
                <a:gd name="T8" fmla="*/ 14 w 14"/>
                <a:gd name="T9" fmla="*/ 8 h 10"/>
                <a:gd name="T10" fmla="*/ 3 w 14"/>
                <a:gd name="T11" fmla="*/ 0 h 10"/>
              </a:gdLst>
              <a:ahLst/>
              <a:cxnLst>
                <a:cxn ang="0">
                  <a:pos x="T0" y="T1"/>
                </a:cxn>
                <a:cxn ang="0">
                  <a:pos x="T2" y="T3"/>
                </a:cxn>
                <a:cxn ang="0">
                  <a:pos x="T4" y="T5"/>
                </a:cxn>
                <a:cxn ang="0">
                  <a:pos x="T6" y="T7"/>
                </a:cxn>
                <a:cxn ang="0">
                  <a:pos x="T8" y="T9"/>
                </a:cxn>
                <a:cxn ang="0">
                  <a:pos x="T10" y="T11"/>
                </a:cxn>
              </a:cxnLst>
              <a:rect l="0" t="0" r="r" b="b"/>
              <a:pathLst>
                <a:path w="14" h="10">
                  <a:moveTo>
                    <a:pt x="3" y="0"/>
                  </a:moveTo>
                  <a:cubicBezTo>
                    <a:pt x="2" y="0"/>
                    <a:pt x="0" y="1"/>
                    <a:pt x="0" y="2"/>
                  </a:cubicBezTo>
                  <a:cubicBezTo>
                    <a:pt x="0" y="6"/>
                    <a:pt x="7" y="10"/>
                    <a:pt x="10" y="10"/>
                  </a:cubicBezTo>
                  <a:cubicBezTo>
                    <a:pt x="10" y="10"/>
                    <a:pt x="11" y="10"/>
                    <a:pt x="11" y="10"/>
                  </a:cubicBezTo>
                  <a:cubicBezTo>
                    <a:pt x="13" y="10"/>
                    <a:pt x="14" y="9"/>
                    <a:pt x="14" y="8"/>
                  </a:cubicBezTo>
                  <a:cubicBezTo>
                    <a:pt x="14" y="4"/>
                    <a:pt x="7"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170"/>
            <p:cNvSpPr/>
            <p:nvPr/>
          </p:nvSpPr>
          <p:spPr bwMode="auto">
            <a:xfrm>
              <a:off x="8218488" y="1408113"/>
              <a:ext cx="44450" cy="33338"/>
            </a:xfrm>
            <a:custGeom>
              <a:avLst/>
              <a:gdLst>
                <a:gd name="T0" fmla="*/ 5 w 12"/>
                <a:gd name="T1" fmla="*/ 0 h 9"/>
                <a:gd name="T2" fmla="*/ 1 w 12"/>
                <a:gd name="T3" fmla="*/ 6 h 9"/>
                <a:gd name="T4" fmla="*/ 1 w 12"/>
                <a:gd name="T5" fmla="*/ 9 h 9"/>
                <a:gd name="T6" fmla="*/ 12 w 12"/>
                <a:gd name="T7" fmla="*/ 6 h 9"/>
                <a:gd name="T8" fmla="*/ 5 w 12"/>
                <a:gd name="T9" fmla="*/ 0 h 9"/>
              </a:gdLst>
              <a:ahLst/>
              <a:cxnLst>
                <a:cxn ang="0">
                  <a:pos x="T0" y="T1"/>
                </a:cxn>
                <a:cxn ang="0">
                  <a:pos x="T2" y="T3"/>
                </a:cxn>
                <a:cxn ang="0">
                  <a:pos x="T4" y="T5"/>
                </a:cxn>
                <a:cxn ang="0">
                  <a:pos x="T6" y="T7"/>
                </a:cxn>
                <a:cxn ang="0">
                  <a:pos x="T8" y="T9"/>
                </a:cxn>
              </a:cxnLst>
              <a:rect l="0" t="0" r="r" b="b"/>
              <a:pathLst>
                <a:path w="12" h="9">
                  <a:moveTo>
                    <a:pt x="5" y="0"/>
                  </a:moveTo>
                  <a:cubicBezTo>
                    <a:pt x="2" y="0"/>
                    <a:pt x="1" y="3"/>
                    <a:pt x="1" y="6"/>
                  </a:cubicBezTo>
                  <a:cubicBezTo>
                    <a:pt x="1" y="7"/>
                    <a:pt x="0" y="9"/>
                    <a:pt x="1" y="9"/>
                  </a:cubicBezTo>
                  <a:cubicBezTo>
                    <a:pt x="4" y="9"/>
                    <a:pt x="11" y="7"/>
                    <a:pt x="12" y="6"/>
                  </a:cubicBezTo>
                  <a:cubicBezTo>
                    <a:pt x="9" y="3"/>
                    <a:pt x="8"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171"/>
            <p:cNvSpPr/>
            <p:nvPr/>
          </p:nvSpPr>
          <p:spPr bwMode="auto">
            <a:xfrm>
              <a:off x="10358438" y="1377950"/>
              <a:ext cx="100013" cy="41275"/>
            </a:xfrm>
            <a:custGeom>
              <a:avLst/>
              <a:gdLst>
                <a:gd name="T0" fmla="*/ 14 w 27"/>
                <a:gd name="T1" fmla="*/ 0 h 11"/>
                <a:gd name="T2" fmla="*/ 0 w 27"/>
                <a:gd name="T3" fmla="*/ 8 h 11"/>
                <a:gd name="T4" fmla="*/ 2 w 27"/>
                <a:gd name="T5" fmla="*/ 7 h 11"/>
                <a:gd name="T6" fmla="*/ 19 w 27"/>
                <a:gd name="T7" fmla="*/ 11 h 11"/>
                <a:gd name="T8" fmla="*/ 27 w 27"/>
                <a:gd name="T9" fmla="*/ 11 h 11"/>
                <a:gd name="T10" fmla="*/ 14 w 27"/>
                <a:gd name="T11" fmla="*/ 0 h 11"/>
              </a:gdLst>
              <a:ahLst/>
              <a:cxnLst>
                <a:cxn ang="0">
                  <a:pos x="T0" y="T1"/>
                </a:cxn>
                <a:cxn ang="0">
                  <a:pos x="T2" y="T3"/>
                </a:cxn>
                <a:cxn ang="0">
                  <a:pos x="T4" y="T5"/>
                </a:cxn>
                <a:cxn ang="0">
                  <a:pos x="T6" y="T7"/>
                </a:cxn>
                <a:cxn ang="0">
                  <a:pos x="T8" y="T9"/>
                </a:cxn>
                <a:cxn ang="0">
                  <a:pos x="T10" y="T11"/>
                </a:cxn>
              </a:cxnLst>
              <a:rect l="0" t="0" r="r" b="b"/>
              <a:pathLst>
                <a:path w="27" h="11">
                  <a:moveTo>
                    <a:pt x="14" y="0"/>
                  </a:moveTo>
                  <a:cubicBezTo>
                    <a:pt x="7" y="0"/>
                    <a:pt x="4" y="4"/>
                    <a:pt x="0" y="8"/>
                  </a:cubicBezTo>
                  <a:cubicBezTo>
                    <a:pt x="2" y="7"/>
                    <a:pt x="2" y="7"/>
                    <a:pt x="2" y="7"/>
                  </a:cubicBezTo>
                  <a:cubicBezTo>
                    <a:pt x="7" y="9"/>
                    <a:pt x="14" y="8"/>
                    <a:pt x="19" y="11"/>
                  </a:cubicBezTo>
                  <a:cubicBezTo>
                    <a:pt x="27" y="11"/>
                    <a:pt x="27" y="11"/>
                    <a:pt x="27" y="11"/>
                  </a:cubicBezTo>
                  <a:cubicBezTo>
                    <a:pt x="27" y="4"/>
                    <a:pt x="21" y="0"/>
                    <a:pt x="1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172"/>
            <p:cNvSpPr/>
            <p:nvPr/>
          </p:nvSpPr>
          <p:spPr bwMode="auto">
            <a:xfrm>
              <a:off x="10548938" y="1276350"/>
              <a:ext cx="139700" cy="49213"/>
            </a:xfrm>
            <a:custGeom>
              <a:avLst/>
              <a:gdLst>
                <a:gd name="T0" fmla="*/ 0 w 37"/>
                <a:gd name="T1" fmla="*/ 0 h 13"/>
                <a:gd name="T2" fmla="*/ 3 w 37"/>
                <a:gd name="T3" fmla="*/ 2 h 13"/>
                <a:gd name="T4" fmla="*/ 24 w 37"/>
                <a:gd name="T5" fmla="*/ 13 h 13"/>
                <a:gd name="T6" fmla="*/ 37 w 37"/>
                <a:gd name="T7" fmla="*/ 9 h 13"/>
                <a:gd name="T8" fmla="*/ 34 w 37"/>
                <a:gd name="T9" fmla="*/ 6 h 13"/>
                <a:gd name="T10" fmla="*/ 0 w 37"/>
                <a:gd name="T11" fmla="*/ 0 h 13"/>
              </a:gdLst>
              <a:ahLst/>
              <a:cxnLst>
                <a:cxn ang="0">
                  <a:pos x="T0" y="T1"/>
                </a:cxn>
                <a:cxn ang="0">
                  <a:pos x="T2" y="T3"/>
                </a:cxn>
                <a:cxn ang="0">
                  <a:pos x="T4" y="T5"/>
                </a:cxn>
                <a:cxn ang="0">
                  <a:pos x="T6" y="T7"/>
                </a:cxn>
                <a:cxn ang="0">
                  <a:pos x="T8" y="T9"/>
                </a:cxn>
                <a:cxn ang="0">
                  <a:pos x="T10" y="T11"/>
                </a:cxn>
              </a:cxnLst>
              <a:rect l="0" t="0" r="r" b="b"/>
              <a:pathLst>
                <a:path w="37" h="13">
                  <a:moveTo>
                    <a:pt x="0" y="0"/>
                  </a:moveTo>
                  <a:cubicBezTo>
                    <a:pt x="3" y="2"/>
                    <a:pt x="3" y="2"/>
                    <a:pt x="3" y="2"/>
                  </a:cubicBezTo>
                  <a:cubicBezTo>
                    <a:pt x="3" y="10"/>
                    <a:pt x="17" y="13"/>
                    <a:pt x="24" y="13"/>
                  </a:cubicBezTo>
                  <a:cubicBezTo>
                    <a:pt x="29" y="13"/>
                    <a:pt x="37" y="12"/>
                    <a:pt x="37" y="9"/>
                  </a:cubicBezTo>
                  <a:cubicBezTo>
                    <a:pt x="37" y="7"/>
                    <a:pt x="36" y="6"/>
                    <a:pt x="34" y="6"/>
                  </a:cubicBezTo>
                  <a:cubicBezTo>
                    <a:pt x="33" y="6"/>
                    <a:pt x="3" y="2"/>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173"/>
            <p:cNvSpPr/>
            <p:nvPr/>
          </p:nvSpPr>
          <p:spPr bwMode="auto">
            <a:xfrm>
              <a:off x="10358438" y="1350963"/>
              <a:ext cx="25400" cy="26988"/>
            </a:xfrm>
            <a:custGeom>
              <a:avLst/>
              <a:gdLst>
                <a:gd name="T0" fmla="*/ 3 w 7"/>
                <a:gd name="T1" fmla="*/ 0 h 7"/>
                <a:gd name="T2" fmla="*/ 0 w 7"/>
                <a:gd name="T3" fmla="*/ 3 h 7"/>
                <a:gd name="T4" fmla="*/ 3 w 7"/>
                <a:gd name="T5" fmla="*/ 7 h 7"/>
                <a:gd name="T6" fmla="*/ 7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1" y="0"/>
                    <a:pt x="0" y="1"/>
                    <a:pt x="0" y="3"/>
                  </a:cubicBezTo>
                  <a:cubicBezTo>
                    <a:pt x="0" y="6"/>
                    <a:pt x="0" y="7"/>
                    <a:pt x="3" y="7"/>
                  </a:cubicBezTo>
                  <a:cubicBezTo>
                    <a:pt x="5" y="7"/>
                    <a:pt x="7" y="5"/>
                    <a:pt x="7" y="3"/>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174"/>
            <p:cNvSpPr/>
            <p:nvPr/>
          </p:nvSpPr>
          <p:spPr bwMode="auto">
            <a:xfrm>
              <a:off x="4148138" y="2549525"/>
              <a:ext cx="76200" cy="33338"/>
            </a:xfrm>
            <a:custGeom>
              <a:avLst/>
              <a:gdLst>
                <a:gd name="T0" fmla="*/ 4 w 20"/>
                <a:gd name="T1" fmla="*/ 0 h 9"/>
                <a:gd name="T2" fmla="*/ 0 w 20"/>
                <a:gd name="T3" fmla="*/ 1 h 9"/>
                <a:gd name="T4" fmla="*/ 16 w 20"/>
                <a:gd name="T5" fmla="*/ 9 h 9"/>
                <a:gd name="T6" fmla="*/ 20 w 20"/>
                <a:gd name="T7" fmla="*/ 8 h 9"/>
                <a:gd name="T8" fmla="*/ 4 w 20"/>
                <a:gd name="T9" fmla="*/ 0 h 9"/>
              </a:gdLst>
              <a:ahLst/>
              <a:cxnLst>
                <a:cxn ang="0">
                  <a:pos x="T0" y="T1"/>
                </a:cxn>
                <a:cxn ang="0">
                  <a:pos x="T2" y="T3"/>
                </a:cxn>
                <a:cxn ang="0">
                  <a:pos x="T4" y="T5"/>
                </a:cxn>
                <a:cxn ang="0">
                  <a:pos x="T6" y="T7"/>
                </a:cxn>
                <a:cxn ang="0">
                  <a:pos x="T8" y="T9"/>
                </a:cxn>
              </a:cxnLst>
              <a:rect l="0" t="0" r="r" b="b"/>
              <a:pathLst>
                <a:path w="20" h="9">
                  <a:moveTo>
                    <a:pt x="4" y="0"/>
                  </a:moveTo>
                  <a:cubicBezTo>
                    <a:pt x="3" y="0"/>
                    <a:pt x="1" y="1"/>
                    <a:pt x="0" y="1"/>
                  </a:cubicBezTo>
                  <a:cubicBezTo>
                    <a:pt x="3" y="3"/>
                    <a:pt x="12" y="9"/>
                    <a:pt x="16" y="9"/>
                  </a:cubicBezTo>
                  <a:cubicBezTo>
                    <a:pt x="18" y="9"/>
                    <a:pt x="19" y="9"/>
                    <a:pt x="20" y="8"/>
                  </a:cubicBezTo>
                  <a:cubicBezTo>
                    <a:pt x="15" y="5"/>
                    <a:pt x="10"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175"/>
            <p:cNvSpPr/>
            <p:nvPr/>
          </p:nvSpPr>
          <p:spPr bwMode="auto">
            <a:xfrm>
              <a:off x="4152900" y="2670175"/>
              <a:ext cx="60325" cy="33338"/>
            </a:xfrm>
            <a:custGeom>
              <a:avLst/>
              <a:gdLst>
                <a:gd name="T0" fmla="*/ 2 w 16"/>
                <a:gd name="T1" fmla="*/ 0 h 9"/>
                <a:gd name="T2" fmla="*/ 0 w 16"/>
                <a:gd name="T3" fmla="*/ 2 h 9"/>
                <a:gd name="T4" fmla="*/ 13 w 16"/>
                <a:gd name="T5" fmla="*/ 9 h 9"/>
                <a:gd name="T6" fmla="*/ 16 w 16"/>
                <a:gd name="T7" fmla="*/ 6 h 9"/>
                <a:gd name="T8" fmla="*/ 16 w 16"/>
                <a:gd name="T9" fmla="*/ 4 h 9"/>
                <a:gd name="T10" fmla="*/ 8 w 16"/>
                <a:gd name="T11" fmla="*/ 4 h 9"/>
                <a:gd name="T12" fmla="*/ 2 w 1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6" h="9">
                  <a:moveTo>
                    <a:pt x="2" y="0"/>
                  </a:moveTo>
                  <a:cubicBezTo>
                    <a:pt x="1" y="0"/>
                    <a:pt x="0" y="1"/>
                    <a:pt x="0" y="2"/>
                  </a:cubicBezTo>
                  <a:cubicBezTo>
                    <a:pt x="0" y="4"/>
                    <a:pt x="11" y="9"/>
                    <a:pt x="13" y="9"/>
                  </a:cubicBezTo>
                  <a:cubicBezTo>
                    <a:pt x="13" y="9"/>
                    <a:pt x="16" y="7"/>
                    <a:pt x="16" y="6"/>
                  </a:cubicBezTo>
                  <a:cubicBezTo>
                    <a:pt x="16" y="5"/>
                    <a:pt x="16" y="5"/>
                    <a:pt x="16" y="4"/>
                  </a:cubicBezTo>
                  <a:cubicBezTo>
                    <a:pt x="8" y="4"/>
                    <a:pt x="8" y="4"/>
                    <a:pt x="8" y="4"/>
                  </a:cubicBezTo>
                  <a:cubicBezTo>
                    <a:pt x="5" y="4"/>
                    <a:pt x="3" y="2"/>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176"/>
            <p:cNvSpPr/>
            <p:nvPr/>
          </p:nvSpPr>
          <p:spPr bwMode="auto">
            <a:xfrm>
              <a:off x="4238625" y="2670175"/>
              <a:ext cx="41275" cy="49213"/>
            </a:xfrm>
            <a:custGeom>
              <a:avLst/>
              <a:gdLst>
                <a:gd name="T0" fmla="*/ 7 w 11"/>
                <a:gd name="T1" fmla="*/ 0 h 13"/>
                <a:gd name="T2" fmla="*/ 0 w 11"/>
                <a:gd name="T3" fmla="*/ 9 h 13"/>
                <a:gd name="T4" fmla="*/ 5 w 11"/>
                <a:gd name="T5" fmla="*/ 13 h 13"/>
                <a:gd name="T6" fmla="*/ 11 w 11"/>
                <a:gd name="T7" fmla="*/ 9 h 13"/>
                <a:gd name="T8" fmla="*/ 11 w 11"/>
                <a:gd name="T9" fmla="*/ 7 h 13"/>
                <a:gd name="T10" fmla="*/ 9 w 11"/>
                <a:gd name="T11" fmla="*/ 3 h 13"/>
                <a:gd name="T12" fmla="*/ 7 w 11"/>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1" h="13">
                  <a:moveTo>
                    <a:pt x="7" y="0"/>
                  </a:moveTo>
                  <a:cubicBezTo>
                    <a:pt x="4" y="1"/>
                    <a:pt x="0" y="8"/>
                    <a:pt x="0" y="9"/>
                  </a:cubicBezTo>
                  <a:cubicBezTo>
                    <a:pt x="0" y="11"/>
                    <a:pt x="2" y="13"/>
                    <a:pt x="5" y="13"/>
                  </a:cubicBezTo>
                  <a:cubicBezTo>
                    <a:pt x="8" y="13"/>
                    <a:pt x="11" y="11"/>
                    <a:pt x="11" y="9"/>
                  </a:cubicBezTo>
                  <a:cubicBezTo>
                    <a:pt x="11" y="8"/>
                    <a:pt x="11" y="7"/>
                    <a:pt x="11" y="7"/>
                  </a:cubicBezTo>
                  <a:cubicBezTo>
                    <a:pt x="5" y="7"/>
                    <a:pt x="9" y="5"/>
                    <a:pt x="9" y="3"/>
                  </a:cubicBezTo>
                  <a:cubicBezTo>
                    <a:pt x="9" y="2"/>
                    <a:pt x="8" y="1"/>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177"/>
            <p:cNvSpPr/>
            <p:nvPr/>
          </p:nvSpPr>
          <p:spPr bwMode="auto">
            <a:xfrm>
              <a:off x="1025525" y="2114550"/>
              <a:ext cx="49213" cy="17463"/>
            </a:xfrm>
            <a:custGeom>
              <a:avLst/>
              <a:gdLst>
                <a:gd name="T0" fmla="*/ 7 w 13"/>
                <a:gd name="T1" fmla="*/ 0 h 5"/>
                <a:gd name="T2" fmla="*/ 4 w 13"/>
                <a:gd name="T3" fmla="*/ 2 h 5"/>
                <a:gd name="T4" fmla="*/ 0 w 13"/>
                <a:gd name="T5" fmla="*/ 2 h 5"/>
                <a:gd name="T6" fmla="*/ 3 w 13"/>
                <a:gd name="T7" fmla="*/ 5 h 5"/>
                <a:gd name="T8" fmla="*/ 13 w 13"/>
                <a:gd name="T9" fmla="*/ 5 h 5"/>
                <a:gd name="T10" fmla="*/ 8 w 13"/>
                <a:gd name="T11" fmla="*/ 0 h 5"/>
                <a:gd name="T12" fmla="*/ 7 w 1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3" h="5">
                  <a:moveTo>
                    <a:pt x="7" y="0"/>
                  </a:moveTo>
                  <a:cubicBezTo>
                    <a:pt x="5" y="0"/>
                    <a:pt x="5" y="0"/>
                    <a:pt x="4" y="2"/>
                  </a:cubicBezTo>
                  <a:cubicBezTo>
                    <a:pt x="0" y="2"/>
                    <a:pt x="0" y="2"/>
                    <a:pt x="0" y="2"/>
                  </a:cubicBezTo>
                  <a:cubicBezTo>
                    <a:pt x="0" y="3"/>
                    <a:pt x="2" y="4"/>
                    <a:pt x="3" y="5"/>
                  </a:cubicBezTo>
                  <a:cubicBezTo>
                    <a:pt x="13" y="5"/>
                    <a:pt x="13" y="5"/>
                    <a:pt x="13" y="5"/>
                  </a:cubicBezTo>
                  <a:cubicBezTo>
                    <a:pt x="12" y="2"/>
                    <a:pt x="12" y="0"/>
                    <a:pt x="8" y="0"/>
                  </a:cubicBezTo>
                  <a:cubicBezTo>
                    <a:pt x="8" y="0"/>
                    <a:pt x="7"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178"/>
            <p:cNvSpPr/>
            <p:nvPr/>
          </p:nvSpPr>
          <p:spPr bwMode="auto">
            <a:xfrm>
              <a:off x="1377950" y="3624263"/>
              <a:ext cx="26988" cy="22225"/>
            </a:xfrm>
            <a:custGeom>
              <a:avLst/>
              <a:gdLst>
                <a:gd name="T0" fmla="*/ 0 w 7"/>
                <a:gd name="T1" fmla="*/ 0 h 6"/>
                <a:gd name="T2" fmla="*/ 0 w 7"/>
                <a:gd name="T3" fmla="*/ 4 h 6"/>
                <a:gd name="T4" fmla="*/ 2 w 7"/>
                <a:gd name="T5" fmla="*/ 6 h 6"/>
                <a:gd name="T6" fmla="*/ 7 w 7"/>
                <a:gd name="T7" fmla="*/ 5 h 6"/>
                <a:gd name="T8" fmla="*/ 7 w 7"/>
                <a:gd name="T9" fmla="*/ 3 h 6"/>
                <a:gd name="T10" fmla="*/ 0 w 7"/>
                <a:gd name="T11" fmla="*/ 0 h 6"/>
              </a:gdLst>
              <a:ahLst/>
              <a:cxnLst>
                <a:cxn ang="0">
                  <a:pos x="T0" y="T1"/>
                </a:cxn>
                <a:cxn ang="0">
                  <a:pos x="T2" y="T3"/>
                </a:cxn>
                <a:cxn ang="0">
                  <a:pos x="T4" y="T5"/>
                </a:cxn>
                <a:cxn ang="0">
                  <a:pos x="T6" y="T7"/>
                </a:cxn>
                <a:cxn ang="0">
                  <a:pos x="T8" y="T9"/>
                </a:cxn>
                <a:cxn ang="0">
                  <a:pos x="T10" y="T11"/>
                </a:cxn>
              </a:cxnLst>
              <a:rect l="0" t="0" r="r" b="b"/>
              <a:pathLst>
                <a:path w="7" h="6">
                  <a:moveTo>
                    <a:pt x="0" y="0"/>
                  </a:moveTo>
                  <a:cubicBezTo>
                    <a:pt x="0" y="2"/>
                    <a:pt x="0" y="3"/>
                    <a:pt x="0" y="4"/>
                  </a:cubicBezTo>
                  <a:cubicBezTo>
                    <a:pt x="0" y="5"/>
                    <a:pt x="1" y="6"/>
                    <a:pt x="2" y="6"/>
                  </a:cubicBezTo>
                  <a:cubicBezTo>
                    <a:pt x="4" y="6"/>
                    <a:pt x="4" y="5"/>
                    <a:pt x="7" y="5"/>
                  </a:cubicBezTo>
                  <a:cubicBezTo>
                    <a:pt x="7" y="3"/>
                    <a:pt x="7" y="3"/>
                    <a:pt x="7" y="3"/>
                  </a:cubicBezTo>
                  <a:cubicBezTo>
                    <a:pt x="5" y="1"/>
                    <a:pt x="3" y="0"/>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179"/>
            <p:cNvSpPr/>
            <p:nvPr/>
          </p:nvSpPr>
          <p:spPr bwMode="auto">
            <a:xfrm>
              <a:off x="1355725" y="3590925"/>
              <a:ext cx="14288" cy="11113"/>
            </a:xfrm>
            <a:custGeom>
              <a:avLst/>
              <a:gdLst>
                <a:gd name="T0" fmla="*/ 0 w 4"/>
                <a:gd name="T1" fmla="*/ 0 h 3"/>
                <a:gd name="T2" fmla="*/ 3 w 4"/>
                <a:gd name="T3" fmla="*/ 3 h 3"/>
                <a:gd name="T4" fmla="*/ 4 w 4"/>
                <a:gd name="T5" fmla="*/ 2 h 3"/>
                <a:gd name="T6" fmla="*/ 0 w 4"/>
                <a:gd name="T7" fmla="*/ 0 h 3"/>
              </a:gdLst>
              <a:ahLst/>
              <a:cxnLst>
                <a:cxn ang="0">
                  <a:pos x="T0" y="T1"/>
                </a:cxn>
                <a:cxn ang="0">
                  <a:pos x="T2" y="T3"/>
                </a:cxn>
                <a:cxn ang="0">
                  <a:pos x="T4" y="T5"/>
                </a:cxn>
                <a:cxn ang="0">
                  <a:pos x="T6" y="T7"/>
                </a:cxn>
              </a:cxnLst>
              <a:rect l="0" t="0" r="r" b="b"/>
              <a:pathLst>
                <a:path w="4" h="3">
                  <a:moveTo>
                    <a:pt x="0" y="0"/>
                  </a:moveTo>
                  <a:cubicBezTo>
                    <a:pt x="1" y="1"/>
                    <a:pt x="2" y="3"/>
                    <a:pt x="3" y="3"/>
                  </a:cubicBezTo>
                  <a:cubicBezTo>
                    <a:pt x="4" y="2"/>
                    <a:pt x="4" y="2"/>
                    <a:pt x="4" y="2"/>
                  </a:cubicBezTo>
                  <a:cubicBezTo>
                    <a:pt x="3" y="1"/>
                    <a:pt x="2" y="0"/>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180"/>
            <p:cNvSpPr/>
            <p:nvPr/>
          </p:nvSpPr>
          <p:spPr bwMode="auto">
            <a:xfrm>
              <a:off x="1328738" y="3579813"/>
              <a:ext cx="19050" cy="6350"/>
            </a:xfrm>
            <a:custGeom>
              <a:avLst/>
              <a:gdLst>
                <a:gd name="T0" fmla="*/ 5 w 5"/>
                <a:gd name="T1" fmla="*/ 0 h 2"/>
                <a:gd name="T2" fmla="*/ 0 w 5"/>
                <a:gd name="T3" fmla="*/ 0 h 2"/>
                <a:gd name="T4" fmla="*/ 2 w 5"/>
                <a:gd name="T5" fmla="*/ 2 h 2"/>
                <a:gd name="T6" fmla="*/ 5 w 5"/>
                <a:gd name="T7" fmla="*/ 0 h 2"/>
              </a:gdLst>
              <a:ahLst/>
              <a:cxnLst>
                <a:cxn ang="0">
                  <a:pos x="T0" y="T1"/>
                </a:cxn>
                <a:cxn ang="0">
                  <a:pos x="T2" y="T3"/>
                </a:cxn>
                <a:cxn ang="0">
                  <a:pos x="T4" y="T5"/>
                </a:cxn>
                <a:cxn ang="0">
                  <a:pos x="T6" y="T7"/>
                </a:cxn>
              </a:cxnLst>
              <a:rect l="0" t="0" r="r" b="b"/>
              <a:pathLst>
                <a:path w="5" h="2">
                  <a:moveTo>
                    <a:pt x="5" y="0"/>
                  </a:moveTo>
                  <a:cubicBezTo>
                    <a:pt x="0" y="0"/>
                    <a:pt x="0" y="0"/>
                    <a:pt x="0" y="0"/>
                  </a:cubicBezTo>
                  <a:cubicBezTo>
                    <a:pt x="0" y="1"/>
                    <a:pt x="1" y="2"/>
                    <a:pt x="2" y="2"/>
                  </a:cubicBezTo>
                  <a:cubicBezTo>
                    <a:pt x="3" y="2"/>
                    <a:pt x="5" y="1"/>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181"/>
            <p:cNvSpPr/>
            <p:nvPr/>
          </p:nvSpPr>
          <p:spPr bwMode="auto">
            <a:xfrm>
              <a:off x="1306513" y="3563938"/>
              <a:ext cx="15875" cy="11113"/>
            </a:xfrm>
            <a:custGeom>
              <a:avLst/>
              <a:gdLst>
                <a:gd name="T0" fmla="*/ 4 w 4"/>
                <a:gd name="T1" fmla="*/ 0 h 3"/>
                <a:gd name="T2" fmla="*/ 1 w 4"/>
                <a:gd name="T3" fmla="*/ 1 h 3"/>
                <a:gd name="T4" fmla="*/ 2 w 4"/>
                <a:gd name="T5" fmla="*/ 1 h 3"/>
                <a:gd name="T6" fmla="*/ 0 w 4"/>
                <a:gd name="T7" fmla="*/ 1 h 3"/>
                <a:gd name="T8" fmla="*/ 2 w 4"/>
                <a:gd name="T9" fmla="*/ 3 h 3"/>
                <a:gd name="T10" fmla="*/ 4 w 4"/>
                <a:gd name="T11" fmla="*/ 2 h 3"/>
                <a:gd name="T12" fmla="*/ 4 w 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4" y="0"/>
                  </a:moveTo>
                  <a:cubicBezTo>
                    <a:pt x="3" y="0"/>
                    <a:pt x="2" y="1"/>
                    <a:pt x="1" y="1"/>
                  </a:cubicBezTo>
                  <a:cubicBezTo>
                    <a:pt x="2" y="1"/>
                    <a:pt x="2" y="1"/>
                    <a:pt x="2" y="1"/>
                  </a:cubicBezTo>
                  <a:cubicBezTo>
                    <a:pt x="1" y="1"/>
                    <a:pt x="0" y="1"/>
                    <a:pt x="0" y="1"/>
                  </a:cubicBezTo>
                  <a:cubicBezTo>
                    <a:pt x="0" y="1"/>
                    <a:pt x="1" y="3"/>
                    <a:pt x="2" y="3"/>
                  </a:cubicBezTo>
                  <a:cubicBezTo>
                    <a:pt x="3" y="3"/>
                    <a:pt x="4" y="3"/>
                    <a:pt x="4" y="2"/>
                  </a:cubicBezTo>
                  <a:cubicBezTo>
                    <a:pt x="4" y="2"/>
                    <a:pt x="4" y="1"/>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182"/>
            <p:cNvSpPr/>
            <p:nvPr/>
          </p:nvSpPr>
          <p:spPr bwMode="auto">
            <a:xfrm>
              <a:off x="1262063" y="3541713"/>
              <a:ext cx="14288" cy="14288"/>
            </a:xfrm>
            <a:custGeom>
              <a:avLst/>
              <a:gdLst>
                <a:gd name="T0" fmla="*/ 2 w 4"/>
                <a:gd name="T1" fmla="*/ 0 h 4"/>
                <a:gd name="T2" fmla="*/ 0 w 4"/>
                <a:gd name="T3" fmla="*/ 2 h 4"/>
                <a:gd name="T4" fmla="*/ 2 w 4"/>
                <a:gd name="T5" fmla="*/ 4 h 4"/>
                <a:gd name="T6" fmla="*/ 4 w 4"/>
                <a:gd name="T7" fmla="*/ 4 h 4"/>
                <a:gd name="T8" fmla="*/ 4 w 4"/>
                <a:gd name="T9" fmla="*/ 1 h 4"/>
                <a:gd name="T10" fmla="*/ 2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2" y="0"/>
                  </a:moveTo>
                  <a:cubicBezTo>
                    <a:pt x="1" y="1"/>
                    <a:pt x="0" y="1"/>
                    <a:pt x="0" y="2"/>
                  </a:cubicBezTo>
                  <a:cubicBezTo>
                    <a:pt x="0" y="2"/>
                    <a:pt x="1" y="4"/>
                    <a:pt x="2" y="4"/>
                  </a:cubicBezTo>
                  <a:cubicBezTo>
                    <a:pt x="3" y="4"/>
                    <a:pt x="4" y="4"/>
                    <a:pt x="4" y="4"/>
                  </a:cubicBezTo>
                  <a:cubicBezTo>
                    <a:pt x="4" y="3"/>
                    <a:pt x="4" y="2"/>
                    <a:pt x="4" y="1"/>
                  </a:cubicBezTo>
                  <a:cubicBezTo>
                    <a:pt x="3" y="1"/>
                    <a:pt x="2" y="1"/>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空白">
    <p:spTree>
      <p:nvGrpSpPr>
        <p:cNvPr id="1" name=""/>
        <p:cNvGrpSpPr/>
        <p:nvPr/>
      </p:nvGrpSpPr>
      <p:grpSpPr>
        <a:xfrm>
          <a:off x="0" y="0"/>
          <a:ext cx="0" cy="0"/>
          <a:chOff x="0" y="0"/>
          <a:chExt cx="0" cy="0"/>
        </a:xfrm>
      </p:grpSpPr>
      <p:cxnSp>
        <p:nvCxnSpPr>
          <p:cNvPr id="24" name="直接连接符 23"/>
          <p:cNvCxnSpPr/>
          <p:nvPr userDrawn="1"/>
        </p:nvCxnSpPr>
        <p:spPr>
          <a:xfrm flipV="1">
            <a:off x="2268973" y="359867"/>
            <a:ext cx="6274952"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日期占位符 1"/>
          <p:cNvSpPr>
            <a:spLocks noGrp="1"/>
          </p:cNvSpPr>
          <p:nvPr>
            <p:ph type="dt" sz="half" idx="10"/>
          </p:nvPr>
        </p:nvSpPr>
        <p:spPr/>
        <p:txBody>
          <a:bodyPr/>
          <a:lstStyle/>
          <a:p>
            <a:fld id="{8188B4EC-7CCE-4981-BEAD-3D2B29EC2B99}" type="datetimeFigureOut">
              <a:rPr lang="zh-CN" altLang="en-US" smtClean="0">
                <a:solidFill>
                  <a:prstClr val="black">
                    <a:tint val="75000"/>
                  </a:prstClr>
                </a:solidFill>
              </a:rPr>
              <a:t>2016/11/6</a:t>
            </a:fld>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15CA7E42-5C45-401B-9CF6-FFDBF3682BD8}" type="slidenum">
              <a:rPr lang="zh-CN" altLang="en-US" smtClean="0">
                <a:solidFill>
                  <a:prstClr val="black">
                    <a:tint val="75000"/>
                  </a:prstClr>
                </a:solidFill>
              </a:rPr>
              <a:t>‹#›</a:t>
            </a:fld>
            <a:endParaRPr lang="zh-CN" altLang="en-US">
              <a:solidFill>
                <a:prstClr val="black">
                  <a:tint val="75000"/>
                </a:prstClr>
              </a:solidFill>
            </a:endParaRPr>
          </a:p>
        </p:txBody>
      </p:sp>
      <p:grpSp>
        <p:nvGrpSpPr>
          <p:cNvPr id="6" name="组合 5"/>
          <p:cNvGrpSpPr/>
          <p:nvPr userDrawn="1"/>
        </p:nvGrpSpPr>
        <p:grpSpPr>
          <a:xfrm>
            <a:off x="1" y="146329"/>
            <a:ext cx="2344634" cy="427075"/>
            <a:chOff x="0" y="194743"/>
            <a:chExt cx="3126179" cy="569433"/>
          </a:xfrm>
        </p:grpSpPr>
        <p:sp>
          <p:nvSpPr>
            <p:cNvPr id="7" name="圆角矩形 6"/>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0" y="290669"/>
              <a:ext cx="424561" cy="355906"/>
              <a:chOff x="469900" y="728859"/>
              <a:chExt cx="424561" cy="355906"/>
            </a:xfrm>
          </p:grpSpPr>
          <p:sp>
            <p:nvSpPr>
              <p:cNvPr id="10" name="椭圆 9"/>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椭圆 10"/>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椭圆 11"/>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椭圆 12"/>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圆角矩形 13"/>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圆角矩形 14"/>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圆角矩形 15"/>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圆角矩形 16"/>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25" name="标题占位符 1"/>
          <p:cNvSpPr>
            <a:spLocks noGrp="1"/>
          </p:cNvSpPr>
          <p:nvPr>
            <p:ph type="title"/>
          </p:nvPr>
        </p:nvSpPr>
        <p:spPr>
          <a:xfrm>
            <a:off x="312234" y="154750"/>
            <a:ext cx="2288091" cy="410231"/>
          </a:xfrm>
          <a:prstGeom prst="rect">
            <a:avLst/>
          </a:prstGeom>
        </p:spPr>
        <p:txBody>
          <a:bodyPr vert="horz" lIns="68580" tIns="34290" rIns="68580" bIns="34290" rtlCol="0" anchor="ctr">
            <a:normAutofit/>
          </a:bodyPr>
          <a:lstStyle>
            <a:lvl1pPr>
              <a:defRPr sz="1200">
                <a:solidFill>
                  <a:schemeClr val="bg1"/>
                </a:solidFill>
                <a:latin typeface="迷你简汉真广标" panose="02010609000101010101" pitchFamily="49" charset="-122"/>
                <a:ea typeface="迷你简汉真广标" panose="02010609000101010101" pitchFamily="49" charset="-122"/>
              </a:defRPr>
            </a:lvl1pPr>
          </a:lstStyle>
          <a:p>
            <a:r>
              <a:rPr lang="zh-CN" altLang="en-US" smtClean="0"/>
              <a:t>单击此处编辑母版标题样式</a:t>
            </a:r>
            <a:endParaRPr lang="zh-CN" altLang="en-US"/>
          </a:p>
        </p:txBody>
      </p:sp>
      <p:sp>
        <p:nvSpPr>
          <p:cNvPr id="23" name="TextBox 22"/>
          <p:cNvSpPr txBox="1"/>
          <p:nvPr userDrawn="1"/>
        </p:nvSpPr>
        <p:spPr>
          <a:xfrm>
            <a:off x="8474906" y="175129"/>
            <a:ext cx="669094" cy="338554"/>
          </a:xfrm>
          <a:prstGeom prst="rect">
            <a:avLst/>
          </a:prstGeom>
          <a:noFill/>
        </p:spPr>
        <p:txBody>
          <a:bodyPr wrap="none" rtlCol="0">
            <a:spAutoFit/>
          </a:bodyPr>
          <a:lstStyle/>
          <a:p>
            <a:r>
              <a:rPr lang="en-US" altLang="zh-CN" sz="1600" dirty="0" smtClean="0"/>
              <a:t>LOGO</a:t>
            </a:r>
            <a:endParaRPr lang="zh-CN" alt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14007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04514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3496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8560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365147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1457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7815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9438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2F9BD67-5843-443D-A8AC-FA983CB795F6}"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64A71F3-8257-443E-B0A9-7FD0F38C10F7}"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63240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54600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30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2F9BD67-5843-443D-A8AC-FA983CB795F6}"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64A71F3-8257-443E-B0A9-7FD0F38C10F7}"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2F9BD67-5843-443D-A8AC-FA983CB795F6}" type="datetimeFigureOut">
              <a:rPr lang="zh-CN" altLang="en-US" smtClean="0"/>
              <a:t>2016/11/6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64A71F3-8257-443E-B0A9-7FD0F38C10F7}"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2F9BD67-5843-443D-A8AC-FA983CB795F6}" type="datetimeFigureOut">
              <a:rPr lang="zh-CN" altLang="en-US" smtClean="0"/>
              <a:t>2016/11/6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64A71F3-8257-443E-B0A9-7FD0F38C10F7}"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2F9BD67-5843-443D-A8AC-FA983CB795F6}" type="datetimeFigureOut">
              <a:rPr lang="zh-CN" altLang="en-US" smtClean="0"/>
              <a:t>2016/11/6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64A71F3-8257-443E-B0A9-7FD0F38C10F7}"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2F9BD67-5843-443D-A8AC-FA983CB795F6}"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64A71F3-8257-443E-B0A9-7FD0F38C10F7}"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2F9BD67-5843-443D-A8AC-FA983CB795F6}"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64A71F3-8257-443E-B0A9-7FD0F38C10F7}"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2F9BD67-5843-443D-A8AC-FA983CB795F6}" type="datetimeFigureOut">
              <a:rPr lang="zh-CN" altLang="en-US" smtClean="0"/>
              <a:t>2016/11/6</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64A71F3-8257-443E-B0A9-7FD0F38C10F7}"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46656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7.xml"/><Relationship Id="rId5" Type="http://schemas.openxmlformats.org/officeDocument/2006/relationships/chart" Target="../charts/chart4.xml"/><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15.jpeg"/><Relationship Id="rId4" Type="http://schemas.openxmlformats.org/officeDocument/2006/relationships/notesSlide" Target="../notesSlides/notesSlide8.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6" name="M01-06-00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20688" y="3635487"/>
            <a:ext cx="457200" cy="457200"/>
          </a:xfrm>
          <a:prstGeom prst="rect">
            <a:avLst/>
          </a:prstGeom>
        </p:spPr>
      </p:pic>
      <p:sp>
        <p:nvSpPr>
          <p:cNvPr id="15" name="文本框 12"/>
          <p:cNvSpPr txBox="1"/>
          <p:nvPr/>
        </p:nvSpPr>
        <p:spPr>
          <a:xfrm>
            <a:off x="179512" y="1779662"/>
            <a:ext cx="4387622" cy="1423467"/>
          </a:xfrm>
          <a:prstGeom prst="rect">
            <a:avLst/>
          </a:prstGeom>
          <a:noFill/>
          <a:effectLst>
            <a:outerShdw blurRad="50800" dist="25400" dir="5400000" algn="t" rotWithShape="0">
              <a:prstClr val="black">
                <a:alpha val="37000"/>
              </a:prstClr>
            </a:outerShdw>
          </a:effectLst>
        </p:spPr>
        <p:txBody>
          <a:bodyPr wrap="square" lIns="68580" tIns="34290" rIns="68580" bIns="34290" rtlCol="0">
            <a:spAutoFit/>
          </a:bodyPr>
          <a:lstStyle/>
          <a:p>
            <a:pPr algn="r"/>
            <a:r>
              <a:rPr lang="zh-CN" altLang="en-US" sz="4400" b="1" dirty="0" smtClean="0">
                <a:solidFill>
                  <a:srgbClr val="207B8E"/>
                </a:solidFill>
                <a:latin typeface="微软雅黑" panose="020B0503020204020204" pitchFamily="34" charset="-122"/>
                <a:ea typeface="微软雅黑" panose="020B0503020204020204" pitchFamily="34" charset="-122"/>
              </a:rPr>
              <a:t>   </a:t>
            </a:r>
            <a:r>
              <a:rPr lang="en-US" altLang="zh-CN" sz="4400" b="1" dirty="0" smtClean="0">
                <a:solidFill>
                  <a:srgbClr val="207B8E"/>
                </a:solidFill>
                <a:latin typeface="微软雅黑" panose="020B0503020204020204" pitchFamily="34" charset="-122"/>
                <a:ea typeface="微软雅黑" panose="020B0503020204020204" pitchFamily="34" charset="-122"/>
              </a:rPr>
              <a:t>XXX</a:t>
            </a:r>
            <a:r>
              <a:rPr lang="zh-CN" altLang="en-US" sz="4400" b="1" dirty="0" smtClean="0">
                <a:solidFill>
                  <a:srgbClr val="207B8E"/>
                </a:solidFill>
                <a:latin typeface="微软雅黑" panose="020B0503020204020204" pitchFamily="34" charset="-122"/>
                <a:ea typeface="微软雅黑" panose="020B0503020204020204" pitchFamily="34" charset="-122"/>
              </a:rPr>
              <a:t>创业</a:t>
            </a:r>
            <a:endParaRPr lang="en-US" altLang="zh-CN" sz="4400" b="1" dirty="0" smtClean="0">
              <a:solidFill>
                <a:srgbClr val="207B8E"/>
              </a:solidFill>
              <a:latin typeface="微软雅黑" panose="020B0503020204020204" pitchFamily="34" charset="-122"/>
              <a:ea typeface="微软雅黑" panose="020B0503020204020204" pitchFamily="34" charset="-122"/>
            </a:endParaRPr>
          </a:p>
          <a:p>
            <a:pPr algn="r"/>
            <a:r>
              <a:rPr lang="zh-CN" altLang="en-US" sz="4400" b="1" dirty="0" smtClean="0">
                <a:solidFill>
                  <a:srgbClr val="207B8E"/>
                </a:solidFill>
                <a:latin typeface="微软雅黑" panose="020B0503020204020204" pitchFamily="34" charset="-122"/>
                <a:ea typeface="微软雅黑" panose="020B0503020204020204" pitchFamily="34" charset="-122"/>
              </a:rPr>
              <a:t>商业融资计划书</a:t>
            </a:r>
            <a:endParaRPr lang="zh-CN" altLang="en-US" sz="4400" b="1" dirty="0">
              <a:solidFill>
                <a:srgbClr val="207B8E"/>
              </a:solidFill>
              <a:latin typeface="微软雅黑" panose="020B0503020204020204" pitchFamily="34" charset="-122"/>
              <a:ea typeface="微软雅黑" panose="020B0503020204020204" pitchFamily="34" charset="-122"/>
            </a:endParaRPr>
          </a:p>
        </p:txBody>
      </p:sp>
      <p:sp>
        <p:nvSpPr>
          <p:cNvPr id="3" name="矩形 2"/>
          <p:cNvSpPr/>
          <p:nvPr/>
        </p:nvSpPr>
        <p:spPr>
          <a:xfrm>
            <a:off x="827584" y="6244158"/>
            <a:ext cx="432048" cy="2074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par>
                                <p:cTn id="7" presetID="2" presetClass="entr" presetSubtype="9" fill="hold" grpId="0" nodeType="withEffect">
                                  <p:stCondLst>
                                    <p:cond delay="2200"/>
                                  </p:stCondLst>
                                  <p:iterate type="lt">
                                    <p:tmPct val="20000"/>
                                  </p:iterate>
                                  <p:childTnLst>
                                    <p:set>
                                      <p:cBhvr>
                                        <p:cTn id="8" dur="1" fill="hold">
                                          <p:stCondLst>
                                            <p:cond delay="0"/>
                                          </p:stCondLst>
                                        </p:cTn>
                                        <p:tgtEl>
                                          <p:spTgt spid="15"/>
                                        </p:tgtEl>
                                        <p:attrNameLst>
                                          <p:attrName>style.visibility</p:attrName>
                                        </p:attrNameLst>
                                      </p:cBhvr>
                                      <p:to>
                                        <p:strVal val="visible"/>
                                      </p:to>
                                    </p:set>
                                    <p:anim calcmode="lin" valueType="num">
                                      <p:cBhvr additive="base">
                                        <p:cTn id="9" dur="700" fill="hold"/>
                                        <p:tgtEl>
                                          <p:spTgt spid="15"/>
                                        </p:tgtEl>
                                        <p:attrNameLst>
                                          <p:attrName>ppt_x</p:attrName>
                                        </p:attrNameLst>
                                      </p:cBhvr>
                                      <p:tavLst>
                                        <p:tav tm="0">
                                          <p:val>
                                            <p:strVal val="0-#ppt_w/2"/>
                                          </p:val>
                                        </p:tav>
                                        <p:tav tm="100000">
                                          <p:val>
                                            <p:strVal val="#ppt_x"/>
                                          </p:val>
                                        </p:tav>
                                      </p:tavLst>
                                    </p:anim>
                                    <p:anim calcmode="lin" valueType="num">
                                      <p:cBhvr additive="base">
                                        <p:cTn id="10" dur="700" fill="hold"/>
                                        <p:tgtEl>
                                          <p:spTgt spid="15"/>
                                        </p:tgtEl>
                                        <p:attrNameLst>
                                          <p:attrName>ppt_y</p:attrName>
                                        </p:attrNameLst>
                                      </p:cBhvr>
                                      <p:tavLst>
                                        <p:tav tm="0">
                                          <p:val>
                                            <p:strVal val="0-#ppt_h/2"/>
                                          </p:val>
                                        </p:tav>
                                        <p:tav tm="100000">
                                          <p:val>
                                            <p:strVal val="#ppt_y"/>
                                          </p:val>
                                        </p:tav>
                                      </p:tavLst>
                                    </p:anim>
                                  </p:childTnLst>
                                </p:cTn>
                              </p:par>
                              <p:par>
                                <p:cTn id="11" presetID="22" presetClass="entr" presetSubtype="4" fill="hold" grpId="0" nodeType="withEffect">
                                  <p:stCondLst>
                                    <p:cond delay="670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4" fill="hold" display="0">
                  <p:stCondLst>
                    <p:cond delay="indefinite"/>
                  </p:stCondLst>
                  <p:endCondLst>
                    <p:cond evt="onStopAudio" delay="0">
                      <p:tgtEl>
                        <p:sldTgt/>
                      </p:tgtEl>
                    </p:cond>
                  </p:endCondLst>
                </p:cTn>
                <p:tgtEl>
                  <p:spTgt spid="16"/>
                </p:tgtEl>
              </p:cMediaNode>
            </p:audio>
          </p:childTnLst>
        </p:cTn>
      </p:par>
    </p:tnLst>
    <p:bldLst>
      <p:bldP spid="15" grpId="0" bldLvl="0" animBg="1"/>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接连接符 14"/>
          <p:cNvCxnSpPr/>
          <p:nvPr/>
        </p:nvCxnSpPr>
        <p:spPr>
          <a:xfrm>
            <a:off x="2178263" y="2759538"/>
            <a:ext cx="511928" cy="0"/>
          </a:xfrm>
          <a:prstGeom prst="line">
            <a:avLst/>
          </a:prstGeom>
          <a:ln w="12700">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2625819" y="1212668"/>
            <a:ext cx="3028266" cy="3024336"/>
            <a:chOff x="2097688" y="3956966"/>
            <a:chExt cx="2446337" cy="2443163"/>
          </a:xfrm>
        </p:grpSpPr>
        <p:sp>
          <p:nvSpPr>
            <p:cNvPr id="29"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30" name="Oval 62"/>
            <p:cNvSpPr>
              <a:spLocks noChangeArrowheads="1"/>
            </p:cNvSpPr>
            <p:nvPr/>
          </p:nvSpPr>
          <p:spPr bwMode="auto">
            <a:xfrm>
              <a:off x="2184213" y="4033557"/>
              <a:ext cx="2284413" cy="2284413"/>
            </a:xfrm>
            <a:prstGeom prst="ellipse">
              <a:avLst/>
            </a:prstGeom>
            <a:solidFill>
              <a:srgbClr val="6A3779"/>
            </a:solidFill>
            <a:ln w="31750">
              <a:gradFill flip="none" rotWithShape="1">
                <a:gsLst>
                  <a:gs pos="0">
                    <a:schemeClr val="bg1">
                      <a:lumMod val="75000"/>
                    </a:schemeClr>
                  </a:gs>
                  <a:gs pos="100000">
                    <a:schemeClr val="bg1"/>
                  </a:gs>
                </a:gsLst>
                <a:lin ang="2700000" scaled="1"/>
                <a:tileRect/>
              </a:gradFill>
            </a:ln>
            <a:effectLst>
              <a:innerShdw blurRad="114300" dist="63500" dir="135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grpSp>
        <p:nvGrpSpPr>
          <p:cNvPr id="37" name="组合 36"/>
          <p:cNvGrpSpPr/>
          <p:nvPr/>
        </p:nvGrpSpPr>
        <p:grpSpPr>
          <a:xfrm rot="14081883" flipH="1">
            <a:off x="5032064" y="3463579"/>
            <a:ext cx="577912" cy="578653"/>
            <a:chOff x="661303" y="454074"/>
            <a:chExt cx="2476499" cy="2479675"/>
          </a:xfrm>
        </p:grpSpPr>
        <p:sp>
          <p:nvSpPr>
            <p:cNvPr id="38" name="Freeform 67"/>
            <p:cNvSpPr/>
            <p:nvPr/>
          </p:nvSpPr>
          <p:spPr bwMode="auto">
            <a:xfrm>
              <a:off x="661303" y="454074"/>
              <a:ext cx="2476499" cy="2479675"/>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adFill>
              <a:gsLst>
                <a:gs pos="69000">
                  <a:srgbClr val="CCCCCC"/>
                </a:gs>
                <a:gs pos="49000">
                  <a:schemeClr val="bg1"/>
                </a:gs>
                <a:gs pos="33000">
                  <a:schemeClr val="bg1">
                    <a:lumMod val="85000"/>
                  </a:schemeClr>
                </a:gs>
                <a:gs pos="16000">
                  <a:schemeClr val="bg1"/>
                </a:gs>
                <a:gs pos="91000">
                  <a:schemeClr val="bg1"/>
                </a:gs>
              </a:gsLst>
              <a:lin ang="2700000" scaled="1"/>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39" name="Freeform 72"/>
            <p:cNvSpPr/>
            <p:nvPr/>
          </p:nvSpPr>
          <p:spPr bwMode="auto">
            <a:xfrm>
              <a:off x="742770" y="536624"/>
              <a:ext cx="2362200" cy="2365374"/>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solidFill>
              <a:srgbClr val="01ACBE"/>
            </a:solidFill>
            <a:ln w="25400">
              <a:gradFill flip="none" rotWithShape="1">
                <a:gsLst>
                  <a:gs pos="0">
                    <a:schemeClr val="bg1">
                      <a:lumMod val="65000"/>
                    </a:schemeClr>
                  </a:gs>
                  <a:gs pos="100000">
                    <a:schemeClr val="bg1"/>
                  </a:gs>
                </a:gsLst>
                <a:lin ang="8100000" scaled="0"/>
                <a:tileRect/>
              </a:gradFill>
              <a:round/>
            </a:ln>
            <a:effectLst>
              <a:innerShdw blurRad="101600" dist="50800" dir="189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grpSp>
        <p:nvGrpSpPr>
          <p:cNvPr id="34" name="组合 33"/>
          <p:cNvGrpSpPr/>
          <p:nvPr/>
        </p:nvGrpSpPr>
        <p:grpSpPr>
          <a:xfrm rot="18900000">
            <a:off x="5364052" y="2469132"/>
            <a:ext cx="580066" cy="580810"/>
            <a:chOff x="661303" y="454074"/>
            <a:chExt cx="2476499" cy="2479675"/>
          </a:xfrm>
        </p:grpSpPr>
        <p:sp>
          <p:nvSpPr>
            <p:cNvPr id="35" name="Freeform 67"/>
            <p:cNvSpPr/>
            <p:nvPr/>
          </p:nvSpPr>
          <p:spPr bwMode="auto">
            <a:xfrm>
              <a:off x="661303" y="454074"/>
              <a:ext cx="2476499" cy="2479675"/>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adFill>
              <a:gsLst>
                <a:gs pos="69000">
                  <a:srgbClr val="CCCCCC"/>
                </a:gs>
                <a:gs pos="49000">
                  <a:schemeClr val="bg1"/>
                </a:gs>
                <a:gs pos="33000">
                  <a:schemeClr val="bg1">
                    <a:lumMod val="85000"/>
                  </a:schemeClr>
                </a:gs>
                <a:gs pos="16000">
                  <a:schemeClr val="bg1"/>
                </a:gs>
                <a:gs pos="91000">
                  <a:schemeClr val="bg1"/>
                </a:gs>
              </a:gsLst>
              <a:lin ang="2700000" scaled="1"/>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36" name="Freeform 72"/>
            <p:cNvSpPr/>
            <p:nvPr/>
          </p:nvSpPr>
          <p:spPr bwMode="auto">
            <a:xfrm>
              <a:off x="742770" y="536624"/>
              <a:ext cx="2362200" cy="2365374"/>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solidFill>
              <a:srgbClr val="FFB850"/>
            </a:solidFill>
            <a:ln w="25400">
              <a:gradFill flip="none" rotWithShape="1">
                <a:gsLst>
                  <a:gs pos="0">
                    <a:schemeClr val="bg1">
                      <a:lumMod val="65000"/>
                    </a:schemeClr>
                  </a:gs>
                  <a:gs pos="100000">
                    <a:schemeClr val="bg1"/>
                  </a:gs>
                </a:gsLst>
                <a:lin ang="2700000" scaled="1"/>
                <a:tileRect/>
              </a:gradFill>
              <a:round/>
            </a:ln>
            <a:effectLst>
              <a:innerShdw blurRad="114300" dist="50800" dir="135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grpSp>
        <p:nvGrpSpPr>
          <p:cNvPr id="31" name="组合 30"/>
          <p:cNvGrpSpPr/>
          <p:nvPr/>
        </p:nvGrpSpPr>
        <p:grpSpPr>
          <a:xfrm rot="14081883" flipH="1">
            <a:off x="5007668" y="1482552"/>
            <a:ext cx="577912" cy="578653"/>
            <a:chOff x="661303" y="454074"/>
            <a:chExt cx="2476499" cy="2479675"/>
          </a:xfrm>
        </p:grpSpPr>
        <p:sp>
          <p:nvSpPr>
            <p:cNvPr id="32" name="Freeform 67"/>
            <p:cNvSpPr/>
            <p:nvPr/>
          </p:nvSpPr>
          <p:spPr bwMode="auto">
            <a:xfrm>
              <a:off x="661303" y="454074"/>
              <a:ext cx="2476499" cy="2479675"/>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adFill>
              <a:gsLst>
                <a:gs pos="69000">
                  <a:srgbClr val="CCCCCC"/>
                </a:gs>
                <a:gs pos="49000">
                  <a:schemeClr val="bg1"/>
                </a:gs>
                <a:gs pos="33000">
                  <a:schemeClr val="bg1">
                    <a:lumMod val="85000"/>
                  </a:schemeClr>
                </a:gs>
                <a:gs pos="16000">
                  <a:schemeClr val="bg1"/>
                </a:gs>
                <a:gs pos="91000">
                  <a:schemeClr val="bg1"/>
                </a:gs>
              </a:gsLst>
              <a:lin ang="2700000" scaled="1"/>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33" name="Freeform 72"/>
            <p:cNvSpPr/>
            <p:nvPr/>
          </p:nvSpPr>
          <p:spPr bwMode="auto">
            <a:xfrm>
              <a:off x="742770" y="536624"/>
              <a:ext cx="2362200" cy="2365374"/>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solidFill>
              <a:srgbClr val="01ACBE"/>
            </a:solidFill>
            <a:ln w="25400">
              <a:gradFill flip="none" rotWithShape="1">
                <a:gsLst>
                  <a:gs pos="0">
                    <a:schemeClr val="bg1">
                      <a:lumMod val="65000"/>
                    </a:schemeClr>
                  </a:gs>
                  <a:gs pos="100000">
                    <a:schemeClr val="bg1"/>
                  </a:gs>
                </a:gsLst>
                <a:lin ang="8100000" scaled="0"/>
                <a:tileRect/>
              </a:gradFill>
              <a:round/>
            </a:ln>
            <a:effectLst>
              <a:innerShdw blurRad="101600" dist="50800" dir="189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grpSp>
        <p:nvGrpSpPr>
          <p:cNvPr id="22" name="组合 21"/>
          <p:cNvGrpSpPr/>
          <p:nvPr/>
        </p:nvGrpSpPr>
        <p:grpSpPr>
          <a:xfrm>
            <a:off x="618157" y="1991528"/>
            <a:ext cx="1793603" cy="1939248"/>
            <a:chOff x="3295850" y="2263221"/>
            <a:chExt cx="2831835" cy="3061839"/>
          </a:xfrm>
        </p:grpSpPr>
        <p:sp>
          <p:nvSpPr>
            <p:cNvPr id="24" name="圆角矩形 23"/>
            <p:cNvSpPr/>
            <p:nvPr/>
          </p:nvSpPr>
          <p:spPr>
            <a:xfrm rot="2760000">
              <a:off x="3404990" y="2602365"/>
              <a:ext cx="3053844" cy="2391546"/>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2" name="标题 1"/>
          <p:cNvSpPr>
            <a:spLocks noGrp="1"/>
          </p:cNvSpPr>
          <p:nvPr>
            <p:ph type="title"/>
          </p:nvPr>
        </p:nvSpPr>
        <p:spPr/>
        <p:txBody>
          <a:bodyPr/>
          <a:lstStyle/>
          <a:p>
            <a:endParaRPr lang="zh-CN" altLang="en-US"/>
          </a:p>
        </p:txBody>
      </p:sp>
      <p:sp>
        <p:nvSpPr>
          <p:cNvPr id="8" name="TextBox 7"/>
          <p:cNvSpPr txBox="1"/>
          <p:nvPr/>
        </p:nvSpPr>
        <p:spPr>
          <a:xfrm>
            <a:off x="5115526" y="1616879"/>
            <a:ext cx="437940" cy="338554"/>
          </a:xfrm>
          <a:prstGeom prst="rect">
            <a:avLst/>
          </a:prstGeom>
          <a:noFill/>
        </p:spPr>
        <p:txBody>
          <a:bodyPr wrap="none" rtlCol="0">
            <a:spAutoFit/>
          </a:bodyPr>
          <a:lstStyle/>
          <a:p>
            <a:r>
              <a:rPr lang="en-US" altLang="zh-CN" sz="1600" b="1" dirty="0" smtClean="0">
                <a:solidFill>
                  <a:schemeClr val="bg1"/>
                </a:solidFill>
                <a:latin typeface="微软雅黑" panose="020B0503020204020204" pitchFamily="34" charset="-122"/>
                <a:ea typeface="微软雅黑" panose="020B0503020204020204" pitchFamily="34" charset="-122"/>
              </a:rPr>
              <a:t>01</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5464991" y="2612708"/>
            <a:ext cx="437940" cy="338554"/>
          </a:xfrm>
          <a:prstGeom prst="rect">
            <a:avLst/>
          </a:prstGeom>
          <a:noFill/>
        </p:spPr>
        <p:txBody>
          <a:bodyPr wrap="none" rtlCol="0">
            <a:spAutoFit/>
          </a:bodyPr>
          <a:lstStyle/>
          <a:p>
            <a:r>
              <a:rPr lang="en-US" altLang="zh-CN" sz="1600" b="1" dirty="0" smtClean="0">
                <a:solidFill>
                  <a:schemeClr val="bg1"/>
                </a:solidFill>
                <a:latin typeface="微软雅黑" panose="020B0503020204020204" pitchFamily="34" charset="-122"/>
                <a:ea typeface="微软雅黑" panose="020B0503020204020204" pitchFamily="34" charset="-122"/>
              </a:rPr>
              <a:t>02</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5115526" y="3592222"/>
            <a:ext cx="437940" cy="338554"/>
          </a:xfrm>
          <a:prstGeom prst="rect">
            <a:avLst/>
          </a:prstGeom>
          <a:noFill/>
        </p:spPr>
        <p:txBody>
          <a:bodyPr wrap="none" rtlCol="0">
            <a:spAutoFit/>
          </a:bodyPr>
          <a:lstStyle/>
          <a:p>
            <a:r>
              <a:rPr lang="en-US" altLang="zh-CN" sz="1600" b="1" dirty="0" smtClean="0">
                <a:solidFill>
                  <a:schemeClr val="bg1"/>
                </a:solidFill>
                <a:latin typeface="微软雅黑" panose="020B0503020204020204" pitchFamily="34" charset="-122"/>
                <a:ea typeface="微软雅黑" panose="020B0503020204020204" pitchFamily="34" charset="-122"/>
              </a:rPr>
              <a:t>03</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6" name="TextBox 15"/>
          <p:cNvSpPr txBox="1"/>
          <p:nvPr/>
        </p:nvSpPr>
        <p:spPr>
          <a:xfrm>
            <a:off x="5873730" y="1507630"/>
            <a:ext cx="2200588" cy="577081"/>
          </a:xfrm>
          <a:prstGeom prst="rect">
            <a:avLst/>
          </a:prstGeom>
          <a:noFill/>
        </p:spPr>
        <p:txBody>
          <a:bodyPr wrap="square" lIns="0" tIns="0" rIns="0" bIns="0" rtlCol="0">
            <a:spAutoFit/>
          </a:bodyPr>
          <a:lstStyle/>
          <a:p>
            <a:pPr algn="just">
              <a:lnSpc>
                <a:spcPts val="1500"/>
              </a:lnSpc>
            </a:pPr>
            <a:r>
              <a:rPr lang="zh-CN" altLang="en-US" sz="1000" dirty="0" smtClean="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00" dirty="0" smtClean="0">
                <a:latin typeface="微软雅黑" panose="020B0503020204020204" pitchFamily="34" charset="-122"/>
                <a:ea typeface="微软雅黑" panose="020B0503020204020204" pitchFamily="34" charset="-122"/>
              </a:rPr>
              <a:t>……</a:t>
            </a:r>
            <a:r>
              <a:rPr lang="zh-CN" altLang="en-US" sz="1000" dirty="0" smtClean="0">
                <a:latin typeface="微软雅黑" panose="020B0503020204020204" pitchFamily="34" charset="-122"/>
                <a:ea typeface="微软雅黑" panose="020B0503020204020204" pitchFamily="34" charset="-122"/>
              </a:rPr>
              <a:t>。</a:t>
            </a:r>
            <a:endParaRPr lang="en-US" altLang="zh-CN" sz="1000" dirty="0" smtClean="0">
              <a:latin typeface="微软雅黑" panose="020B0503020204020204" pitchFamily="34" charset="-122"/>
              <a:ea typeface="微软雅黑" panose="020B0503020204020204" pitchFamily="34" charset="-122"/>
            </a:endParaRPr>
          </a:p>
        </p:txBody>
      </p:sp>
      <p:sp>
        <p:nvSpPr>
          <p:cNvPr id="17" name="TextBox 16"/>
          <p:cNvSpPr txBox="1"/>
          <p:nvPr/>
        </p:nvSpPr>
        <p:spPr>
          <a:xfrm>
            <a:off x="6115829" y="2493445"/>
            <a:ext cx="2200588" cy="577081"/>
          </a:xfrm>
          <a:prstGeom prst="rect">
            <a:avLst/>
          </a:prstGeom>
          <a:noFill/>
        </p:spPr>
        <p:txBody>
          <a:bodyPr wrap="square" lIns="0" tIns="0" rIns="0" bIns="0" rtlCol="0">
            <a:spAutoFit/>
          </a:bodyPr>
          <a:lstStyle/>
          <a:p>
            <a:pPr algn="just">
              <a:lnSpc>
                <a:spcPts val="1500"/>
              </a:lnSpc>
            </a:pPr>
            <a:r>
              <a:rPr lang="zh-CN" altLang="en-US" sz="1000" dirty="0" smtClean="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00" dirty="0" smtClean="0">
                <a:latin typeface="微软雅黑" panose="020B0503020204020204" pitchFamily="34" charset="-122"/>
                <a:ea typeface="微软雅黑" panose="020B0503020204020204" pitchFamily="34" charset="-122"/>
              </a:rPr>
              <a:t>……</a:t>
            </a:r>
            <a:r>
              <a:rPr lang="zh-CN" altLang="en-US" sz="1000" dirty="0" smtClean="0">
                <a:latin typeface="微软雅黑" panose="020B0503020204020204" pitchFamily="34" charset="-122"/>
                <a:ea typeface="微软雅黑" panose="020B0503020204020204" pitchFamily="34" charset="-122"/>
              </a:rPr>
              <a:t>。</a:t>
            </a:r>
            <a:endParaRPr lang="en-US" altLang="zh-CN" sz="1000" dirty="0" smtClean="0">
              <a:latin typeface="微软雅黑" panose="020B0503020204020204" pitchFamily="34" charset="-122"/>
              <a:ea typeface="微软雅黑" panose="020B0503020204020204" pitchFamily="34" charset="-122"/>
            </a:endParaRPr>
          </a:p>
        </p:txBody>
      </p:sp>
      <p:sp>
        <p:nvSpPr>
          <p:cNvPr id="18" name="TextBox 17"/>
          <p:cNvSpPr txBox="1"/>
          <p:nvPr/>
        </p:nvSpPr>
        <p:spPr>
          <a:xfrm>
            <a:off x="5873730" y="3472958"/>
            <a:ext cx="2200588" cy="577081"/>
          </a:xfrm>
          <a:prstGeom prst="rect">
            <a:avLst/>
          </a:prstGeom>
          <a:noFill/>
        </p:spPr>
        <p:txBody>
          <a:bodyPr wrap="square" lIns="0" tIns="0" rIns="0" bIns="0" rtlCol="0">
            <a:spAutoFit/>
          </a:bodyPr>
          <a:lstStyle/>
          <a:p>
            <a:pPr algn="just">
              <a:lnSpc>
                <a:spcPts val="1500"/>
              </a:lnSpc>
            </a:pPr>
            <a:r>
              <a:rPr lang="zh-CN" altLang="en-US" sz="1000" dirty="0" smtClean="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00" dirty="0" smtClean="0">
                <a:latin typeface="微软雅黑" panose="020B0503020204020204" pitchFamily="34" charset="-122"/>
                <a:ea typeface="微软雅黑" panose="020B0503020204020204" pitchFamily="34" charset="-122"/>
              </a:rPr>
              <a:t>……</a:t>
            </a:r>
            <a:r>
              <a:rPr lang="zh-CN" altLang="en-US" sz="1000" dirty="0" smtClean="0">
                <a:latin typeface="微软雅黑" panose="020B0503020204020204" pitchFamily="34" charset="-122"/>
                <a:ea typeface="微软雅黑" panose="020B0503020204020204" pitchFamily="34" charset="-122"/>
              </a:rPr>
              <a:t>。</a:t>
            </a:r>
            <a:endParaRPr lang="en-US" altLang="zh-CN" sz="1000" dirty="0" smtClean="0">
              <a:latin typeface="微软雅黑" panose="020B0503020204020204" pitchFamily="34" charset="-122"/>
              <a:ea typeface="微软雅黑" panose="020B0503020204020204" pitchFamily="34" charset="-122"/>
            </a:endParaRPr>
          </a:p>
        </p:txBody>
      </p:sp>
      <p:sp>
        <p:nvSpPr>
          <p:cNvPr id="19" name="TextBox 18"/>
          <p:cNvSpPr txBox="1"/>
          <p:nvPr/>
        </p:nvSpPr>
        <p:spPr>
          <a:xfrm>
            <a:off x="877222" y="2392991"/>
            <a:ext cx="1179395" cy="830997"/>
          </a:xfrm>
          <a:prstGeom prst="rect">
            <a:avLst/>
          </a:prstGeom>
          <a:noFill/>
        </p:spPr>
        <p:txBody>
          <a:bodyPr wrap="square" rtlCol="0">
            <a:spAutoFit/>
          </a:bodyPr>
          <a:lstStyle/>
          <a:p>
            <a:pPr algn="ctr"/>
            <a:r>
              <a:rPr lang="zh-CN" altLang="en-US" sz="2400" b="1" dirty="0" smtClean="0">
                <a:solidFill>
                  <a:srgbClr val="E9786A"/>
                </a:solidFill>
                <a:latin typeface="微软雅黑" panose="020B0503020204020204" pitchFamily="34" charset="-122"/>
                <a:ea typeface="微软雅黑" panose="020B0503020204020204" pitchFamily="34" charset="-122"/>
              </a:rPr>
              <a:t>来源及背景</a:t>
            </a:r>
            <a:endParaRPr lang="zh-CN" altLang="en-US" sz="2400" b="1" dirty="0">
              <a:solidFill>
                <a:srgbClr val="E9786A"/>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3203848" y="1951624"/>
            <a:ext cx="1872208" cy="1615827"/>
          </a:xfrm>
          <a:prstGeom prst="rect">
            <a:avLst/>
          </a:prstGeom>
          <a:noFill/>
        </p:spPr>
        <p:txBody>
          <a:bodyPr wrap="square" lIns="0" tIns="0" rIns="0" bIns="0" rtlCol="0">
            <a:spAutoFit/>
          </a:bodyPr>
          <a:lstStyle/>
          <a:p>
            <a:pPr algn="just">
              <a:lnSpc>
                <a:spcPct val="150000"/>
              </a:lnSpc>
            </a:pPr>
            <a:r>
              <a:rPr lang="zh-CN" altLang="en-US" sz="1400" dirty="0" smtClean="0">
                <a:solidFill>
                  <a:schemeClr val="bg1"/>
                </a:solidFill>
                <a:latin typeface="微软雅黑" panose="020B0503020204020204" pitchFamily="34" charset="-122"/>
                <a:ea typeface="微软雅黑" panose="020B0503020204020204" pitchFamily="34" charset="-122"/>
              </a:rPr>
              <a:t>项目的背景介绍</a:t>
            </a:r>
            <a:r>
              <a:rPr lang="zh-CN" altLang="en-US" sz="1400" dirty="0">
                <a:solidFill>
                  <a:schemeClr val="bg1"/>
                </a:solidFill>
                <a:latin typeface="微软雅黑" panose="020B0503020204020204" pitchFamily="34" charset="-122"/>
                <a:ea typeface="微软雅黑" panose="020B0503020204020204" pitchFamily="34" charset="-122"/>
              </a:rPr>
              <a:t>在这段文字中录入，根据你所录入的文字内容多少对字号的大小进行更改</a:t>
            </a:r>
            <a:r>
              <a:rPr lang="zh-CN" altLang="en-US" sz="1400" dirty="0" smtClean="0">
                <a:solidFill>
                  <a:schemeClr val="bg1"/>
                </a:solidFill>
                <a:latin typeface="微软雅黑" panose="020B0503020204020204" pitchFamily="34" charset="-122"/>
                <a:ea typeface="微软雅黑" panose="020B0503020204020204" pitchFamily="34" charset="-122"/>
              </a:rPr>
              <a:t>，切忌</a:t>
            </a:r>
            <a:r>
              <a:rPr lang="zh-CN" altLang="en-US" sz="1400" dirty="0">
                <a:solidFill>
                  <a:schemeClr val="bg1"/>
                </a:solidFill>
                <a:latin typeface="微软雅黑" panose="020B0503020204020204" pitchFamily="34" charset="-122"/>
                <a:ea typeface="微软雅黑" panose="020B0503020204020204" pitchFamily="34" charset="-122"/>
              </a:rPr>
              <a:t>长篇大论。</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53" presetClass="entr" presetSubtype="52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fltVal val="0.5"/>
                                          </p:val>
                                        </p:tav>
                                        <p:tav tm="100000">
                                          <p:val>
                                            <p:strVal val="#ppt_x"/>
                                          </p:val>
                                        </p:tav>
                                      </p:tavLst>
                                    </p:anim>
                                    <p:anim calcmode="lin" valueType="num">
                                      <p:cBhvr>
                                        <p:cTn id="14" dur="500" fill="hold"/>
                                        <p:tgtEl>
                                          <p:spTgt spid="19"/>
                                        </p:tgtEl>
                                        <p:attrNameLst>
                                          <p:attrName>ppt_y</p:attrName>
                                        </p:attrNameLst>
                                      </p:cBhvr>
                                      <p:tavLst>
                                        <p:tav tm="0">
                                          <p:val>
                                            <p:fltVal val="0.5"/>
                                          </p:val>
                                        </p:tav>
                                        <p:tav tm="100000">
                                          <p:val>
                                            <p:strVal val="#ppt_y"/>
                                          </p:val>
                                        </p:tav>
                                      </p:tavLst>
                                    </p:anim>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heel(1)">
                                      <p:cBhvr>
                                        <p:cTn id="22" dur="1000"/>
                                        <p:tgtEl>
                                          <p:spTgt spid="28"/>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10"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left)">
                                      <p:cBhvr>
                                        <p:cTn id="45" dur="300"/>
                                        <p:tgtEl>
                                          <p:spTgt spid="20"/>
                                        </p:tgtEl>
                                      </p:cBhvr>
                                    </p:animEffect>
                                  </p:childTnLst>
                                </p:cTn>
                              </p:par>
                            </p:childTnLst>
                          </p:cTn>
                        </p:par>
                        <p:par>
                          <p:cTn id="46" fill="hold">
                            <p:stCondLst>
                              <p:cond delay="3000"/>
                            </p:stCondLst>
                            <p:childTnLst>
                              <p:par>
                                <p:cTn id="47" presetID="22" presetClass="entr" presetSubtype="8"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3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300"/>
                                        <p:tgtEl>
                                          <p:spTgt spid="17"/>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3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P spid="16" grpId="0"/>
      <p:bldP spid="17"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圆角矩形 27"/>
          <p:cNvSpPr/>
          <p:nvPr/>
        </p:nvSpPr>
        <p:spPr>
          <a:xfrm>
            <a:off x="5364088" y="952776"/>
            <a:ext cx="3168352" cy="46684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9" name="圆角矩形 28"/>
          <p:cNvSpPr/>
          <p:nvPr/>
        </p:nvSpPr>
        <p:spPr>
          <a:xfrm>
            <a:off x="5364088" y="1511484"/>
            <a:ext cx="3168352" cy="466846"/>
          </a:xfrm>
          <a:prstGeom prst="roundRect">
            <a:avLst>
              <a:gd name="adj" fmla="val 7843"/>
            </a:avLst>
          </a:prstGeom>
          <a:solidFill>
            <a:srgbClr val="6A3779"/>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30" name="圆角矩形 29"/>
          <p:cNvSpPr/>
          <p:nvPr/>
        </p:nvSpPr>
        <p:spPr>
          <a:xfrm>
            <a:off x="5364088" y="2051850"/>
            <a:ext cx="3168352" cy="466846"/>
          </a:xfrm>
          <a:prstGeom prst="roundRect">
            <a:avLst>
              <a:gd name="adj" fmla="val 7843"/>
            </a:avLst>
          </a:prstGeom>
          <a:solidFill>
            <a:srgbClr val="1FABC4"/>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31" name="圆角矩形 30"/>
          <p:cNvSpPr/>
          <p:nvPr/>
        </p:nvSpPr>
        <p:spPr>
          <a:xfrm>
            <a:off x="5364088" y="2603080"/>
            <a:ext cx="3168352" cy="46684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32" name="圆角矩形 31"/>
          <p:cNvSpPr/>
          <p:nvPr/>
        </p:nvSpPr>
        <p:spPr>
          <a:xfrm>
            <a:off x="5364088" y="3206614"/>
            <a:ext cx="3168352" cy="466846"/>
          </a:xfrm>
          <a:prstGeom prst="roundRect">
            <a:avLst>
              <a:gd name="adj" fmla="val 7843"/>
            </a:avLst>
          </a:prstGeom>
          <a:solidFill>
            <a:srgbClr val="1FABC4"/>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33" name="圆角矩形 32"/>
          <p:cNvSpPr/>
          <p:nvPr/>
        </p:nvSpPr>
        <p:spPr>
          <a:xfrm>
            <a:off x="5364088" y="3737232"/>
            <a:ext cx="3168352" cy="466846"/>
          </a:xfrm>
          <a:prstGeom prst="roundRect">
            <a:avLst>
              <a:gd name="adj" fmla="val 7843"/>
            </a:avLst>
          </a:prstGeom>
          <a:solidFill>
            <a:srgbClr val="6A3779"/>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34" name="圆角矩形 33"/>
          <p:cNvSpPr/>
          <p:nvPr/>
        </p:nvSpPr>
        <p:spPr>
          <a:xfrm>
            <a:off x="5364088" y="4301909"/>
            <a:ext cx="3168352" cy="46684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7" name="椭圆 26"/>
          <p:cNvSpPr/>
          <p:nvPr/>
        </p:nvSpPr>
        <p:spPr>
          <a:xfrm>
            <a:off x="1316526" y="868888"/>
            <a:ext cx="1839936" cy="1400165"/>
          </a:xfrm>
          <a:prstGeom prst="ellipse">
            <a:avLst/>
          </a:prstGeom>
          <a:gradFill>
            <a:gsLst>
              <a:gs pos="100000">
                <a:schemeClr val="bg1">
                  <a:lumMod val="95000"/>
                </a:schemeClr>
              </a:gs>
              <a:gs pos="0">
                <a:schemeClr val="bg1">
                  <a:lumMod val="75000"/>
                </a:schemeClr>
              </a:gs>
            </a:gsLst>
            <a:lin ang="2700000" scaled="1"/>
          </a:gradFill>
          <a:ln w="15875">
            <a:gradFill flip="none" rotWithShape="1">
              <a:gsLst>
                <a:gs pos="0">
                  <a:schemeClr val="bg1"/>
                </a:gs>
                <a:gs pos="100000">
                  <a:schemeClr val="bg1">
                    <a:lumMod val="75000"/>
                  </a:schemeClr>
                </a:gs>
              </a:gsLst>
              <a:lin ang="2700000" scaled="1"/>
              <a:tileRect/>
            </a:gradFill>
          </a:ln>
          <a:effectLst>
            <a:outerShdw blurRad="2540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p:nvPr>
        </p:nvSpPr>
        <p:spPr/>
        <p:txBody>
          <a:bodyPr/>
          <a:lstStyle/>
          <a:p>
            <a:endParaRPr lang="zh-CN" altLang="en-US"/>
          </a:p>
        </p:txBody>
      </p:sp>
      <p:sp>
        <p:nvSpPr>
          <p:cNvPr id="4" name="TextBox 3"/>
          <p:cNvSpPr txBox="1"/>
          <p:nvPr/>
        </p:nvSpPr>
        <p:spPr>
          <a:xfrm>
            <a:off x="1642132" y="1014973"/>
            <a:ext cx="1257356" cy="1107996"/>
          </a:xfrm>
          <a:prstGeom prst="rect">
            <a:avLst/>
          </a:prstGeom>
          <a:noFill/>
        </p:spPr>
        <p:txBody>
          <a:bodyPr wrap="square" lIns="0" tIns="0" rIns="0" bIns="0" rtlCol="0">
            <a:spAutoFit/>
          </a:bodyPr>
          <a:lstStyle/>
          <a:p>
            <a:pPr algn="ctr"/>
            <a:r>
              <a:rPr lang="zh-CN" altLang="en-US" sz="3600" b="1" dirty="0" smtClean="0">
                <a:solidFill>
                  <a:srgbClr val="1FABC4"/>
                </a:solidFill>
                <a:latin typeface="微软雅黑" panose="020B0503020204020204" pitchFamily="34" charset="-122"/>
                <a:ea typeface="微软雅黑" panose="020B0503020204020204" pitchFamily="34" charset="-122"/>
              </a:rPr>
              <a:t>现实需求</a:t>
            </a:r>
            <a:endParaRPr lang="zh-CN" altLang="en-US" sz="3600" b="1" dirty="0">
              <a:solidFill>
                <a:srgbClr val="1FABC4"/>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938484" y="2505075"/>
            <a:ext cx="2808312"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938484" y="4305275"/>
            <a:ext cx="2808312"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82500" y="2603080"/>
            <a:ext cx="2520280" cy="738664"/>
          </a:xfrm>
          <a:prstGeom prst="rect">
            <a:avLst/>
          </a:prstGeom>
          <a:noFill/>
        </p:spPr>
        <p:txBody>
          <a:bodyPr wrap="square" lIns="0" tIns="0" rIns="0" bIns="0" rtlCol="0">
            <a:spAutoFit/>
          </a:bodyPr>
          <a:lstStyle/>
          <a:p>
            <a:pPr algn="dist"/>
            <a:r>
              <a:rPr lang="zh-CN" altLang="en-US" sz="2400" b="1" dirty="0" smtClean="0">
                <a:latin typeface="微软雅黑" panose="020B0503020204020204" pitchFamily="34" charset="-122"/>
                <a:ea typeface="微软雅黑" panose="020B0503020204020204" pitchFamily="34" charset="-122"/>
              </a:rPr>
              <a:t>项目所在传统行业的存在的危机状况</a:t>
            </a:r>
            <a:endParaRPr lang="zh-CN" altLang="en-US" sz="2400" b="1" dirty="0">
              <a:latin typeface="微软雅黑" panose="020B0503020204020204" pitchFamily="34" charset="-122"/>
              <a:ea typeface="微软雅黑" panose="020B0503020204020204" pitchFamily="34" charset="-122"/>
            </a:endParaRPr>
          </a:p>
        </p:txBody>
      </p:sp>
      <p:sp>
        <p:nvSpPr>
          <p:cNvPr id="8" name="TextBox 7"/>
          <p:cNvSpPr txBox="1"/>
          <p:nvPr/>
        </p:nvSpPr>
        <p:spPr>
          <a:xfrm>
            <a:off x="1550552" y="3458016"/>
            <a:ext cx="1584176" cy="215444"/>
          </a:xfrm>
          <a:prstGeom prst="rect">
            <a:avLst/>
          </a:prstGeom>
          <a:noFill/>
        </p:spPr>
        <p:txBody>
          <a:bodyPr wrap="square" lIns="0" tIns="0" rIns="0" bIns="0" rtlCol="0">
            <a:spAutoFit/>
          </a:bodyPr>
          <a:lstStyle/>
          <a:p>
            <a:pPr algn="ctr"/>
            <a:r>
              <a:rPr lang="zh-CN" altLang="en-US" sz="1400" b="1" dirty="0" smtClean="0">
                <a:latin typeface="微软雅黑" panose="020B0503020204020204" pitchFamily="34" charset="-122"/>
                <a:ea typeface="微软雅黑" panose="020B0503020204020204" pitchFamily="34" charset="-122"/>
              </a:rPr>
              <a:t>关键字设问？</a:t>
            </a:r>
            <a:endParaRPr lang="zh-CN" altLang="en-US" sz="1400" b="1" dirty="0">
              <a:latin typeface="微软雅黑" panose="020B0503020204020204" pitchFamily="34" charset="-122"/>
              <a:ea typeface="微软雅黑" panose="020B0503020204020204" pitchFamily="34" charset="-122"/>
            </a:endParaRPr>
          </a:p>
        </p:txBody>
      </p:sp>
      <p:sp>
        <p:nvSpPr>
          <p:cNvPr id="9" name="TextBox 8"/>
          <p:cNvSpPr txBox="1"/>
          <p:nvPr/>
        </p:nvSpPr>
        <p:spPr>
          <a:xfrm>
            <a:off x="1550552" y="3729211"/>
            <a:ext cx="1584176" cy="215444"/>
          </a:xfrm>
          <a:prstGeom prst="rect">
            <a:avLst/>
          </a:prstGeom>
          <a:noFill/>
        </p:spPr>
        <p:txBody>
          <a:bodyPr wrap="square" lIns="0" tIns="0" rIns="0" bIns="0" rtlCol="0">
            <a:spAutoFit/>
          </a:bodyPr>
          <a:lstStyle/>
          <a:p>
            <a:pPr algn="ctr"/>
            <a:r>
              <a:rPr lang="zh-CN" altLang="en-US" sz="1400" b="1" dirty="0" smtClean="0">
                <a:latin typeface="微软雅黑" panose="020B0503020204020204" pitchFamily="34" charset="-122"/>
                <a:ea typeface="微软雅黑" panose="020B0503020204020204" pitchFamily="34" charset="-122"/>
              </a:rPr>
              <a:t>关键字设问？</a:t>
            </a:r>
            <a:endParaRPr lang="zh-CN" altLang="en-US" sz="1400" b="1" dirty="0">
              <a:latin typeface="微软雅黑" panose="020B0503020204020204" pitchFamily="34" charset="-122"/>
              <a:ea typeface="微软雅黑" panose="020B0503020204020204" pitchFamily="34" charset="-122"/>
            </a:endParaRPr>
          </a:p>
        </p:txBody>
      </p:sp>
      <p:sp>
        <p:nvSpPr>
          <p:cNvPr id="10" name="TextBox 9"/>
          <p:cNvSpPr txBox="1"/>
          <p:nvPr/>
        </p:nvSpPr>
        <p:spPr>
          <a:xfrm>
            <a:off x="1550552" y="4017243"/>
            <a:ext cx="1584176" cy="215444"/>
          </a:xfrm>
          <a:prstGeom prst="rect">
            <a:avLst/>
          </a:prstGeom>
          <a:noFill/>
        </p:spPr>
        <p:txBody>
          <a:bodyPr wrap="square" lIns="0" tIns="0" rIns="0" bIns="0" rtlCol="0">
            <a:spAutoFit/>
          </a:bodyPr>
          <a:lstStyle/>
          <a:p>
            <a:pPr algn="ctr"/>
            <a:r>
              <a:rPr lang="zh-CN" altLang="en-US" sz="1400" b="1" dirty="0" smtClean="0">
                <a:latin typeface="微软雅黑" panose="020B0503020204020204" pitchFamily="34" charset="-122"/>
                <a:ea typeface="微软雅黑" panose="020B0503020204020204" pitchFamily="34" charset="-122"/>
              </a:rPr>
              <a:t>关键字设问？</a:t>
            </a:r>
            <a:endParaRPr lang="zh-CN" altLang="en-US" sz="1400" b="1" dirty="0">
              <a:latin typeface="微软雅黑" panose="020B0503020204020204" pitchFamily="34" charset="-122"/>
              <a:ea typeface="微软雅黑" panose="020B0503020204020204" pitchFamily="34" charset="-122"/>
            </a:endParaRPr>
          </a:p>
        </p:txBody>
      </p:sp>
      <p:sp>
        <p:nvSpPr>
          <p:cNvPr id="11" name="TextBox 10"/>
          <p:cNvSpPr txBox="1"/>
          <p:nvPr/>
        </p:nvSpPr>
        <p:spPr>
          <a:xfrm>
            <a:off x="938484" y="4411977"/>
            <a:ext cx="2808312" cy="367152"/>
          </a:xfrm>
          <a:prstGeom prst="rect">
            <a:avLst/>
          </a:prstGeom>
          <a:noFill/>
        </p:spPr>
        <p:txBody>
          <a:bodyPr wrap="square" lIns="0" tIns="0" rIns="0" bIns="0" rtlCol="0">
            <a:spAutoFit/>
          </a:bodyPr>
          <a:lstStyle/>
          <a:p>
            <a:pPr algn="just">
              <a:lnSpc>
                <a:spcPts val="1500"/>
              </a:lnSpc>
            </a:pPr>
            <a:r>
              <a:rPr lang="zh-CN" altLang="en-US" sz="1000" dirty="0" smtClean="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00" dirty="0" smtClean="0">
                <a:latin typeface="微软雅黑" panose="020B0503020204020204" pitchFamily="34" charset="-122"/>
                <a:ea typeface="微软雅黑" panose="020B0503020204020204" pitchFamily="34" charset="-122"/>
              </a:rPr>
              <a:t>……</a:t>
            </a:r>
          </a:p>
        </p:txBody>
      </p:sp>
      <p:sp>
        <p:nvSpPr>
          <p:cNvPr id="12" name="Freeform 5"/>
          <p:cNvSpPr/>
          <p:nvPr/>
        </p:nvSpPr>
        <p:spPr bwMode="auto">
          <a:xfrm>
            <a:off x="4246442" y="949664"/>
            <a:ext cx="931331" cy="3822203"/>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rgbClr val="6A3779"/>
          </a:solidFill>
          <a:ln>
            <a:noFill/>
          </a:ln>
        </p:spPr>
        <p:txBody>
          <a:bodyPr vert="horz" wrap="square" lIns="91440" tIns="45720" rIns="91440" bIns="45720" numCol="1" anchor="t" anchorCtr="0" compatLnSpc="1"/>
          <a:lstStyle/>
          <a:p>
            <a:endParaRPr lang="zh-CN" altLang="en-US"/>
          </a:p>
        </p:txBody>
      </p:sp>
      <p:sp>
        <p:nvSpPr>
          <p:cNvPr id="20" name="TextBox 19"/>
          <p:cNvSpPr txBox="1"/>
          <p:nvPr/>
        </p:nvSpPr>
        <p:spPr>
          <a:xfrm>
            <a:off x="5714950" y="1107699"/>
            <a:ext cx="2313434" cy="153888"/>
          </a:xfrm>
          <a:prstGeom prst="rect">
            <a:avLst/>
          </a:prstGeom>
          <a:noFill/>
        </p:spPr>
        <p:txBody>
          <a:bodyPr wrap="square" lIns="0" tIns="0" rIns="0" bIns="0" rtlCol="0">
            <a:spAutoFit/>
          </a:bodyPr>
          <a:lstStyle/>
          <a:p>
            <a:pPr algn="just"/>
            <a:r>
              <a:rPr lang="zh-CN" altLang="en-US" sz="1000" dirty="0" smtClean="0">
                <a:solidFill>
                  <a:schemeClr val="bg1"/>
                </a:solidFill>
                <a:latin typeface="微软雅黑" panose="020B0503020204020204" pitchFamily="34" charset="-122"/>
                <a:ea typeface="微软雅黑" panose="020B0503020204020204" pitchFamily="34" charset="-122"/>
              </a:rPr>
              <a:t>点击输入简要文字内容</a:t>
            </a:r>
            <a:r>
              <a:rPr lang="en-US" altLang="zh-CN" sz="1000" dirty="0" smtClean="0">
                <a:solidFill>
                  <a:schemeClr val="bg1"/>
                </a:solidFill>
                <a:latin typeface="微软雅黑" panose="020B0503020204020204" pitchFamily="34" charset="-122"/>
                <a:ea typeface="微软雅黑" panose="020B0503020204020204" pitchFamily="34" charset="-122"/>
              </a:rPr>
              <a:t>……</a:t>
            </a:r>
            <a:endParaRPr lang="en-US" altLang="zh-CN" sz="1000" dirty="0">
              <a:solidFill>
                <a:schemeClr val="bg1"/>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5714950" y="1666407"/>
            <a:ext cx="2313434" cy="153888"/>
          </a:xfrm>
          <a:prstGeom prst="rect">
            <a:avLst/>
          </a:prstGeom>
          <a:noFill/>
        </p:spPr>
        <p:txBody>
          <a:bodyPr wrap="square" lIns="0" tIns="0" rIns="0" bIns="0" rtlCol="0">
            <a:spAutoFit/>
          </a:bodyPr>
          <a:lstStyle/>
          <a:p>
            <a:pPr algn="just"/>
            <a:r>
              <a:rPr lang="zh-CN" altLang="en-US" sz="1000" dirty="0" smtClean="0">
                <a:solidFill>
                  <a:schemeClr val="bg1"/>
                </a:solidFill>
                <a:latin typeface="微软雅黑" panose="020B0503020204020204" pitchFamily="34" charset="-122"/>
                <a:ea typeface="微软雅黑" panose="020B0503020204020204" pitchFamily="34" charset="-122"/>
              </a:rPr>
              <a:t>点击输入简要文字内容</a:t>
            </a:r>
            <a:r>
              <a:rPr lang="en-US" altLang="zh-CN" sz="1000" dirty="0" smtClean="0">
                <a:solidFill>
                  <a:schemeClr val="bg1"/>
                </a:solidFill>
                <a:latin typeface="微软雅黑" panose="020B0503020204020204" pitchFamily="34" charset="-122"/>
                <a:ea typeface="微软雅黑" panose="020B0503020204020204" pitchFamily="34" charset="-122"/>
              </a:rPr>
              <a:t>……</a:t>
            </a:r>
            <a:endParaRPr lang="en-US" altLang="zh-CN" sz="1000" dirty="0">
              <a:solidFill>
                <a:schemeClr val="bg1"/>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5714950" y="2225115"/>
            <a:ext cx="2313434" cy="153888"/>
          </a:xfrm>
          <a:prstGeom prst="rect">
            <a:avLst/>
          </a:prstGeom>
          <a:noFill/>
        </p:spPr>
        <p:txBody>
          <a:bodyPr wrap="square" lIns="0" tIns="0" rIns="0" bIns="0" rtlCol="0">
            <a:spAutoFit/>
          </a:bodyPr>
          <a:lstStyle/>
          <a:p>
            <a:pPr algn="just"/>
            <a:r>
              <a:rPr lang="zh-CN" altLang="en-US" sz="1000" dirty="0" smtClean="0">
                <a:solidFill>
                  <a:schemeClr val="bg1"/>
                </a:solidFill>
                <a:latin typeface="微软雅黑" panose="020B0503020204020204" pitchFamily="34" charset="-122"/>
                <a:ea typeface="微软雅黑" panose="020B0503020204020204" pitchFamily="34" charset="-122"/>
              </a:rPr>
              <a:t>点击输入简要文字内容</a:t>
            </a:r>
            <a:r>
              <a:rPr lang="en-US" altLang="zh-CN" sz="1000" dirty="0">
                <a:solidFill>
                  <a:schemeClr val="bg1"/>
                </a:solidFill>
                <a:latin typeface="微软雅黑" panose="020B0503020204020204" pitchFamily="34" charset="-122"/>
                <a:ea typeface="微软雅黑" panose="020B0503020204020204" pitchFamily="34" charset="-122"/>
              </a:rPr>
              <a:t>……</a:t>
            </a:r>
            <a:endParaRPr lang="en-US" altLang="zh-CN" sz="1000" dirty="0" smtClean="0">
              <a:solidFill>
                <a:schemeClr val="bg1"/>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5714950" y="2783823"/>
            <a:ext cx="2313434" cy="153888"/>
          </a:xfrm>
          <a:prstGeom prst="rect">
            <a:avLst/>
          </a:prstGeom>
          <a:noFill/>
        </p:spPr>
        <p:txBody>
          <a:bodyPr wrap="square" lIns="0" tIns="0" rIns="0" bIns="0" rtlCol="0">
            <a:spAutoFit/>
          </a:bodyPr>
          <a:lstStyle/>
          <a:p>
            <a:pPr algn="just"/>
            <a:r>
              <a:rPr lang="zh-CN" altLang="en-US" sz="1000" dirty="0" smtClean="0">
                <a:solidFill>
                  <a:schemeClr val="bg1"/>
                </a:solidFill>
                <a:latin typeface="微软雅黑" panose="020B0503020204020204" pitchFamily="34" charset="-122"/>
                <a:ea typeface="微软雅黑" panose="020B0503020204020204" pitchFamily="34" charset="-122"/>
              </a:rPr>
              <a:t>点击输入简要文字内容</a:t>
            </a:r>
            <a:r>
              <a:rPr lang="en-US" altLang="zh-CN" sz="1000" dirty="0">
                <a:solidFill>
                  <a:schemeClr val="bg1"/>
                </a:solidFill>
                <a:latin typeface="微软雅黑" panose="020B0503020204020204" pitchFamily="34" charset="-122"/>
                <a:ea typeface="微软雅黑" panose="020B0503020204020204" pitchFamily="34" charset="-122"/>
              </a:rPr>
              <a:t>……</a:t>
            </a:r>
            <a:endParaRPr lang="en-US" altLang="zh-CN" sz="1000" dirty="0" smtClean="0">
              <a:solidFill>
                <a:schemeClr val="bg1"/>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5714950" y="3342531"/>
            <a:ext cx="2313434" cy="153888"/>
          </a:xfrm>
          <a:prstGeom prst="rect">
            <a:avLst/>
          </a:prstGeom>
          <a:noFill/>
        </p:spPr>
        <p:txBody>
          <a:bodyPr wrap="square" lIns="0" tIns="0" rIns="0" bIns="0" rtlCol="0">
            <a:spAutoFit/>
          </a:bodyPr>
          <a:lstStyle/>
          <a:p>
            <a:pPr algn="just"/>
            <a:r>
              <a:rPr lang="zh-CN" altLang="en-US" sz="1000" dirty="0" smtClean="0">
                <a:solidFill>
                  <a:schemeClr val="bg1"/>
                </a:solidFill>
                <a:latin typeface="微软雅黑" panose="020B0503020204020204" pitchFamily="34" charset="-122"/>
                <a:ea typeface="微软雅黑" panose="020B0503020204020204" pitchFamily="34" charset="-122"/>
              </a:rPr>
              <a:t>点击输入简要文字内容</a:t>
            </a:r>
            <a:r>
              <a:rPr lang="en-US" altLang="zh-CN" sz="1000" dirty="0">
                <a:solidFill>
                  <a:schemeClr val="bg1"/>
                </a:solidFill>
                <a:latin typeface="微软雅黑" panose="020B0503020204020204" pitchFamily="34" charset="-122"/>
                <a:ea typeface="微软雅黑" panose="020B0503020204020204" pitchFamily="34" charset="-122"/>
              </a:rPr>
              <a:t>……</a:t>
            </a:r>
            <a:endParaRPr lang="en-US" altLang="zh-CN" sz="1000" dirty="0" smtClean="0">
              <a:solidFill>
                <a:schemeClr val="bg1"/>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5714950" y="3901239"/>
            <a:ext cx="2313434" cy="153888"/>
          </a:xfrm>
          <a:prstGeom prst="rect">
            <a:avLst/>
          </a:prstGeom>
          <a:noFill/>
        </p:spPr>
        <p:txBody>
          <a:bodyPr wrap="square" lIns="0" tIns="0" rIns="0" bIns="0" rtlCol="0">
            <a:spAutoFit/>
          </a:bodyPr>
          <a:lstStyle/>
          <a:p>
            <a:pPr algn="just"/>
            <a:r>
              <a:rPr lang="zh-CN" altLang="en-US" sz="1000" dirty="0" smtClean="0">
                <a:solidFill>
                  <a:schemeClr val="bg1"/>
                </a:solidFill>
                <a:latin typeface="微软雅黑" panose="020B0503020204020204" pitchFamily="34" charset="-122"/>
                <a:ea typeface="微软雅黑" panose="020B0503020204020204" pitchFamily="34" charset="-122"/>
              </a:rPr>
              <a:t>点击输入简要文字内容</a:t>
            </a:r>
            <a:r>
              <a:rPr lang="en-US" altLang="zh-CN" sz="1000" dirty="0">
                <a:solidFill>
                  <a:schemeClr val="bg1"/>
                </a:solidFill>
                <a:latin typeface="微软雅黑" panose="020B0503020204020204" pitchFamily="34" charset="-122"/>
                <a:ea typeface="微软雅黑" panose="020B0503020204020204" pitchFamily="34" charset="-122"/>
              </a:rPr>
              <a:t>……</a:t>
            </a:r>
            <a:endParaRPr lang="en-US" altLang="zh-CN" sz="1000" dirty="0" smtClean="0">
              <a:solidFill>
                <a:schemeClr val="bg1"/>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5714950" y="4459944"/>
            <a:ext cx="2313434" cy="153888"/>
          </a:xfrm>
          <a:prstGeom prst="rect">
            <a:avLst/>
          </a:prstGeom>
          <a:noFill/>
        </p:spPr>
        <p:txBody>
          <a:bodyPr wrap="square" lIns="0" tIns="0" rIns="0" bIns="0" rtlCol="0">
            <a:spAutoFit/>
          </a:bodyPr>
          <a:lstStyle/>
          <a:p>
            <a:pPr algn="just"/>
            <a:r>
              <a:rPr lang="zh-CN" altLang="en-US" sz="1000" dirty="0" smtClean="0">
                <a:solidFill>
                  <a:schemeClr val="bg1"/>
                </a:solidFill>
                <a:latin typeface="微软雅黑" panose="020B0503020204020204" pitchFamily="34" charset="-122"/>
                <a:ea typeface="微软雅黑" panose="020B0503020204020204" pitchFamily="34" charset="-122"/>
              </a:rPr>
              <a:t>点击输入简要文字内容</a:t>
            </a:r>
            <a:r>
              <a:rPr lang="en-US" altLang="zh-CN" sz="1000" dirty="0">
                <a:solidFill>
                  <a:schemeClr val="bg1"/>
                </a:solidFill>
                <a:latin typeface="微软雅黑" panose="020B0503020204020204" pitchFamily="34" charset="-122"/>
                <a:ea typeface="微软雅黑" panose="020B0503020204020204" pitchFamily="34" charset="-122"/>
              </a:rPr>
              <a:t>……</a:t>
            </a:r>
            <a:endParaRPr lang="en-US" altLang="zh-CN" sz="1000" dirty="0" smtClean="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53" presetClass="entr" presetSubtype="52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anim calcmode="lin" valueType="num">
                                      <p:cBhvr>
                                        <p:cTn id="13" dur="500" fill="hold"/>
                                        <p:tgtEl>
                                          <p:spTgt spid="4"/>
                                        </p:tgtEl>
                                        <p:attrNameLst>
                                          <p:attrName>ppt_x</p:attrName>
                                        </p:attrNameLst>
                                      </p:cBhvr>
                                      <p:tavLst>
                                        <p:tav tm="0">
                                          <p:val>
                                            <p:fltVal val="0.5"/>
                                          </p:val>
                                        </p:tav>
                                        <p:tav tm="100000">
                                          <p:val>
                                            <p:strVal val="#ppt_x"/>
                                          </p:val>
                                        </p:tav>
                                      </p:tavLst>
                                    </p:anim>
                                    <p:anim calcmode="lin" valueType="num">
                                      <p:cBhvr>
                                        <p:cTn id="14" dur="500" fill="hold"/>
                                        <p:tgtEl>
                                          <p:spTgt spid="4"/>
                                        </p:tgtEl>
                                        <p:attrNameLst>
                                          <p:attrName>ppt_y</p:attrName>
                                        </p:attrNameLst>
                                      </p:cBhvr>
                                      <p:tavLst>
                                        <p:tav tm="0">
                                          <p:val>
                                            <p:fltVal val="0.5"/>
                                          </p:val>
                                        </p:tav>
                                        <p:tav tm="100000">
                                          <p:val>
                                            <p:strVal val="#ppt_y"/>
                                          </p:val>
                                        </p:tav>
                                      </p:tavLst>
                                    </p:anim>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par>
                          <p:cTn id="22" fill="hold">
                            <p:stCondLst>
                              <p:cond delay="10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par>
                          <p:cTn id="28" fill="hold">
                            <p:stCondLst>
                              <p:cond delay="15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anim calcmode="lin" valueType="num">
                                      <p:cBhvr>
                                        <p:cTn id="32" dur="500" fill="hold"/>
                                        <p:tgtEl>
                                          <p:spTgt spid="8"/>
                                        </p:tgtEl>
                                        <p:attrNameLst>
                                          <p:attrName>ppt_x</p:attrName>
                                        </p:attrNameLst>
                                      </p:cBhvr>
                                      <p:tavLst>
                                        <p:tav tm="0">
                                          <p:val>
                                            <p:strVal val="#ppt_x"/>
                                          </p:val>
                                        </p:tav>
                                        <p:tav tm="100000">
                                          <p:val>
                                            <p:strVal val="#ppt_x"/>
                                          </p:val>
                                        </p:tav>
                                      </p:tavLst>
                                    </p:anim>
                                    <p:anim calcmode="lin" valueType="num">
                                      <p:cBhvr>
                                        <p:cTn id="33" dur="5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20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anim calcmode="lin" valueType="num">
                                      <p:cBhvr>
                                        <p:cTn id="37" dur="500" fill="hold"/>
                                        <p:tgtEl>
                                          <p:spTgt spid="9"/>
                                        </p:tgtEl>
                                        <p:attrNameLst>
                                          <p:attrName>ppt_x</p:attrName>
                                        </p:attrNameLst>
                                      </p:cBhvr>
                                      <p:tavLst>
                                        <p:tav tm="0">
                                          <p:val>
                                            <p:strVal val="#ppt_x"/>
                                          </p:val>
                                        </p:tav>
                                        <p:tav tm="100000">
                                          <p:val>
                                            <p:strVal val="#ppt_x"/>
                                          </p:val>
                                        </p:tav>
                                      </p:tavLst>
                                    </p:anim>
                                    <p:anim calcmode="lin" valueType="num">
                                      <p:cBhvr>
                                        <p:cTn id="38" dur="5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40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anim calcmode="lin" valueType="num">
                                      <p:cBhvr>
                                        <p:cTn id="42" dur="500" fill="hold"/>
                                        <p:tgtEl>
                                          <p:spTgt spid="10"/>
                                        </p:tgtEl>
                                        <p:attrNameLst>
                                          <p:attrName>ppt_x</p:attrName>
                                        </p:attrNameLst>
                                      </p:cBhvr>
                                      <p:tavLst>
                                        <p:tav tm="0">
                                          <p:val>
                                            <p:strVal val="#ppt_x"/>
                                          </p:val>
                                        </p:tav>
                                        <p:tav tm="100000">
                                          <p:val>
                                            <p:strVal val="#ppt_x"/>
                                          </p:val>
                                        </p:tav>
                                      </p:tavLst>
                                    </p:anim>
                                    <p:anim calcmode="lin" valueType="num">
                                      <p:cBhvr>
                                        <p:cTn id="43" dur="500" fill="hold"/>
                                        <p:tgtEl>
                                          <p:spTgt spid="10"/>
                                        </p:tgtEl>
                                        <p:attrNameLst>
                                          <p:attrName>ppt_y</p:attrName>
                                        </p:attrNameLst>
                                      </p:cBhvr>
                                      <p:tavLst>
                                        <p:tav tm="0">
                                          <p:val>
                                            <p:strVal val="#ppt_y+.1"/>
                                          </p:val>
                                        </p:tav>
                                        <p:tav tm="100000">
                                          <p:val>
                                            <p:strVal val="#ppt_y"/>
                                          </p:val>
                                        </p:tav>
                                      </p:tavLst>
                                    </p:anim>
                                  </p:childTnLst>
                                </p:cTn>
                              </p:par>
                            </p:childTnLst>
                          </p:cTn>
                        </p:par>
                        <p:par>
                          <p:cTn id="44" fill="hold">
                            <p:stCondLst>
                              <p:cond delay="2000"/>
                            </p:stCondLst>
                            <p:childTnLst>
                              <p:par>
                                <p:cTn id="45" presetID="22" presetClass="entr" presetSubtype="8"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300"/>
                                        <p:tgtEl>
                                          <p:spTgt spid="11"/>
                                        </p:tgtEl>
                                      </p:cBhvr>
                                    </p:animEffect>
                                  </p:childTnLst>
                                </p:cTn>
                              </p:par>
                            </p:childTnLst>
                          </p:cTn>
                        </p:par>
                        <p:par>
                          <p:cTn id="48" fill="hold">
                            <p:stCondLst>
                              <p:cond delay="2500"/>
                            </p:stCondLst>
                            <p:childTnLst>
                              <p:par>
                                <p:cTn id="49" presetID="16" presetClass="entr" presetSubtype="26"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Horizontal)">
                                      <p:cBhvr>
                                        <p:cTn id="51" dur="500"/>
                                        <p:tgtEl>
                                          <p:spTgt spid="12"/>
                                        </p:tgtEl>
                                      </p:cBhvr>
                                    </p:animEffect>
                                  </p:childTnLst>
                                </p:cTn>
                              </p:par>
                            </p:childTnLst>
                          </p:cTn>
                        </p:par>
                        <p:par>
                          <p:cTn id="52" fill="hold">
                            <p:stCondLst>
                              <p:cond delay="3000"/>
                            </p:stCondLst>
                            <p:childTnLst>
                              <p:par>
                                <p:cTn id="53" presetID="22" presetClass="entr" presetSubtype="8"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left)">
                                      <p:cBhvr>
                                        <p:cTn id="55" dur="500"/>
                                        <p:tgtEl>
                                          <p:spTgt spid="2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left)">
                                      <p:cBhvr>
                                        <p:cTn id="58" dur="500"/>
                                        <p:tgtEl>
                                          <p:spTgt spid="29"/>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left)">
                                      <p:cBhvr>
                                        <p:cTn id="61" dur="500"/>
                                        <p:tgtEl>
                                          <p:spTgt spid="30"/>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wipe(left)">
                                      <p:cBhvr>
                                        <p:cTn id="64" dur="500"/>
                                        <p:tgtEl>
                                          <p:spTgt spid="31"/>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wipe(left)">
                                      <p:cBhvr>
                                        <p:cTn id="70" dur="500"/>
                                        <p:tgtEl>
                                          <p:spTgt spid="33"/>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wipe(left)">
                                      <p:cBhvr>
                                        <p:cTn id="73" dur="500"/>
                                        <p:tgtEl>
                                          <p:spTgt spid="34"/>
                                        </p:tgtEl>
                                      </p:cBhvr>
                                    </p:animEffect>
                                  </p:childTnLst>
                                </p:cTn>
                              </p:par>
                            </p:childTnLst>
                          </p:cTn>
                        </p:par>
                        <p:par>
                          <p:cTn id="74" fill="hold">
                            <p:stCondLst>
                              <p:cond delay="3500"/>
                            </p:stCondLst>
                            <p:childTnLst>
                              <p:par>
                                <p:cTn id="75" presetID="22" presetClass="entr" presetSubtype="8" fill="hold" grpId="0" nodeType="after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left)">
                                      <p:cBhvr>
                                        <p:cTn id="77" dur="300"/>
                                        <p:tgtEl>
                                          <p:spTgt spid="20"/>
                                        </p:tgtEl>
                                      </p:cBhvr>
                                    </p:animEffect>
                                  </p:childTnLst>
                                </p:cTn>
                              </p:par>
                            </p:childTnLst>
                          </p:cTn>
                        </p:par>
                        <p:par>
                          <p:cTn id="78" fill="hold">
                            <p:stCondLst>
                              <p:cond delay="4000"/>
                            </p:stCondLst>
                            <p:childTnLst>
                              <p:par>
                                <p:cTn id="79" presetID="22" presetClass="entr" presetSubtype="8" fill="hold" grpId="0" nodeType="after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left)">
                                      <p:cBhvr>
                                        <p:cTn id="81" dur="300"/>
                                        <p:tgtEl>
                                          <p:spTgt spid="21"/>
                                        </p:tgtEl>
                                      </p:cBhvr>
                                    </p:animEffect>
                                  </p:childTnLst>
                                </p:cTn>
                              </p:par>
                            </p:childTnLst>
                          </p:cTn>
                        </p:par>
                        <p:par>
                          <p:cTn id="82" fill="hold">
                            <p:stCondLst>
                              <p:cond delay="4500"/>
                            </p:stCondLst>
                            <p:childTnLst>
                              <p:par>
                                <p:cTn id="83" presetID="22" presetClass="entr" presetSubtype="8" fill="hold" grpId="0" nodeType="after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wipe(left)">
                                      <p:cBhvr>
                                        <p:cTn id="85" dur="300"/>
                                        <p:tgtEl>
                                          <p:spTgt spid="22"/>
                                        </p:tgtEl>
                                      </p:cBhvr>
                                    </p:animEffect>
                                  </p:childTnLst>
                                </p:cTn>
                              </p:par>
                            </p:childTnLst>
                          </p:cTn>
                        </p:par>
                        <p:par>
                          <p:cTn id="86" fill="hold">
                            <p:stCondLst>
                              <p:cond delay="5000"/>
                            </p:stCondLst>
                            <p:childTnLst>
                              <p:par>
                                <p:cTn id="87" presetID="22" presetClass="entr" presetSubtype="8" fill="hold" grpId="0" nodeType="after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wipe(left)">
                                      <p:cBhvr>
                                        <p:cTn id="89" dur="300"/>
                                        <p:tgtEl>
                                          <p:spTgt spid="23"/>
                                        </p:tgtEl>
                                      </p:cBhvr>
                                    </p:animEffect>
                                  </p:childTnLst>
                                </p:cTn>
                              </p:par>
                            </p:childTnLst>
                          </p:cTn>
                        </p:par>
                        <p:par>
                          <p:cTn id="90" fill="hold">
                            <p:stCondLst>
                              <p:cond delay="5500"/>
                            </p:stCondLst>
                            <p:childTnLst>
                              <p:par>
                                <p:cTn id="91" presetID="22" presetClass="entr" presetSubtype="8" fill="hold" grpId="0" nodeType="after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wipe(left)">
                                      <p:cBhvr>
                                        <p:cTn id="93" dur="300"/>
                                        <p:tgtEl>
                                          <p:spTgt spid="24"/>
                                        </p:tgtEl>
                                      </p:cBhvr>
                                    </p:animEffect>
                                  </p:childTnLst>
                                </p:cTn>
                              </p:par>
                            </p:childTnLst>
                          </p:cTn>
                        </p:par>
                        <p:par>
                          <p:cTn id="94" fill="hold">
                            <p:stCondLst>
                              <p:cond delay="6000"/>
                            </p:stCondLst>
                            <p:childTnLst>
                              <p:par>
                                <p:cTn id="95" presetID="22" presetClass="entr" presetSubtype="8" fill="hold" grpId="0"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wipe(left)">
                                      <p:cBhvr>
                                        <p:cTn id="97" dur="300"/>
                                        <p:tgtEl>
                                          <p:spTgt spid="25"/>
                                        </p:tgtEl>
                                      </p:cBhvr>
                                    </p:animEffect>
                                  </p:childTnLst>
                                </p:cTn>
                              </p:par>
                            </p:childTnLst>
                          </p:cTn>
                        </p:par>
                        <p:par>
                          <p:cTn id="98" fill="hold">
                            <p:stCondLst>
                              <p:cond delay="6500"/>
                            </p:stCondLst>
                            <p:childTnLst>
                              <p:par>
                                <p:cTn id="99" presetID="22" presetClass="entr" presetSubtype="8" fill="hold" grpId="0" nodeType="after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wipe(left)">
                                      <p:cBhvr>
                                        <p:cTn id="101" dur="3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27" grpId="0" animBg="1"/>
      <p:bldP spid="4" grpId="0"/>
      <p:bldP spid="7" grpId="0"/>
      <p:bldP spid="8" grpId="0"/>
      <p:bldP spid="9" grpId="0"/>
      <p:bldP spid="10" grpId="0"/>
      <p:bldP spid="11" grpId="0"/>
      <p:bldP spid="12" grpId="0" animBg="1"/>
      <p:bldP spid="20" grpId="0"/>
      <p:bldP spid="21" grpId="0"/>
      <p:bldP spid="22" grpId="0"/>
      <p:bldP spid="23" grpId="0"/>
      <p:bldP spid="24" grpId="0"/>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1800" dirty="0" smtClean="0"/>
              <a:t>项目解决的问题</a:t>
            </a:r>
            <a:endParaRPr lang="zh-CN" altLang="en-US" sz="1800" dirty="0"/>
          </a:p>
        </p:txBody>
      </p:sp>
      <p:grpSp>
        <p:nvGrpSpPr>
          <p:cNvPr id="85" name="组合 84"/>
          <p:cNvGrpSpPr/>
          <p:nvPr/>
        </p:nvGrpSpPr>
        <p:grpSpPr>
          <a:xfrm>
            <a:off x="2605172" y="747454"/>
            <a:ext cx="5567228" cy="4056544"/>
            <a:chOff x="1385427" y="327028"/>
            <a:chExt cx="6358718" cy="4907643"/>
          </a:xfrm>
        </p:grpSpPr>
        <p:sp>
          <p:nvSpPr>
            <p:cNvPr id="3" name="矩形 2"/>
            <p:cNvSpPr/>
            <p:nvPr/>
          </p:nvSpPr>
          <p:spPr>
            <a:xfrm>
              <a:off x="2139908" y="1880849"/>
              <a:ext cx="2715078" cy="900000"/>
            </a:xfrm>
            <a:prstGeom prst="rect">
              <a:avLst/>
            </a:prstGeom>
            <a:solidFill>
              <a:srgbClr val="E87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p:nvSpPr>
          <p:spPr>
            <a:xfrm>
              <a:off x="3343596" y="2780849"/>
              <a:ext cx="1511390" cy="900000"/>
            </a:xfrm>
            <a:prstGeom prst="rect">
              <a:avLst/>
            </a:pr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矩形 4"/>
            <p:cNvSpPr/>
            <p:nvPr/>
          </p:nvSpPr>
          <p:spPr>
            <a:xfrm>
              <a:off x="2139908" y="3680849"/>
              <a:ext cx="2715078" cy="900000"/>
            </a:xfrm>
            <a:prstGeom prst="rect">
              <a:avLst/>
            </a:prstGeom>
            <a:solidFill>
              <a:srgbClr val="663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圆角矩形 5"/>
            <p:cNvSpPr/>
            <p:nvPr/>
          </p:nvSpPr>
          <p:spPr>
            <a:xfrm rot="2760000">
              <a:off x="1254768" y="2041943"/>
              <a:ext cx="2269230" cy="1496863"/>
            </a:xfrm>
            <a:prstGeom prst="roundRect">
              <a:avLst>
                <a:gd name="adj" fmla="val 50000"/>
              </a:avLst>
            </a:prstGeom>
            <a:gradFill>
              <a:gsLst>
                <a:gs pos="51000">
                  <a:schemeClr val="tx1">
                    <a:alpha val="19000"/>
                  </a:schemeClr>
                </a:gs>
                <a:gs pos="0">
                  <a:schemeClr val="tx1">
                    <a:alpha val="61000"/>
                  </a:schemeClr>
                </a:gs>
                <a:gs pos="100000">
                  <a:srgbClr val="D8D8D8">
                    <a:alpha val="0"/>
                  </a:srgbClr>
                </a:gs>
              </a:gsLst>
              <a:lin ang="0" scaled="0"/>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矩形 6"/>
            <p:cNvSpPr/>
            <p:nvPr/>
          </p:nvSpPr>
          <p:spPr>
            <a:xfrm rot="16200000">
              <a:off x="3361396" y="799142"/>
              <a:ext cx="407598" cy="2577845"/>
            </a:xfrm>
            <a:prstGeom prst="rect">
              <a:avLst/>
            </a:prstGeom>
            <a:gradFill>
              <a:gsLst>
                <a:gs pos="60000">
                  <a:schemeClr val="tx1">
                    <a:alpha val="10000"/>
                  </a:schemeClr>
                </a:gs>
                <a:gs pos="100000">
                  <a:schemeClr val="tx1">
                    <a:alpha val="34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7"/>
            <p:cNvSpPr/>
            <p:nvPr/>
          </p:nvSpPr>
          <p:spPr>
            <a:xfrm>
              <a:off x="3343596" y="980849"/>
              <a:ext cx="1511390" cy="900000"/>
            </a:xfrm>
            <a:prstGeom prst="rect">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a:off x="4457348" y="980849"/>
              <a:ext cx="407598" cy="3600000"/>
            </a:xfrm>
            <a:prstGeom prst="rect">
              <a:avLst/>
            </a:prstGeom>
            <a:gradFill>
              <a:gsLst>
                <a:gs pos="60000">
                  <a:schemeClr val="tx1">
                    <a:alpha val="10000"/>
                  </a:schemeClr>
                </a:gs>
                <a:gs pos="100000">
                  <a:schemeClr val="tx1">
                    <a:alpha val="34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0" name="组合 9"/>
            <p:cNvGrpSpPr/>
            <p:nvPr/>
          </p:nvGrpSpPr>
          <p:grpSpPr>
            <a:xfrm>
              <a:off x="2602178" y="685724"/>
              <a:ext cx="1673823" cy="2269230"/>
              <a:chOff x="3944882" y="1432753"/>
              <a:chExt cx="1673823" cy="2269230"/>
            </a:xfrm>
          </p:grpSpPr>
          <p:sp>
            <p:nvSpPr>
              <p:cNvPr id="11" name="圆角矩形 10"/>
              <p:cNvSpPr/>
              <p:nvPr/>
            </p:nvSpPr>
            <p:spPr>
              <a:xfrm rot="2760000">
                <a:off x="3735659" y="1818936"/>
                <a:ext cx="2269230" cy="1496863"/>
              </a:xfrm>
              <a:prstGeom prst="roundRect">
                <a:avLst>
                  <a:gd name="adj" fmla="val 50000"/>
                </a:avLst>
              </a:prstGeom>
              <a:gradFill>
                <a:gsLst>
                  <a:gs pos="51000">
                    <a:schemeClr val="tx1">
                      <a:alpha val="19000"/>
                    </a:schemeClr>
                  </a:gs>
                  <a:gs pos="0">
                    <a:schemeClr val="tx1">
                      <a:alpha val="61000"/>
                    </a:schemeClr>
                  </a:gs>
                  <a:gs pos="100000">
                    <a:srgbClr val="D8D8D8">
                      <a:alpha val="0"/>
                    </a:srgbClr>
                  </a:gs>
                </a:gsLst>
                <a:lin ang="0" scaled="0"/>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椭圆 11"/>
              <p:cNvSpPr/>
              <p:nvPr/>
            </p:nvSpPr>
            <p:spPr>
              <a:xfrm>
                <a:off x="3944882" y="1611684"/>
                <a:ext cx="1132388" cy="1132388"/>
              </a:xfrm>
              <a:prstGeom prst="ellipse">
                <a:avLst/>
              </a:prstGeom>
              <a:gradFill>
                <a:gsLst>
                  <a:gs pos="100000">
                    <a:schemeClr val="bg1">
                      <a:lumMod val="95000"/>
                    </a:schemeClr>
                  </a:gs>
                  <a:gs pos="0">
                    <a:schemeClr val="bg1">
                      <a:lumMod val="75000"/>
                    </a:schemeClr>
                  </a:gs>
                </a:gsLst>
                <a:lin ang="2700000" scaled="1"/>
              </a:gradFill>
              <a:ln w="15875">
                <a:gradFill flip="none" rotWithShape="1">
                  <a:gsLst>
                    <a:gs pos="0">
                      <a:schemeClr val="bg1"/>
                    </a:gs>
                    <a:gs pos="100000">
                      <a:schemeClr val="bg1">
                        <a:lumMod val="75000"/>
                      </a:schemeClr>
                    </a:gs>
                  </a:gsLst>
                  <a:lin ang="2700000" scaled="1"/>
                  <a:tileRect/>
                </a:gradFill>
              </a:ln>
              <a:effectLst>
                <a:outerShdw blurRad="2540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3" name="圆角矩形 12"/>
            <p:cNvSpPr/>
            <p:nvPr/>
          </p:nvSpPr>
          <p:spPr>
            <a:xfrm>
              <a:off x="4862605" y="327028"/>
              <a:ext cx="2881540" cy="4907643"/>
            </a:xfrm>
            <a:prstGeom prst="roundRect">
              <a:avLst>
                <a:gd name="adj" fmla="val 12701"/>
              </a:avLst>
            </a:prstGeom>
            <a:gradFill>
              <a:gsLst>
                <a:gs pos="0">
                  <a:srgbClr val="F1F1F1"/>
                </a:gs>
                <a:gs pos="100000">
                  <a:srgbClr val="C0C1C3"/>
                </a:gs>
              </a:gsLst>
              <a:lin ang="2700000" scaled="1"/>
            </a:gradFill>
            <a:ln w="15875">
              <a:gradFill flip="none" rotWithShape="1">
                <a:gsLst>
                  <a:gs pos="0">
                    <a:schemeClr val="bg1"/>
                  </a:gs>
                  <a:gs pos="100000">
                    <a:schemeClr val="bg1">
                      <a:lumMod val="75000"/>
                    </a:schemeClr>
                  </a:gs>
                </a:gsLst>
                <a:lin ang="2700000" scaled="1"/>
                <a:tileRect/>
              </a:gradFill>
            </a:ln>
            <a:effectLst>
              <a:outerShdw blurRad="685800" dist="203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圆角矩形 13"/>
            <p:cNvSpPr/>
            <p:nvPr/>
          </p:nvSpPr>
          <p:spPr>
            <a:xfrm>
              <a:off x="5787782" y="540483"/>
              <a:ext cx="1032548" cy="66349"/>
            </a:xfrm>
            <a:prstGeom prst="roundRect">
              <a:avLst>
                <a:gd name="adj" fmla="val 50000"/>
              </a:avLst>
            </a:prstGeom>
            <a:solidFill>
              <a:srgbClr val="4D4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圆角矩形 14"/>
            <p:cNvSpPr/>
            <p:nvPr/>
          </p:nvSpPr>
          <p:spPr>
            <a:xfrm rot="2760000">
              <a:off x="2468202" y="2952385"/>
              <a:ext cx="2269230" cy="1496863"/>
            </a:xfrm>
            <a:prstGeom prst="roundRect">
              <a:avLst>
                <a:gd name="adj" fmla="val 50000"/>
              </a:avLst>
            </a:prstGeom>
            <a:gradFill>
              <a:gsLst>
                <a:gs pos="51000">
                  <a:schemeClr val="tx1">
                    <a:alpha val="19000"/>
                  </a:schemeClr>
                </a:gs>
                <a:gs pos="0">
                  <a:schemeClr val="tx1">
                    <a:alpha val="61000"/>
                  </a:schemeClr>
                </a:gs>
                <a:gs pos="100000">
                  <a:srgbClr val="D8D8D8">
                    <a:alpha val="0"/>
                  </a:srgbClr>
                </a:gs>
              </a:gsLst>
              <a:lin ang="0" scaled="0"/>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6" name="椭圆 15"/>
            <p:cNvSpPr/>
            <p:nvPr/>
          </p:nvSpPr>
          <p:spPr>
            <a:xfrm>
              <a:off x="1386559" y="1764655"/>
              <a:ext cx="1132388" cy="1132388"/>
            </a:xfrm>
            <a:prstGeom prst="ellipse">
              <a:avLst/>
            </a:prstGeom>
            <a:gradFill>
              <a:gsLst>
                <a:gs pos="100000">
                  <a:schemeClr val="bg1">
                    <a:lumMod val="95000"/>
                  </a:schemeClr>
                </a:gs>
                <a:gs pos="0">
                  <a:schemeClr val="bg1">
                    <a:lumMod val="75000"/>
                  </a:schemeClr>
                </a:gs>
              </a:gsLst>
              <a:lin ang="2700000" scaled="1"/>
            </a:gradFill>
            <a:ln w="15875">
              <a:gradFill flip="none" rotWithShape="1">
                <a:gsLst>
                  <a:gs pos="0">
                    <a:schemeClr val="bg1"/>
                  </a:gs>
                  <a:gs pos="100000">
                    <a:schemeClr val="bg1">
                      <a:lumMod val="75000"/>
                    </a:schemeClr>
                  </a:gs>
                </a:gsLst>
                <a:lin ang="2700000" scaled="1"/>
                <a:tileRect/>
              </a:gradFill>
            </a:ln>
            <a:effectLst>
              <a:outerShdw blurRad="2540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nvSpPr>
          <p:spPr>
            <a:xfrm>
              <a:off x="4945837" y="980849"/>
              <a:ext cx="2715078" cy="900000"/>
            </a:xfrm>
            <a:prstGeom prst="rect">
              <a:avLst/>
            </a:prstGeom>
            <a:solidFill>
              <a:srgbClr val="FFC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p:nvSpPr>
          <p:spPr>
            <a:xfrm>
              <a:off x="4945837" y="1880849"/>
              <a:ext cx="2715078" cy="900000"/>
            </a:xfrm>
            <a:prstGeom prst="rect">
              <a:avLst/>
            </a:prstGeom>
            <a:solidFill>
              <a:srgbClr val="EF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矩形 18"/>
            <p:cNvSpPr/>
            <p:nvPr/>
          </p:nvSpPr>
          <p:spPr>
            <a:xfrm>
              <a:off x="4945837" y="2780849"/>
              <a:ext cx="2715078" cy="900000"/>
            </a:xfrm>
            <a:prstGeom prst="rect">
              <a:avLst/>
            </a:prstGeom>
            <a:solidFill>
              <a:srgbClr val="01B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a:off x="4945837" y="3680849"/>
              <a:ext cx="2715078" cy="900000"/>
            </a:xfrm>
            <a:prstGeom prst="rect">
              <a:avLst/>
            </a:prstGeom>
            <a:solidFill>
              <a:srgbClr val="7D47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16200000">
              <a:off x="3917779" y="2254667"/>
              <a:ext cx="407598" cy="1451181"/>
            </a:xfrm>
            <a:prstGeom prst="rect">
              <a:avLst/>
            </a:prstGeom>
            <a:gradFill>
              <a:gsLst>
                <a:gs pos="60000">
                  <a:schemeClr val="tx1">
                    <a:alpha val="10000"/>
                  </a:schemeClr>
                </a:gs>
                <a:gs pos="100000">
                  <a:schemeClr val="tx1">
                    <a:alpha val="41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16200000">
              <a:off x="3358221" y="2594452"/>
              <a:ext cx="407598" cy="2577845"/>
            </a:xfrm>
            <a:prstGeom prst="rect">
              <a:avLst/>
            </a:prstGeom>
            <a:gradFill>
              <a:gsLst>
                <a:gs pos="60000">
                  <a:schemeClr val="tx1">
                    <a:alpha val="10000"/>
                  </a:schemeClr>
                </a:gs>
                <a:gs pos="100000">
                  <a:schemeClr val="tx1">
                    <a:alpha val="34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椭圆 22"/>
            <p:cNvSpPr/>
            <p:nvPr/>
          </p:nvSpPr>
          <p:spPr>
            <a:xfrm>
              <a:off x="2602178" y="2664655"/>
              <a:ext cx="1132388" cy="1132388"/>
            </a:xfrm>
            <a:prstGeom prst="ellipse">
              <a:avLst/>
            </a:prstGeom>
            <a:gradFill>
              <a:gsLst>
                <a:gs pos="100000">
                  <a:schemeClr val="bg1">
                    <a:lumMod val="95000"/>
                  </a:schemeClr>
                </a:gs>
                <a:gs pos="0">
                  <a:schemeClr val="bg1">
                    <a:lumMod val="75000"/>
                  </a:schemeClr>
                </a:gs>
              </a:gsLst>
              <a:lin ang="2700000" scaled="1"/>
            </a:gradFill>
            <a:ln w="15875">
              <a:gradFill flip="none" rotWithShape="1">
                <a:gsLst>
                  <a:gs pos="0">
                    <a:schemeClr val="bg1"/>
                  </a:gs>
                  <a:gs pos="100000">
                    <a:schemeClr val="bg1">
                      <a:lumMod val="75000"/>
                    </a:schemeClr>
                  </a:gs>
                </a:gsLst>
                <a:lin ang="2700000" scaled="1"/>
                <a:tileRect/>
              </a:gradFill>
            </a:ln>
            <a:effectLst>
              <a:outerShdw blurRad="2540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椭圆 23"/>
            <p:cNvSpPr/>
            <p:nvPr/>
          </p:nvSpPr>
          <p:spPr>
            <a:xfrm>
              <a:off x="1385427" y="3564655"/>
              <a:ext cx="1132388" cy="1132388"/>
            </a:xfrm>
            <a:prstGeom prst="ellipse">
              <a:avLst/>
            </a:prstGeom>
            <a:gradFill>
              <a:gsLst>
                <a:gs pos="100000">
                  <a:schemeClr val="bg1">
                    <a:lumMod val="95000"/>
                  </a:schemeClr>
                </a:gs>
                <a:gs pos="0">
                  <a:schemeClr val="bg1">
                    <a:lumMod val="75000"/>
                  </a:schemeClr>
                </a:gs>
              </a:gsLst>
              <a:lin ang="2700000" scaled="1"/>
            </a:gradFill>
            <a:ln w="15875">
              <a:gradFill flip="none" rotWithShape="1">
                <a:gsLst>
                  <a:gs pos="0">
                    <a:schemeClr val="bg1"/>
                  </a:gs>
                  <a:gs pos="100000">
                    <a:schemeClr val="bg1">
                      <a:lumMod val="75000"/>
                    </a:schemeClr>
                  </a:gs>
                </a:gsLst>
                <a:lin ang="2700000" scaled="1"/>
                <a:tileRect/>
              </a:gradFill>
            </a:ln>
            <a:effectLst>
              <a:outerShdw blurRad="2540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flipH="1">
              <a:off x="4945837" y="980849"/>
              <a:ext cx="161310" cy="3600000"/>
            </a:xfrm>
            <a:prstGeom prst="rect">
              <a:avLst/>
            </a:prstGeom>
            <a:gradFill>
              <a:gsLst>
                <a:gs pos="62000">
                  <a:schemeClr val="tx1">
                    <a:alpha val="10000"/>
                  </a:schemeClr>
                </a:gs>
                <a:gs pos="100000">
                  <a:schemeClr val="tx1">
                    <a:alpha val="34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a:off x="7496496" y="976458"/>
              <a:ext cx="163519" cy="3600000"/>
            </a:xfrm>
            <a:prstGeom prst="rect">
              <a:avLst/>
            </a:prstGeom>
            <a:gradFill>
              <a:gsLst>
                <a:gs pos="62000">
                  <a:schemeClr val="tx1">
                    <a:alpha val="10000"/>
                  </a:schemeClr>
                </a:gs>
                <a:gs pos="100000">
                  <a:schemeClr val="tx1">
                    <a:alpha val="34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16200000">
              <a:off x="6208566" y="-293481"/>
              <a:ext cx="187330" cy="2715573"/>
            </a:xfrm>
            <a:prstGeom prst="rect">
              <a:avLst/>
            </a:prstGeom>
            <a:gradFill>
              <a:gsLst>
                <a:gs pos="62000">
                  <a:schemeClr val="tx1">
                    <a:alpha val="10000"/>
                  </a:schemeClr>
                </a:gs>
                <a:gs pos="100000">
                  <a:schemeClr val="tx1">
                    <a:alpha val="34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矩形 27"/>
            <p:cNvSpPr/>
            <p:nvPr/>
          </p:nvSpPr>
          <p:spPr>
            <a:xfrm rot="16200000">
              <a:off x="6166023" y="666458"/>
              <a:ext cx="272415" cy="2715573"/>
            </a:xfrm>
            <a:prstGeom prst="rect">
              <a:avLst/>
            </a:prstGeom>
            <a:gradFill>
              <a:gsLst>
                <a:gs pos="62000">
                  <a:schemeClr val="tx1">
                    <a:alpha val="10000"/>
                  </a:schemeClr>
                </a:gs>
                <a:gs pos="100000">
                  <a:schemeClr val="tx1">
                    <a:alpha val="34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矩形 28"/>
            <p:cNvSpPr/>
            <p:nvPr/>
          </p:nvSpPr>
          <p:spPr>
            <a:xfrm rot="16200000">
              <a:off x="6166023" y="1554879"/>
              <a:ext cx="272415" cy="2715573"/>
            </a:xfrm>
            <a:prstGeom prst="rect">
              <a:avLst/>
            </a:prstGeom>
            <a:gradFill>
              <a:gsLst>
                <a:gs pos="62000">
                  <a:schemeClr val="tx1">
                    <a:alpha val="10000"/>
                  </a:schemeClr>
                </a:gs>
                <a:gs pos="100000">
                  <a:schemeClr val="tx1">
                    <a:alpha val="34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矩形 29"/>
            <p:cNvSpPr/>
            <p:nvPr/>
          </p:nvSpPr>
          <p:spPr>
            <a:xfrm rot="16200000">
              <a:off x="6166023" y="2459488"/>
              <a:ext cx="272415" cy="2715573"/>
            </a:xfrm>
            <a:prstGeom prst="rect">
              <a:avLst/>
            </a:prstGeom>
            <a:gradFill>
              <a:gsLst>
                <a:gs pos="62000">
                  <a:schemeClr val="tx1">
                    <a:alpha val="10000"/>
                  </a:schemeClr>
                </a:gs>
                <a:gs pos="100000">
                  <a:schemeClr val="tx1">
                    <a:alpha val="34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矩形 30"/>
            <p:cNvSpPr/>
            <p:nvPr/>
          </p:nvSpPr>
          <p:spPr>
            <a:xfrm rot="5400000" flipV="1">
              <a:off x="6226035" y="3140280"/>
              <a:ext cx="152392" cy="2715573"/>
            </a:xfrm>
            <a:prstGeom prst="rect">
              <a:avLst/>
            </a:prstGeom>
            <a:gradFill>
              <a:gsLst>
                <a:gs pos="61000">
                  <a:schemeClr val="tx1">
                    <a:alpha val="10000"/>
                  </a:schemeClr>
                </a:gs>
                <a:gs pos="100000">
                  <a:schemeClr val="tx1">
                    <a:alpha val="48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2" name="Group 41"/>
            <p:cNvGrpSpPr>
              <a:grpSpLocks noChangeAspect="1"/>
            </p:cNvGrpSpPr>
            <p:nvPr/>
          </p:nvGrpSpPr>
          <p:grpSpPr bwMode="auto">
            <a:xfrm>
              <a:off x="4021963" y="1159919"/>
              <a:ext cx="447014" cy="547204"/>
              <a:chOff x="3783" y="2089"/>
              <a:chExt cx="116" cy="142"/>
            </a:xfrm>
            <a:solidFill>
              <a:schemeClr val="bg1"/>
            </a:solidFill>
            <a:effectLst/>
          </p:grpSpPr>
          <p:sp>
            <p:nvSpPr>
              <p:cNvPr id="33" name="Freeform 42"/>
              <p:cNvSpPr/>
              <p:nvPr/>
            </p:nvSpPr>
            <p:spPr bwMode="auto">
              <a:xfrm>
                <a:off x="3791" y="2221"/>
                <a:ext cx="20" cy="10"/>
              </a:xfrm>
              <a:custGeom>
                <a:avLst/>
                <a:gdLst>
                  <a:gd name="T0" fmla="*/ 8 w 8"/>
                  <a:gd name="T1" fmla="*/ 0 h 4"/>
                  <a:gd name="T2" fmla="*/ 1 w 8"/>
                  <a:gd name="T3" fmla="*/ 0 h 4"/>
                  <a:gd name="T4" fmla="*/ 0 w 8"/>
                  <a:gd name="T5" fmla="*/ 0 h 4"/>
                  <a:gd name="T6" fmla="*/ 0 w 8"/>
                  <a:gd name="T7" fmla="*/ 4 h 4"/>
                  <a:gd name="T8" fmla="*/ 1 w 8"/>
                  <a:gd name="T9" fmla="*/ 4 h 4"/>
                  <a:gd name="T10" fmla="*/ 8 w 8"/>
                  <a:gd name="T11" fmla="*/ 4 h 4"/>
                  <a:gd name="T12" fmla="*/ 8 w 8"/>
                  <a:gd name="T13" fmla="*/ 4 h 4"/>
                  <a:gd name="T14" fmla="*/ 8 w 8"/>
                  <a:gd name="T15" fmla="*/ 0 h 4"/>
                  <a:gd name="T16" fmla="*/ 8 w 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8" y="0"/>
                    </a:moveTo>
                    <a:cubicBezTo>
                      <a:pt x="1" y="0"/>
                      <a:pt x="1" y="0"/>
                      <a:pt x="1" y="0"/>
                    </a:cubicBezTo>
                    <a:cubicBezTo>
                      <a:pt x="0" y="0"/>
                      <a:pt x="0" y="0"/>
                      <a:pt x="0" y="0"/>
                    </a:cubicBezTo>
                    <a:cubicBezTo>
                      <a:pt x="0" y="4"/>
                      <a:pt x="0" y="4"/>
                      <a:pt x="0" y="4"/>
                    </a:cubicBezTo>
                    <a:cubicBezTo>
                      <a:pt x="0" y="4"/>
                      <a:pt x="0" y="4"/>
                      <a:pt x="1" y="4"/>
                    </a:cubicBezTo>
                    <a:cubicBezTo>
                      <a:pt x="8" y="4"/>
                      <a:pt x="8" y="4"/>
                      <a:pt x="8" y="4"/>
                    </a:cubicBezTo>
                    <a:cubicBezTo>
                      <a:pt x="8" y="4"/>
                      <a:pt x="8" y="4"/>
                      <a:pt x="8" y="4"/>
                    </a:cubicBezTo>
                    <a:cubicBezTo>
                      <a:pt x="8" y="0"/>
                      <a:pt x="8" y="0"/>
                      <a:pt x="8" y="0"/>
                    </a:cubicBezTo>
                    <a:cubicBezTo>
                      <a:pt x="8" y="0"/>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4" name="Freeform 43"/>
              <p:cNvSpPr/>
              <p:nvPr/>
            </p:nvSpPr>
            <p:spPr bwMode="auto">
              <a:xfrm>
                <a:off x="3818" y="2208"/>
                <a:ext cx="23" cy="23"/>
              </a:xfrm>
              <a:custGeom>
                <a:avLst/>
                <a:gdLst>
                  <a:gd name="T0" fmla="*/ 8 w 9"/>
                  <a:gd name="T1" fmla="*/ 0 h 9"/>
                  <a:gd name="T2" fmla="*/ 1 w 9"/>
                  <a:gd name="T3" fmla="*/ 0 h 9"/>
                  <a:gd name="T4" fmla="*/ 0 w 9"/>
                  <a:gd name="T5" fmla="*/ 1 h 9"/>
                  <a:gd name="T6" fmla="*/ 0 w 9"/>
                  <a:gd name="T7" fmla="*/ 9 h 9"/>
                  <a:gd name="T8" fmla="*/ 1 w 9"/>
                  <a:gd name="T9" fmla="*/ 9 h 9"/>
                  <a:gd name="T10" fmla="*/ 8 w 9"/>
                  <a:gd name="T11" fmla="*/ 9 h 9"/>
                  <a:gd name="T12" fmla="*/ 9 w 9"/>
                  <a:gd name="T13" fmla="*/ 9 h 9"/>
                  <a:gd name="T14" fmla="*/ 9 w 9"/>
                  <a:gd name="T15" fmla="*/ 1 h 9"/>
                  <a:gd name="T16" fmla="*/ 8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8" y="0"/>
                    </a:moveTo>
                    <a:cubicBezTo>
                      <a:pt x="1" y="0"/>
                      <a:pt x="1" y="0"/>
                      <a:pt x="1" y="0"/>
                    </a:cubicBezTo>
                    <a:cubicBezTo>
                      <a:pt x="1" y="0"/>
                      <a:pt x="0" y="1"/>
                      <a:pt x="0" y="1"/>
                    </a:cubicBezTo>
                    <a:cubicBezTo>
                      <a:pt x="0" y="9"/>
                      <a:pt x="0" y="9"/>
                      <a:pt x="0" y="9"/>
                    </a:cubicBezTo>
                    <a:cubicBezTo>
                      <a:pt x="0" y="9"/>
                      <a:pt x="1" y="9"/>
                      <a:pt x="1" y="9"/>
                    </a:cubicBezTo>
                    <a:cubicBezTo>
                      <a:pt x="8" y="9"/>
                      <a:pt x="8" y="9"/>
                      <a:pt x="8" y="9"/>
                    </a:cubicBezTo>
                    <a:cubicBezTo>
                      <a:pt x="8" y="9"/>
                      <a:pt x="9" y="9"/>
                      <a:pt x="9" y="9"/>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 name="Freeform 44"/>
              <p:cNvSpPr/>
              <p:nvPr/>
            </p:nvSpPr>
            <p:spPr bwMode="auto">
              <a:xfrm>
                <a:off x="3849" y="2184"/>
                <a:ext cx="20" cy="47"/>
              </a:xfrm>
              <a:custGeom>
                <a:avLst/>
                <a:gdLst>
                  <a:gd name="T0" fmla="*/ 7 w 8"/>
                  <a:gd name="T1" fmla="*/ 0 h 19"/>
                  <a:gd name="T2" fmla="*/ 0 w 8"/>
                  <a:gd name="T3" fmla="*/ 0 h 19"/>
                  <a:gd name="T4" fmla="*/ 0 w 8"/>
                  <a:gd name="T5" fmla="*/ 1 h 19"/>
                  <a:gd name="T6" fmla="*/ 0 w 8"/>
                  <a:gd name="T7" fmla="*/ 19 h 19"/>
                  <a:gd name="T8" fmla="*/ 0 w 8"/>
                  <a:gd name="T9" fmla="*/ 19 h 19"/>
                  <a:gd name="T10" fmla="*/ 7 w 8"/>
                  <a:gd name="T11" fmla="*/ 19 h 19"/>
                  <a:gd name="T12" fmla="*/ 8 w 8"/>
                  <a:gd name="T13" fmla="*/ 19 h 19"/>
                  <a:gd name="T14" fmla="*/ 8 w 8"/>
                  <a:gd name="T15" fmla="*/ 1 h 19"/>
                  <a:gd name="T16" fmla="*/ 7 w 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9">
                    <a:moveTo>
                      <a:pt x="7" y="0"/>
                    </a:moveTo>
                    <a:cubicBezTo>
                      <a:pt x="0" y="0"/>
                      <a:pt x="0" y="0"/>
                      <a:pt x="0" y="0"/>
                    </a:cubicBezTo>
                    <a:cubicBezTo>
                      <a:pt x="0" y="0"/>
                      <a:pt x="0" y="1"/>
                      <a:pt x="0" y="1"/>
                    </a:cubicBezTo>
                    <a:cubicBezTo>
                      <a:pt x="0" y="19"/>
                      <a:pt x="0" y="19"/>
                      <a:pt x="0" y="19"/>
                    </a:cubicBezTo>
                    <a:cubicBezTo>
                      <a:pt x="0" y="19"/>
                      <a:pt x="0" y="19"/>
                      <a:pt x="0" y="19"/>
                    </a:cubicBezTo>
                    <a:cubicBezTo>
                      <a:pt x="7" y="19"/>
                      <a:pt x="7" y="19"/>
                      <a:pt x="7" y="19"/>
                    </a:cubicBezTo>
                    <a:cubicBezTo>
                      <a:pt x="8" y="19"/>
                      <a:pt x="8" y="19"/>
                      <a:pt x="8" y="19"/>
                    </a:cubicBezTo>
                    <a:cubicBezTo>
                      <a:pt x="8" y="1"/>
                      <a:pt x="8" y="1"/>
                      <a:pt x="8" y="1"/>
                    </a:cubicBezTo>
                    <a:cubicBezTo>
                      <a:pt x="8" y="1"/>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 name="Freeform 45"/>
              <p:cNvSpPr/>
              <p:nvPr/>
            </p:nvSpPr>
            <p:spPr bwMode="auto">
              <a:xfrm>
                <a:off x="3877" y="2161"/>
                <a:ext cx="22" cy="70"/>
              </a:xfrm>
              <a:custGeom>
                <a:avLst/>
                <a:gdLst>
                  <a:gd name="T0" fmla="*/ 8 w 9"/>
                  <a:gd name="T1" fmla="*/ 0 h 28"/>
                  <a:gd name="T2" fmla="*/ 1 w 9"/>
                  <a:gd name="T3" fmla="*/ 0 h 28"/>
                  <a:gd name="T4" fmla="*/ 0 w 9"/>
                  <a:gd name="T5" fmla="*/ 1 h 28"/>
                  <a:gd name="T6" fmla="*/ 0 w 9"/>
                  <a:gd name="T7" fmla="*/ 28 h 28"/>
                  <a:gd name="T8" fmla="*/ 1 w 9"/>
                  <a:gd name="T9" fmla="*/ 28 h 28"/>
                  <a:gd name="T10" fmla="*/ 8 w 9"/>
                  <a:gd name="T11" fmla="*/ 28 h 28"/>
                  <a:gd name="T12" fmla="*/ 9 w 9"/>
                  <a:gd name="T13" fmla="*/ 28 h 28"/>
                  <a:gd name="T14" fmla="*/ 9 w 9"/>
                  <a:gd name="T15" fmla="*/ 1 h 28"/>
                  <a:gd name="T16" fmla="*/ 8 w 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8" y="0"/>
                    </a:moveTo>
                    <a:cubicBezTo>
                      <a:pt x="1" y="0"/>
                      <a:pt x="1" y="0"/>
                      <a:pt x="1" y="0"/>
                    </a:cubicBezTo>
                    <a:cubicBezTo>
                      <a:pt x="0" y="0"/>
                      <a:pt x="0" y="1"/>
                      <a:pt x="0" y="1"/>
                    </a:cubicBezTo>
                    <a:cubicBezTo>
                      <a:pt x="0" y="28"/>
                      <a:pt x="0" y="28"/>
                      <a:pt x="0" y="28"/>
                    </a:cubicBezTo>
                    <a:cubicBezTo>
                      <a:pt x="0" y="28"/>
                      <a:pt x="0" y="28"/>
                      <a:pt x="1" y="28"/>
                    </a:cubicBezTo>
                    <a:cubicBezTo>
                      <a:pt x="8" y="28"/>
                      <a:pt x="8" y="28"/>
                      <a:pt x="8" y="28"/>
                    </a:cubicBezTo>
                    <a:cubicBezTo>
                      <a:pt x="8" y="28"/>
                      <a:pt x="9" y="28"/>
                      <a:pt x="9" y="28"/>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 name="Freeform 46"/>
              <p:cNvSpPr/>
              <p:nvPr/>
            </p:nvSpPr>
            <p:spPr bwMode="auto">
              <a:xfrm>
                <a:off x="3821" y="2089"/>
                <a:ext cx="23" cy="27"/>
              </a:xfrm>
              <a:custGeom>
                <a:avLst/>
                <a:gdLst>
                  <a:gd name="T0" fmla="*/ 5 w 9"/>
                  <a:gd name="T1" fmla="*/ 10 h 11"/>
                  <a:gd name="T2" fmla="*/ 8 w 9"/>
                  <a:gd name="T3" fmla="*/ 4 h 11"/>
                  <a:gd name="T4" fmla="*/ 5 w 9"/>
                  <a:gd name="T5" fmla="*/ 0 h 11"/>
                  <a:gd name="T6" fmla="*/ 0 w 9"/>
                  <a:gd name="T7" fmla="*/ 4 h 11"/>
                  <a:gd name="T8" fmla="*/ 5 w 9"/>
                  <a:gd name="T9" fmla="*/ 10 h 11"/>
                </a:gdLst>
                <a:ahLst/>
                <a:cxnLst>
                  <a:cxn ang="0">
                    <a:pos x="T0" y="T1"/>
                  </a:cxn>
                  <a:cxn ang="0">
                    <a:pos x="T2" y="T3"/>
                  </a:cxn>
                  <a:cxn ang="0">
                    <a:pos x="T4" y="T5"/>
                  </a:cxn>
                  <a:cxn ang="0">
                    <a:pos x="T6" y="T7"/>
                  </a:cxn>
                  <a:cxn ang="0">
                    <a:pos x="T8" y="T9"/>
                  </a:cxn>
                </a:cxnLst>
                <a:rect l="0" t="0" r="r" b="b"/>
                <a:pathLst>
                  <a:path w="9" h="11">
                    <a:moveTo>
                      <a:pt x="5" y="10"/>
                    </a:moveTo>
                    <a:cubicBezTo>
                      <a:pt x="8" y="10"/>
                      <a:pt x="8" y="7"/>
                      <a:pt x="8" y="4"/>
                    </a:cubicBezTo>
                    <a:cubicBezTo>
                      <a:pt x="9" y="2"/>
                      <a:pt x="7" y="0"/>
                      <a:pt x="5" y="0"/>
                    </a:cubicBezTo>
                    <a:cubicBezTo>
                      <a:pt x="2" y="0"/>
                      <a:pt x="0" y="2"/>
                      <a:pt x="0" y="4"/>
                    </a:cubicBezTo>
                    <a:cubicBezTo>
                      <a:pt x="1" y="8"/>
                      <a:pt x="4" y="11"/>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 name="Freeform 47"/>
              <p:cNvSpPr/>
              <p:nvPr/>
            </p:nvSpPr>
            <p:spPr bwMode="auto">
              <a:xfrm>
                <a:off x="3785" y="2164"/>
                <a:ext cx="36" cy="44"/>
              </a:xfrm>
              <a:custGeom>
                <a:avLst/>
                <a:gdLst>
                  <a:gd name="T0" fmla="*/ 12 w 14"/>
                  <a:gd name="T1" fmla="*/ 1 h 18"/>
                  <a:gd name="T2" fmla="*/ 10 w 14"/>
                  <a:gd name="T3" fmla="*/ 0 h 18"/>
                  <a:gd name="T4" fmla="*/ 8 w 14"/>
                  <a:gd name="T5" fmla="*/ 6 h 18"/>
                  <a:gd name="T6" fmla="*/ 1 w 14"/>
                  <a:gd name="T7" fmla="*/ 14 h 18"/>
                  <a:gd name="T8" fmla="*/ 1 w 14"/>
                  <a:gd name="T9" fmla="*/ 17 h 18"/>
                  <a:gd name="T10" fmla="*/ 4 w 14"/>
                  <a:gd name="T11" fmla="*/ 17 h 18"/>
                  <a:gd name="T12" fmla="*/ 12 w 14"/>
                  <a:gd name="T13" fmla="*/ 9 h 18"/>
                  <a:gd name="T14" fmla="*/ 13 w 14"/>
                  <a:gd name="T15" fmla="*/ 8 h 18"/>
                  <a:gd name="T16" fmla="*/ 14 w 14"/>
                  <a:gd name="T17" fmla="*/ 3 h 18"/>
                  <a:gd name="T18" fmla="*/ 12 w 14"/>
                  <a:gd name="T1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8">
                    <a:moveTo>
                      <a:pt x="12" y="1"/>
                    </a:moveTo>
                    <a:cubicBezTo>
                      <a:pt x="11" y="1"/>
                      <a:pt x="10" y="0"/>
                      <a:pt x="10" y="0"/>
                    </a:cubicBezTo>
                    <a:cubicBezTo>
                      <a:pt x="8" y="6"/>
                      <a:pt x="8" y="6"/>
                      <a:pt x="8" y="6"/>
                    </a:cubicBezTo>
                    <a:cubicBezTo>
                      <a:pt x="1" y="14"/>
                      <a:pt x="1" y="14"/>
                      <a:pt x="1" y="14"/>
                    </a:cubicBezTo>
                    <a:cubicBezTo>
                      <a:pt x="0" y="15"/>
                      <a:pt x="0" y="16"/>
                      <a:pt x="1" y="17"/>
                    </a:cubicBezTo>
                    <a:cubicBezTo>
                      <a:pt x="2" y="18"/>
                      <a:pt x="4" y="18"/>
                      <a:pt x="4" y="17"/>
                    </a:cubicBezTo>
                    <a:cubicBezTo>
                      <a:pt x="12" y="9"/>
                      <a:pt x="12" y="9"/>
                      <a:pt x="12" y="9"/>
                    </a:cubicBezTo>
                    <a:cubicBezTo>
                      <a:pt x="12" y="9"/>
                      <a:pt x="13" y="8"/>
                      <a:pt x="13" y="8"/>
                    </a:cubicBezTo>
                    <a:cubicBezTo>
                      <a:pt x="14" y="3"/>
                      <a:pt x="14" y="3"/>
                      <a:pt x="14" y="3"/>
                    </a:cubicBezTo>
                    <a:cubicBezTo>
                      <a:pt x="13" y="2"/>
                      <a:pt x="13" y="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9" name="Freeform 48"/>
              <p:cNvSpPr/>
              <p:nvPr/>
            </p:nvSpPr>
            <p:spPr bwMode="auto">
              <a:xfrm>
                <a:off x="3836" y="2116"/>
                <a:ext cx="33" cy="20"/>
              </a:xfrm>
              <a:custGeom>
                <a:avLst/>
                <a:gdLst>
                  <a:gd name="T0" fmla="*/ 6 w 13"/>
                  <a:gd name="T1" fmla="*/ 8 h 8"/>
                  <a:gd name="T2" fmla="*/ 12 w 13"/>
                  <a:gd name="T3" fmla="*/ 4 h 8"/>
                  <a:gd name="T4" fmla="*/ 12 w 13"/>
                  <a:gd name="T5" fmla="*/ 1 h 8"/>
                  <a:gd name="T6" fmla="*/ 10 w 13"/>
                  <a:gd name="T7" fmla="*/ 1 h 8"/>
                  <a:gd name="T8" fmla="*/ 5 w 13"/>
                  <a:gd name="T9" fmla="*/ 4 h 8"/>
                  <a:gd name="T10" fmla="*/ 1 w 13"/>
                  <a:gd name="T11" fmla="*/ 3 h 8"/>
                  <a:gd name="T12" fmla="*/ 1 w 13"/>
                  <a:gd name="T13" fmla="*/ 5 h 8"/>
                  <a:gd name="T14" fmla="*/ 0 w 13"/>
                  <a:gd name="T15" fmla="*/ 7 h 8"/>
                  <a:gd name="T16" fmla="*/ 5 w 13"/>
                  <a:gd name="T17" fmla="*/ 8 h 8"/>
                  <a:gd name="T18" fmla="*/ 6 w 13"/>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8">
                    <a:moveTo>
                      <a:pt x="6" y="8"/>
                    </a:moveTo>
                    <a:cubicBezTo>
                      <a:pt x="12" y="4"/>
                      <a:pt x="12" y="4"/>
                      <a:pt x="12" y="4"/>
                    </a:cubicBezTo>
                    <a:cubicBezTo>
                      <a:pt x="13" y="3"/>
                      <a:pt x="13" y="2"/>
                      <a:pt x="12" y="1"/>
                    </a:cubicBezTo>
                    <a:cubicBezTo>
                      <a:pt x="12" y="1"/>
                      <a:pt x="11" y="0"/>
                      <a:pt x="10" y="1"/>
                    </a:cubicBezTo>
                    <a:cubicBezTo>
                      <a:pt x="5" y="4"/>
                      <a:pt x="5" y="4"/>
                      <a:pt x="5" y="4"/>
                    </a:cubicBezTo>
                    <a:cubicBezTo>
                      <a:pt x="1" y="3"/>
                      <a:pt x="1" y="3"/>
                      <a:pt x="1" y="3"/>
                    </a:cubicBezTo>
                    <a:cubicBezTo>
                      <a:pt x="1" y="3"/>
                      <a:pt x="1" y="4"/>
                      <a:pt x="1" y="5"/>
                    </a:cubicBezTo>
                    <a:cubicBezTo>
                      <a:pt x="1" y="6"/>
                      <a:pt x="0" y="7"/>
                      <a:pt x="0" y="7"/>
                    </a:cubicBezTo>
                    <a:cubicBezTo>
                      <a:pt x="5" y="8"/>
                      <a:pt x="5" y="8"/>
                      <a:pt x="5" y="8"/>
                    </a:cubicBezTo>
                    <a:cubicBezTo>
                      <a:pt x="5" y="8"/>
                      <a:pt x="6"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0" name="Freeform 49"/>
              <p:cNvSpPr/>
              <p:nvPr/>
            </p:nvSpPr>
            <p:spPr bwMode="auto">
              <a:xfrm>
                <a:off x="3783" y="2116"/>
                <a:ext cx="58" cy="87"/>
              </a:xfrm>
              <a:custGeom>
                <a:avLst/>
                <a:gdLst>
                  <a:gd name="T0" fmla="*/ 18 w 23"/>
                  <a:gd name="T1" fmla="*/ 17 h 35"/>
                  <a:gd name="T2" fmla="*/ 21 w 23"/>
                  <a:gd name="T3" fmla="*/ 5 h 35"/>
                  <a:gd name="T4" fmla="*/ 21 w 23"/>
                  <a:gd name="T5" fmla="*/ 2 h 35"/>
                  <a:gd name="T6" fmla="*/ 20 w 23"/>
                  <a:gd name="T7" fmla="*/ 2 h 35"/>
                  <a:gd name="T8" fmla="*/ 19 w 23"/>
                  <a:gd name="T9" fmla="*/ 7 h 35"/>
                  <a:gd name="T10" fmla="*/ 20 w 23"/>
                  <a:gd name="T11" fmla="*/ 3 h 35"/>
                  <a:gd name="T12" fmla="*/ 20 w 23"/>
                  <a:gd name="T13" fmla="*/ 2 h 35"/>
                  <a:gd name="T14" fmla="*/ 20 w 23"/>
                  <a:gd name="T15" fmla="*/ 1 h 35"/>
                  <a:gd name="T16" fmla="*/ 19 w 23"/>
                  <a:gd name="T17" fmla="*/ 1 h 35"/>
                  <a:gd name="T18" fmla="*/ 18 w 23"/>
                  <a:gd name="T19" fmla="*/ 2 h 35"/>
                  <a:gd name="T20" fmla="*/ 19 w 23"/>
                  <a:gd name="T21" fmla="*/ 3 h 35"/>
                  <a:gd name="T22" fmla="*/ 18 w 23"/>
                  <a:gd name="T23" fmla="*/ 6 h 35"/>
                  <a:gd name="T24" fmla="*/ 17 w 23"/>
                  <a:gd name="T25" fmla="*/ 0 h 35"/>
                  <a:gd name="T26" fmla="*/ 17 w 23"/>
                  <a:gd name="T27" fmla="*/ 0 h 35"/>
                  <a:gd name="T28" fmla="*/ 17 w 23"/>
                  <a:gd name="T29" fmla="*/ 0 h 35"/>
                  <a:gd name="T30" fmla="*/ 15 w 23"/>
                  <a:gd name="T31" fmla="*/ 0 h 35"/>
                  <a:gd name="T32" fmla="*/ 8 w 23"/>
                  <a:gd name="T33" fmla="*/ 0 h 35"/>
                  <a:gd name="T34" fmla="*/ 1 w 23"/>
                  <a:gd name="T35" fmla="*/ 5 h 35"/>
                  <a:gd name="T36" fmla="*/ 1 w 23"/>
                  <a:gd name="T37" fmla="*/ 8 h 35"/>
                  <a:gd name="T38" fmla="*/ 4 w 23"/>
                  <a:gd name="T39" fmla="*/ 8 h 35"/>
                  <a:gd name="T40" fmla="*/ 4 w 23"/>
                  <a:gd name="T41" fmla="*/ 8 h 35"/>
                  <a:gd name="T42" fmla="*/ 9 w 23"/>
                  <a:gd name="T43" fmla="*/ 4 h 35"/>
                  <a:gd name="T44" fmla="*/ 13 w 23"/>
                  <a:gd name="T45" fmla="*/ 4 h 35"/>
                  <a:gd name="T46" fmla="*/ 12 w 23"/>
                  <a:gd name="T47" fmla="*/ 4 h 35"/>
                  <a:gd name="T48" fmla="*/ 9 w 23"/>
                  <a:gd name="T49" fmla="*/ 15 h 35"/>
                  <a:gd name="T50" fmla="*/ 10 w 23"/>
                  <a:gd name="T51" fmla="*/ 16 h 35"/>
                  <a:gd name="T52" fmla="*/ 14 w 23"/>
                  <a:gd name="T53" fmla="*/ 20 h 35"/>
                  <a:gd name="T54" fmla="*/ 18 w 23"/>
                  <a:gd name="T55" fmla="*/ 24 h 35"/>
                  <a:gd name="T56" fmla="*/ 17 w 23"/>
                  <a:gd name="T57" fmla="*/ 32 h 35"/>
                  <a:gd name="T58" fmla="*/ 19 w 23"/>
                  <a:gd name="T59" fmla="*/ 35 h 35"/>
                  <a:gd name="T60" fmla="*/ 22 w 23"/>
                  <a:gd name="T61" fmla="*/ 33 h 35"/>
                  <a:gd name="T62" fmla="*/ 23 w 23"/>
                  <a:gd name="T63" fmla="*/ 24 h 35"/>
                  <a:gd name="T64" fmla="*/ 23 w 23"/>
                  <a:gd name="T65" fmla="*/ 22 h 35"/>
                  <a:gd name="T66" fmla="*/ 18 w 23"/>
                  <a:gd name="T6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35">
                    <a:moveTo>
                      <a:pt x="18" y="17"/>
                    </a:moveTo>
                    <a:cubicBezTo>
                      <a:pt x="19" y="10"/>
                      <a:pt x="21" y="6"/>
                      <a:pt x="21" y="5"/>
                    </a:cubicBezTo>
                    <a:cubicBezTo>
                      <a:pt x="21" y="3"/>
                      <a:pt x="21" y="2"/>
                      <a:pt x="21" y="2"/>
                    </a:cubicBezTo>
                    <a:cubicBezTo>
                      <a:pt x="20" y="2"/>
                      <a:pt x="20" y="2"/>
                      <a:pt x="20" y="2"/>
                    </a:cubicBezTo>
                    <a:cubicBezTo>
                      <a:pt x="20" y="5"/>
                      <a:pt x="19" y="7"/>
                      <a:pt x="19" y="7"/>
                    </a:cubicBezTo>
                    <a:cubicBezTo>
                      <a:pt x="19" y="7"/>
                      <a:pt x="20" y="4"/>
                      <a:pt x="20" y="3"/>
                    </a:cubicBezTo>
                    <a:cubicBezTo>
                      <a:pt x="20" y="2"/>
                      <a:pt x="20" y="2"/>
                      <a:pt x="20" y="2"/>
                    </a:cubicBezTo>
                    <a:cubicBezTo>
                      <a:pt x="20" y="1"/>
                      <a:pt x="20" y="1"/>
                      <a:pt x="20" y="1"/>
                    </a:cubicBezTo>
                    <a:cubicBezTo>
                      <a:pt x="20" y="1"/>
                      <a:pt x="19" y="1"/>
                      <a:pt x="19" y="1"/>
                    </a:cubicBezTo>
                    <a:cubicBezTo>
                      <a:pt x="19" y="1"/>
                      <a:pt x="18" y="2"/>
                      <a:pt x="18" y="2"/>
                    </a:cubicBezTo>
                    <a:cubicBezTo>
                      <a:pt x="18" y="2"/>
                      <a:pt x="18" y="2"/>
                      <a:pt x="19" y="3"/>
                    </a:cubicBezTo>
                    <a:cubicBezTo>
                      <a:pt x="19" y="3"/>
                      <a:pt x="18" y="4"/>
                      <a:pt x="18" y="6"/>
                    </a:cubicBezTo>
                    <a:cubicBezTo>
                      <a:pt x="18" y="1"/>
                      <a:pt x="17" y="0"/>
                      <a:pt x="17" y="0"/>
                    </a:cubicBezTo>
                    <a:cubicBezTo>
                      <a:pt x="17" y="0"/>
                      <a:pt x="17" y="0"/>
                      <a:pt x="17" y="0"/>
                    </a:cubicBezTo>
                    <a:cubicBezTo>
                      <a:pt x="17" y="0"/>
                      <a:pt x="17" y="0"/>
                      <a:pt x="17" y="0"/>
                    </a:cubicBezTo>
                    <a:cubicBezTo>
                      <a:pt x="16" y="0"/>
                      <a:pt x="15" y="0"/>
                      <a:pt x="15" y="0"/>
                    </a:cubicBezTo>
                    <a:cubicBezTo>
                      <a:pt x="13" y="0"/>
                      <a:pt x="11" y="0"/>
                      <a:pt x="8" y="0"/>
                    </a:cubicBezTo>
                    <a:cubicBezTo>
                      <a:pt x="8" y="0"/>
                      <a:pt x="1" y="5"/>
                      <a:pt x="1" y="5"/>
                    </a:cubicBezTo>
                    <a:cubicBezTo>
                      <a:pt x="0" y="6"/>
                      <a:pt x="0" y="7"/>
                      <a:pt x="1" y="8"/>
                    </a:cubicBezTo>
                    <a:cubicBezTo>
                      <a:pt x="2" y="8"/>
                      <a:pt x="3" y="9"/>
                      <a:pt x="4" y="8"/>
                    </a:cubicBezTo>
                    <a:cubicBezTo>
                      <a:pt x="4" y="8"/>
                      <a:pt x="4" y="8"/>
                      <a:pt x="4" y="8"/>
                    </a:cubicBezTo>
                    <a:cubicBezTo>
                      <a:pt x="4" y="8"/>
                      <a:pt x="9" y="4"/>
                      <a:pt x="9" y="4"/>
                    </a:cubicBezTo>
                    <a:cubicBezTo>
                      <a:pt x="9" y="4"/>
                      <a:pt x="13" y="4"/>
                      <a:pt x="13" y="4"/>
                    </a:cubicBezTo>
                    <a:cubicBezTo>
                      <a:pt x="12" y="4"/>
                      <a:pt x="12" y="4"/>
                      <a:pt x="12" y="4"/>
                    </a:cubicBezTo>
                    <a:cubicBezTo>
                      <a:pt x="11" y="7"/>
                      <a:pt x="9" y="13"/>
                      <a:pt x="9" y="15"/>
                    </a:cubicBezTo>
                    <a:cubicBezTo>
                      <a:pt x="9" y="15"/>
                      <a:pt x="10" y="15"/>
                      <a:pt x="10" y="16"/>
                    </a:cubicBezTo>
                    <a:cubicBezTo>
                      <a:pt x="10" y="16"/>
                      <a:pt x="11" y="18"/>
                      <a:pt x="14" y="20"/>
                    </a:cubicBezTo>
                    <a:cubicBezTo>
                      <a:pt x="14" y="20"/>
                      <a:pt x="18" y="24"/>
                      <a:pt x="18" y="24"/>
                    </a:cubicBezTo>
                    <a:cubicBezTo>
                      <a:pt x="18" y="24"/>
                      <a:pt x="17" y="32"/>
                      <a:pt x="17" y="32"/>
                    </a:cubicBezTo>
                    <a:cubicBezTo>
                      <a:pt x="17" y="34"/>
                      <a:pt x="18" y="35"/>
                      <a:pt x="19" y="35"/>
                    </a:cubicBezTo>
                    <a:cubicBezTo>
                      <a:pt x="20" y="35"/>
                      <a:pt x="21" y="35"/>
                      <a:pt x="22" y="33"/>
                    </a:cubicBezTo>
                    <a:cubicBezTo>
                      <a:pt x="22" y="33"/>
                      <a:pt x="23" y="24"/>
                      <a:pt x="23" y="24"/>
                    </a:cubicBezTo>
                    <a:cubicBezTo>
                      <a:pt x="23" y="23"/>
                      <a:pt x="23" y="22"/>
                      <a:pt x="23" y="22"/>
                    </a:cubicBezTo>
                    <a:cubicBezTo>
                      <a:pt x="22" y="21"/>
                      <a:pt x="18" y="17"/>
                      <a:pt x="1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41" name="Group 52"/>
            <p:cNvGrpSpPr>
              <a:grpSpLocks noChangeAspect="1"/>
            </p:cNvGrpSpPr>
            <p:nvPr/>
          </p:nvGrpSpPr>
          <p:grpSpPr bwMode="auto">
            <a:xfrm>
              <a:off x="3971138" y="3010543"/>
              <a:ext cx="515623" cy="511178"/>
              <a:chOff x="3783" y="2102"/>
              <a:chExt cx="116" cy="115"/>
            </a:xfrm>
            <a:solidFill>
              <a:schemeClr val="bg1"/>
            </a:solidFill>
            <a:effectLst/>
          </p:grpSpPr>
          <p:sp>
            <p:nvSpPr>
              <p:cNvPr id="42" name="Freeform 53"/>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3" name="Freeform 54"/>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4" name="Freeform 55"/>
              <p:cNvSpPr/>
              <p:nvPr/>
            </p:nvSpPr>
            <p:spPr bwMode="auto">
              <a:xfrm>
                <a:off x="3839" y="2115"/>
                <a:ext cx="7" cy="10"/>
              </a:xfrm>
              <a:custGeom>
                <a:avLst/>
                <a:gdLst>
                  <a:gd name="T0" fmla="*/ 1 w 3"/>
                  <a:gd name="T1" fmla="*/ 4 h 4"/>
                  <a:gd name="T2" fmla="*/ 1 w 3"/>
                  <a:gd name="T3" fmla="*/ 4 h 4"/>
                  <a:gd name="T4" fmla="*/ 3 w 3"/>
                  <a:gd name="T5" fmla="*/ 3 h 4"/>
                  <a:gd name="T6" fmla="*/ 3 w 3"/>
                  <a:gd name="T7" fmla="*/ 0 h 4"/>
                  <a:gd name="T8" fmla="*/ 1 w 3"/>
                  <a:gd name="T9" fmla="*/ 0 h 4"/>
                  <a:gd name="T10" fmla="*/ 0 w 3"/>
                  <a:gd name="T11" fmla="*/ 0 h 4"/>
                  <a:gd name="T12" fmla="*/ 0 w 3"/>
                  <a:gd name="T13" fmla="*/ 3 h 4"/>
                  <a:gd name="T14" fmla="*/ 1 w 3"/>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4"/>
                    </a:moveTo>
                    <a:cubicBezTo>
                      <a:pt x="1" y="4"/>
                      <a:pt x="1" y="4"/>
                      <a:pt x="1" y="4"/>
                    </a:cubicBezTo>
                    <a:cubicBezTo>
                      <a:pt x="2" y="4"/>
                      <a:pt x="3" y="4"/>
                      <a:pt x="3" y="3"/>
                    </a:cubicBezTo>
                    <a:cubicBezTo>
                      <a:pt x="3" y="0"/>
                      <a:pt x="3" y="0"/>
                      <a:pt x="3" y="0"/>
                    </a:cubicBezTo>
                    <a:cubicBezTo>
                      <a:pt x="2" y="0"/>
                      <a:pt x="2" y="0"/>
                      <a:pt x="1" y="0"/>
                    </a:cubicBezTo>
                    <a:cubicBezTo>
                      <a:pt x="1" y="0"/>
                      <a:pt x="0" y="0"/>
                      <a:pt x="0" y="0"/>
                    </a:cubicBezTo>
                    <a:cubicBezTo>
                      <a:pt x="0" y="3"/>
                      <a:pt x="0" y="3"/>
                      <a:pt x="0" y="3"/>
                    </a:cubicBezTo>
                    <a:cubicBezTo>
                      <a:pt x="0" y="4"/>
                      <a:pt x="0"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5" name="Freeform 56"/>
              <p:cNvSpPr/>
              <p:nvPr/>
            </p:nvSpPr>
            <p:spPr bwMode="auto">
              <a:xfrm>
                <a:off x="3839" y="2195"/>
                <a:ext cx="7" cy="10"/>
              </a:xfrm>
              <a:custGeom>
                <a:avLst/>
                <a:gdLst>
                  <a:gd name="T0" fmla="*/ 1 w 3"/>
                  <a:gd name="T1" fmla="*/ 0 h 4"/>
                  <a:gd name="T2" fmla="*/ 1 w 3"/>
                  <a:gd name="T3" fmla="*/ 0 h 4"/>
                  <a:gd name="T4" fmla="*/ 0 w 3"/>
                  <a:gd name="T5" fmla="*/ 1 h 4"/>
                  <a:gd name="T6" fmla="*/ 0 w 3"/>
                  <a:gd name="T7" fmla="*/ 4 h 4"/>
                  <a:gd name="T8" fmla="*/ 1 w 3"/>
                  <a:gd name="T9" fmla="*/ 4 h 4"/>
                  <a:gd name="T10" fmla="*/ 3 w 3"/>
                  <a:gd name="T11" fmla="*/ 4 h 4"/>
                  <a:gd name="T12" fmla="*/ 3 w 3"/>
                  <a:gd name="T13" fmla="*/ 1 h 4"/>
                  <a:gd name="T14" fmla="*/ 1 w 3"/>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0"/>
                    </a:moveTo>
                    <a:cubicBezTo>
                      <a:pt x="1" y="0"/>
                      <a:pt x="1" y="0"/>
                      <a:pt x="1" y="0"/>
                    </a:cubicBezTo>
                    <a:cubicBezTo>
                      <a:pt x="0" y="0"/>
                      <a:pt x="0" y="1"/>
                      <a:pt x="0" y="1"/>
                    </a:cubicBezTo>
                    <a:cubicBezTo>
                      <a:pt x="0" y="4"/>
                      <a:pt x="0" y="4"/>
                      <a:pt x="0" y="4"/>
                    </a:cubicBezTo>
                    <a:cubicBezTo>
                      <a:pt x="0" y="4"/>
                      <a:pt x="1" y="4"/>
                      <a:pt x="1" y="4"/>
                    </a:cubicBezTo>
                    <a:cubicBezTo>
                      <a:pt x="2" y="4"/>
                      <a:pt x="2" y="4"/>
                      <a:pt x="3" y="4"/>
                    </a:cubicBezTo>
                    <a:cubicBezTo>
                      <a:pt x="3" y="1"/>
                      <a:pt x="3" y="1"/>
                      <a:pt x="3" y="1"/>
                    </a:cubicBezTo>
                    <a:cubicBezTo>
                      <a:pt x="3" y="1"/>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57"/>
              <p:cNvSpPr/>
              <p:nvPr/>
            </p:nvSpPr>
            <p:spPr bwMode="auto">
              <a:xfrm>
                <a:off x="3796" y="2155"/>
                <a:ext cx="10" cy="10"/>
              </a:xfrm>
              <a:custGeom>
                <a:avLst/>
                <a:gdLst>
                  <a:gd name="T0" fmla="*/ 3 w 4"/>
                  <a:gd name="T1" fmla="*/ 0 h 4"/>
                  <a:gd name="T2" fmla="*/ 0 w 4"/>
                  <a:gd name="T3" fmla="*/ 0 h 4"/>
                  <a:gd name="T4" fmla="*/ 0 w 4"/>
                  <a:gd name="T5" fmla="*/ 2 h 4"/>
                  <a:gd name="T6" fmla="*/ 0 w 4"/>
                  <a:gd name="T7" fmla="*/ 4 h 4"/>
                  <a:gd name="T8" fmla="*/ 3 w 4"/>
                  <a:gd name="T9" fmla="*/ 4 h 4"/>
                  <a:gd name="T10" fmla="*/ 4 w 4"/>
                  <a:gd name="T11" fmla="*/ 2 h 4"/>
                  <a:gd name="T12" fmla="*/ 4 w 4"/>
                  <a:gd name="T13" fmla="*/ 2 h 4"/>
                  <a:gd name="T14" fmla="*/ 3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3" y="0"/>
                    </a:moveTo>
                    <a:cubicBezTo>
                      <a:pt x="0" y="0"/>
                      <a:pt x="0" y="0"/>
                      <a:pt x="0" y="0"/>
                    </a:cubicBezTo>
                    <a:cubicBezTo>
                      <a:pt x="0" y="1"/>
                      <a:pt x="0" y="1"/>
                      <a:pt x="0" y="2"/>
                    </a:cubicBezTo>
                    <a:cubicBezTo>
                      <a:pt x="0" y="3"/>
                      <a:pt x="0" y="3"/>
                      <a:pt x="0" y="4"/>
                    </a:cubicBezTo>
                    <a:cubicBezTo>
                      <a:pt x="3" y="4"/>
                      <a:pt x="3" y="4"/>
                      <a:pt x="3" y="4"/>
                    </a:cubicBezTo>
                    <a:cubicBezTo>
                      <a:pt x="4" y="4"/>
                      <a:pt x="4" y="3"/>
                      <a:pt x="4" y="2"/>
                    </a:cubicBezTo>
                    <a:cubicBezTo>
                      <a:pt x="4" y="2"/>
                      <a:pt x="4" y="2"/>
                      <a:pt x="4" y="2"/>
                    </a:cubicBezTo>
                    <a:cubicBezTo>
                      <a:pt x="4" y="1"/>
                      <a:pt x="4"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58"/>
              <p:cNvSpPr/>
              <p:nvPr/>
            </p:nvSpPr>
            <p:spPr bwMode="auto">
              <a:xfrm>
                <a:off x="3877" y="2155"/>
                <a:ext cx="10" cy="10"/>
              </a:xfrm>
              <a:custGeom>
                <a:avLst/>
                <a:gdLst>
                  <a:gd name="T0" fmla="*/ 4 w 4"/>
                  <a:gd name="T1" fmla="*/ 0 h 4"/>
                  <a:gd name="T2" fmla="*/ 2 w 4"/>
                  <a:gd name="T3" fmla="*/ 0 h 4"/>
                  <a:gd name="T4" fmla="*/ 0 w 4"/>
                  <a:gd name="T5" fmla="*/ 2 h 4"/>
                  <a:gd name="T6" fmla="*/ 0 w 4"/>
                  <a:gd name="T7" fmla="*/ 2 h 4"/>
                  <a:gd name="T8" fmla="*/ 2 w 4"/>
                  <a:gd name="T9" fmla="*/ 4 h 4"/>
                  <a:gd name="T10" fmla="*/ 4 w 4"/>
                  <a:gd name="T11" fmla="*/ 4 h 4"/>
                  <a:gd name="T12" fmla="*/ 4 w 4"/>
                  <a:gd name="T13" fmla="*/ 2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cubicBezTo>
                      <a:pt x="2" y="0"/>
                      <a:pt x="2" y="0"/>
                      <a:pt x="2" y="0"/>
                    </a:cubicBezTo>
                    <a:cubicBezTo>
                      <a:pt x="1" y="0"/>
                      <a:pt x="0" y="1"/>
                      <a:pt x="0" y="2"/>
                    </a:cubicBezTo>
                    <a:cubicBezTo>
                      <a:pt x="0" y="2"/>
                      <a:pt x="0" y="2"/>
                      <a:pt x="0" y="2"/>
                    </a:cubicBezTo>
                    <a:cubicBezTo>
                      <a:pt x="0" y="3"/>
                      <a:pt x="1" y="4"/>
                      <a:pt x="2" y="4"/>
                    </a:cubicBezTo>
                    <a:cubicBezTo>
                      <a:pt x="4" y="4"/>
                      <a:pt x="4" y="4"/>
                      <a:pt x="4" y="4"/>
                    </a:cubicBezTo>
                    <a:cubicBezTo>
                      <a:pt x="4" y="3"/>
                      <a:pt x="4" y="3"/>
                      <a:pt x="4" y="2"/>
                    </a:cubicBezTo>
                    <a:cubicBezTo>
                      <a:pt x="4" y="1"/>
                      <a:pt x="4"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59"/>
              <p:cNvSpPr/>
              <p:nvPr/>
            </p:nvSpPr>
            <p:spPr bwMode="auto">
              <a:xfrm>
                <a:off x="3813" y="2127"/>
                <a:ext cx="33" cy="38"/>
              </a:xfrm>
              <a:custGeom>
                <a:avLst/>
                <a:gdLst>
                  <a:gd name="T0" fmla="*/ 11 w 13"/>
                  <a:gd name="T1" fmla="*/ 0 h 15"/>
                  <a:gd name="T2" fmla="*/ 10 w 13"/>
                  <a:gd name="T3" fmla="*/ 2 h 15"/>
                  <a:gd name="T4" fmla="*/ 10 w 13"/>
                  <a:gd name="T5" fmla="*/ 11 h 15"/>
                  <a:gd name="T6" fmla="*/ 9 w 13"/>
                  <a:gd name="T7" fmla="*/ 12 h 15"/>
                  <a:gd name="T8" fmla="*/ 2 w 13"/>
                  <a:gd name="T9" fmla="*/ 12 h 15"/>
                  <a:gd name="T10" fmla="*/ 0 w 13"/>
                  <a:gd name="T11" fmla="*/ 14 h 15"/>
                  <a:gd name="T12" fmla="*/ 2 w 13"/>
                  <a:gd name="T13" fmla="*/ 15 h 15"/>
                  <a:gd name="T14" fmla="*/ 11 w 13"/>
                  <a:gd name="T15" fmla="*/ 15 h 15"/>
                  <a:gd name="T16" fmla="*/ 12 w 13"/>
                  <a:gd name="T17" fmla="*/ 15 h 15"/>
                  <a:gd name="T18" fmla="*/ 12 w 13"/>
                  <a:gd name="T19" fmla="*/ 15 h 15"/>
                  <a:gd name="T20" fmla="*/ 13 w 13"/>
                  <a:gd name="T21" fmla="*/ 13 h 15"/>
                  <a:gd name="T22" fmla="*/ 13 w 13"/>
                  <a:gd name="T23" fmla="*/ 2 h 15"/>
                  <a:gd name="T24" fmla="*/ 11 w 13"/>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5">
                    <a:moveTo>
                      <a:pt x="11" y="0"/>
                    </a:moveTo>
                    <a:cubicBezTo>
                      <a:pt x="10" y="0"/>
                      <a:pt x="10" y="1"/>
                      <a:pt x="10" y="2"/>
                    </a:cubicBezTo>
                    <a:cubicBezTo>
                      <a:pt x="10" y="11"/>
                      <a:pt x="10" y="11"/>
                      <a:pt x="10" y="11"/>
                    </a:cubicBezTo>
                    <a:cubicBezTo>
                      <a:pt x="10" y="12"/>
                      <a:pt x="9" y="12"/>
                      <a:pt x="9" y="12"/>
                    </a:cubicBezTo>
                    <a:cubicBezTo>
                      <a:pt x="2" y="12"/>
                      <a:pt x="2" y="12"/>
                      <a:pt x="2" y="12"/>
                    </a:cubicBezTo>
                    <a:cubicBezTo>
                      <a:pt x="1" y="12"/>
                      <a:pt x="0" y="13"/>
                      <a:pt x="0" y="14"/>
                    </a:cubicBezTo>
                    <a:cubicBezTo>
                      <a:pt x="0" y="14"/>
                      <a:pt x="1" y="15"/>
                      <a:pt x="2" y="15"/>
                    </a:cubicBezTo>
                    <a:cubicBezTo>
                      <a:pt x="11" y="15"/>
                      <a:pt x="11" y="15"/>
                      <a:pt x="11" y="15"/>
                    </a:cubicBezTo>
                    <a:cubicBezTo>
                      <a:pt x="11" y="15"/>
                      <a:pt x="12" y="15"/>
                      <a:pt x="12" y="15"/>
                    </a:cubicBezTo>
                    <a:cubicBezTo>
                      <a:pt x="12" y="15"/>
                      <a:pt x="12" y="15"/>
                      <a:pt x="12" y="15"/>
                    </a:cubicBezTo>
                    <a:cubicBezTo>
                      <a:pt x="13" y="14"/>
                      <a:pt x="13" y="14"/>
                      <a:pt x="13" y="13"/>
                    </a:cubicBezTo>
                    <a:cubicBezTo>
                      <a:pt x="13" y="2"/>
                      <a:pt x="13" y="2"/>
                      <a:pt x="13" y="2"/>
                    </a:cubicBezTo>
                    <a:cubicBezTo>
                      <a:pt x="13" y="1"/>
                      <a:pt x="12" y="0"/>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49" name="Group 62"/>
            <p:cNvGrpSpPr>
              <a:grpSpLocks noChangeAspect="1"/>
            </p:cNvGrpSpPr>
            <p:nvPr/>
          </p:nvGrpSpPr>
          <p:grpSpPr bwMode="auto">
            <a:xfrm>
              <a:off x="2883544" y="2130424"/>
              <a:ext cx="549847" cy="439024"/>
              <a:chOff x="3775" y="2110"/>
              <a:chExt cx="129" cy="103"/>
            </a:xfrm>
            <a:solidFill>
              <a:schemeClr val="bg1"/>
            </a:solidFill>
            <a:effectLst/>
          </p:grpSpPr>
          <p:sp>
            <p:nvSpPr>
              <p:cNvPr id="50" name="Freeform 63"/>
              <p:cNvSpPr/>
              <p:nvPr/>
            </p:nvSpPr>
            <p:spPr bwMode="auto">
              <a:xfrm>
                <a:off x="3775" y="2177"/>
                <a:ext cx="40" cy="36"/>
              </a:xfrm>
              <a:custGeom>
                <a:avLst/>
                <a:gdLst>
                  <a:gd name="T0" fmla="*/ 5 w 16"/>
                  <a:gd name="T1" fmla="*/ 0 h 14"/>
                  <a:gd name="T2" fmla="*/ 0 w 16"/>
                  <a:gd name="T3" fmla="*/ 4 h 14"/>
                  <a:gd name="T4" fmla="*/ 10 w 16"/>
                  <a:gd name="T5" fmla="*/ 14 h 14"/>
                  <a:gd name="T6" fmla="*/ 16 w 16"/>
                  <a:gd name="T7" fmla="*/ 9 h 14"/>
                  <a:gd name="T8" fmla="*/ 5 w 16"/>
                  <a:gd name="T9" fmla="*/ 0 h 14"/>
                </a:gdLst>
                <a:ahLst/>
                <a:cxnLst>
                  <a:cxn ang="0">
                    <a:pos x="T0" y="T1"/>
                  </a:cxn>
                  <a:cxn ang="0">
                    <a:pos x="T2" y="T3"/>
                  </a:cxn>
                  <a:cxn ang="0">
                    <a:pos x="T4" y="T5"/>
                  </a:cxn>
                  <a:cxn ang="0">
                    <a:pos x="T6" y="T7"/>
                  </a:cxn>
                  <a:cxn ang="0">
                    <a:pos x="T8" y="T9"/>
                  </a:cxn>
                </a:cxnLst>
                <a:rect l="0" t="0" r="r" b="b"/>
                <a:pathLst>
                  <a:path w="16" h="14">
                    <a:moveTo>
                      <a:pt x="5" y="0"/>
                    </a:moveTo>
                    <a:cubicBezTo>
                      <a:pt x="1" y="3"/>
                      <a:pt x="0" y="4"/>
                      <a:pt x="0" y="4"/>
                    </a:cubicBezTo>
                    <a:cubicBezTo>
                      <a:pt x="10" y="14"/>
                      <a:pt x="10" y="14"/>
                      <a:pt x="10" y="14"/>
                    </a:cubicBezTo>
                    <a:cubicBezTo>
                      <a:pt x="10" y="14"/>
                      <a:pt x="13" y="11"/>
                      <a:pt x="16" y="9"/>
                    </a:cubicBez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64"/>
              <p:cNvSpPr/>
              <p:nvPr/>
            </p:nvSpPr>
            <p:spPr bwMode="auto">
              <a:xfrm>
                <a:off x="3795" y="2156"/>
                <a:ext cx="109" cy="41"/>
              </a:xfrm>
              <a:custGeom>
                <a:avLst/>
                <a:gdLst>
                  <a:gd name="T0" fmla="*/ 37 w 44"/>
                  <a:gd name="T1" fmla="*/ 4 h 16"/>
                  <a:gd name="T2" fmla="*/ 29 w 44"/>
                  <a:gd name="T3" fmla="*/ 9 h 16"/>
                  <a:gd name="T4" fmla="*/ 18 w 44"/>
                  <a:gd name="T5" fmla="*/ 8 h 16"/>
                  <a:gd name="T6" fmla="*/ 25 w 44"/>
                  <a:gd name="T7" fmla="*/ 7 h 16"/>
                  <a:gd name="T8" fmla="*/ 31 w 44"/>
                  <a:gd name="T9" fmla="*/ 2 h 16"/>
                  <a:gd name="T10" fmla="*/ 20 w 44"/>
                  <a:gd name="T11" fmla="*/ 2 h 16"/>
                  <a:gd name="T12" fmla="*/ 9 w 44"/>
                  <a:gd name="T13" fmla="*/ 2 h 16"/>
                  <a:gd name="T14" fmla="*/ 0 w 44"/>
                  <a:gd name="T15" fmla="*/ 7 h 16"/>
                  <a:gd name="T16" fmla="*/ 9 w 44"/>
                  <a:gd name="T17" fmla="*/ 16 h 16"/>
                  <a:gd name="T18" fmla="*/ 13 w 44"/>
                  <a:gd name="T19" fmla="*/ 14 h 16"/>
                  <a:gd name="T20" fmla="*/ 29 w 44"/>
                  <a:gd name="T21" fmla="*/ 14 h 16"/>
                  <a:gd name="T22" fmla="*/ 44 w 44"/>
                  <a:gd name="T23" fmla="*/ 2 h 16"/>
                  <a:gd name="T24" fmla="*/ 37 w 44"/>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6">
                    <a:moveTo>
                      <a:pt x="37" y="4"/>
                    </a:moveTo>
                    <a:cubicBezTo>
                      <a:pt x="34" y="7"/>
                      <a:pt x="32" y="8"/>
                      <a:pt x="29" y="9"/>
                    </a:cubicBezTo>
                    <a:cubicBezTo>
                      <a:pt x="24" y="10"/>
                      <a:pt x="19" y="9"/>
                      <a:pt x="18" y="8"/>
                    </a:cubicBezTo>
                    <a:cubicBezTo>
                      <a:pt x="15" y="6"/>
                      <a:pt x="18" y="7"/>
                      <a:pt x="25" y="7"/>
                    </a:cubicBezTo>
                    <a:cubicBezTo>
                      <a:pt x="32" y="6"/>
                      <a:pt x="31" y="2"/>
                      <a:pt x="31" y="2"/>
                    </a:cubicBezTo>
                    <a:cubicBezTo>
                      <a:pt x="29" y="2"/>
                      <a:pt x="27" y="2"/>
                      <a:pt x="20" y="2"/>
                    </a:cubicBezTo>
                    <a:cubicBezTo>
                      <a:pt x="17" y="2"/>
                      <a:pt x="12" y="1"/>
                      <a:pt x="9" y="2"/>
                    </a:cubicBezTo>
                    <a:cubicBezTo>
                      <a:pt x="6" y="2"/>
                      <a:pt x="4" y="5"/>
                      <a:pt x="0" y="7"/>
                    </a:cubicBezTo>
                    <a:cubicBezTo>
                      <a:pt x="9" y="16"/>
                      <a:pt x="9" y="16"/>
                      <a:pt x="9" y="16"/>
                    </a:cubicBezTo>
                    <a:cubicBezTo>
                      <a:pt x="11" y="15"/>
                      <a:pt x="12" y="14"/>
                      <a:pt x="13" y="14"/>
                    </a:cubicBezTo>
                    <a:cubicBezTo>
                      <a:pt x="16" y="14"/>
                      <a:pt x="23" y="15"/>
                      <a:pt x="29" y="14"/>
                    </a:cubicBezTo>
                    <a:cubicBezTo>
                      <a:pt x="40" y="9"/>
                      <a:pt x="44" y="2"/>
                      <a:pt x="44" y="2"/>
                    </a:cubicBezTo>
                    <a:cubicBezTo>
                      <a:pt x="44" y="2"/>
                      <a:pt x="41" y="0"/>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2" name="Freeform 65"/>
              <p:cNvSpPr>
                <a:spLocks noEditPoints="1"/>
              </p:cNvSpPr>
              <p:nvPr/>
            </p:nvSpPr>
            <p:spPr bwMode="auto">
              <a:xfrm>
                <a:off x="3810" y="2110"/>
                <a:ext cx="94" cy="41"/>
              </a:xfrm>
              <a:custGeom>
                <a:avLst/>
                <a:gdLst>
                  <a:gd name="T0" fmla="*/ 38 w 38"/>
                  <a:gd name="T1" fmla="*/ 0 h 16"/>
                  <a:gd name="T2" fmla="*/ 34 w 38"/>
                  <a:gd name="T3" fmla="*/ 0 h 16"/>
                  <a:gd name="T4" fmla="*/ 34 w 38"/>
                  <a:gd name="T5" fmla="*/ 6 h 16"/>
                  <a:gd name="T6" fmla="*/ 32 w 38"/>
                  <a:gd name="T7" fmla="*/ 6 h 16"/>
                  <a:gd name="T8" fmla="*/ 32 w 38"/>
                  <a:gd name="T9" fmla="*/ 0 h 16"/>
                  <a:gd name="T10" fmla="*/ 28 w 38"/>
                  <a:gd name="T11" fmla="*/ 0 h 16"/>
                  <a:gd name="T12" fmla="*/ 28 w 38"/>
                  <a:gd name="T13" fmla="*/ 6 h 16"/>
                  <a:gd name="T14" fmla="*/ 12 w 38"/>
                  <a:gd name="T15" fmla="*/ 6 h 16"/>
                  <a:gd name="T16" fmla="*/ 12 w 38"/>
                  <a:gd name="T17" fmla="*/ 3 h 16"/>
                  <a:gd name="T18" fmla="*/ 12 w 38"/>
                  <a:gd name="T19" fmla="*/ 1 h 16"/>
                  <a:gd name="T20" fmla="*/ 11 w 38"/>
                  <a:gd name="T21" fmla="*/ 0 h 16"/>
                  <a:gd name="T22" fmla="*/ 9 w 38"/>
                  <a:gd name="T23" fmla="*/ 0 h 16"/>
                  <a:gd name="T24" fmla="*/ 3 w 38"/>
                  <a:gd name="T25" fmla="*/ 0 h 16"/>
                  <a:gd name="T26" fmla="*/ 1 w 38"/>
                  <a:gd name="T27" fmla="*/ 0 h 16"/>
                  <a:gd name="T28" fmla="*/ 0 w 38"/>
                  <a:gd name="T29" fmla="*/ 2 h 16"/>
                  <a:gd name="T30" fmla="*/ 0 w 38"/>
                  <a:gd name="T31" fmla="*/ 3 h 16"/>
                  <a:gd name="T32" fmla="*/ 0 w 38"/>
                  <a:gd name="T33" fmla="*/ 13 h 16"/>
                  <a:gd name="T34" fmla="*/ 0 w 38"/>
                  <a:gd name="T35" fmla="*/ 15 h 16"/>
                  <a:gd name="T36" fmla="*/ 2 w 38"/>
                  <a:gd name="T37" fmla="*/ 16 h 16"/>
                  <a:gd name="T38" fmla="*/ 3 w 38"/>
                  <a:gd name="T39" fmla="*/ 16 h 16"/>
                  <a:gd name="T40" fmla="*/ 9 w 38"/>
                  <a:gd name="T41" fmla="*/ 16 h 16"/>
                  <a:gd name="T42" fmla="*/ 11 w 38"/>
                  <a:gd name="T43" fmla="*/ 16 h 16"/>
                  <a:gd name="T44" fmla="*/ 12 w 38"/>
                  <a:gd name="T45" fmla="*/ 14 h 16"/>
                  <a:gd name="T46" fmla="*/ 12 w 38"/>
                  <a:gd name="T47" fmla="*/ 13 h 16"/>
                  <a:gd name="T48" fmla="*/ 12 w 38"/>
                  <a:gd name="T49" fmla="*/ 10 h 16"/>
                  <a:gd name="T50" fmla="*/ 38 w 38"/>
                  <a:gd name="T51" fmla="*/ 10 h 16"/>
                  <a:gd name="T52" fmla="*/ 38 w 38"/>
                  <a:gd name="T53" fmla="*/ 0 h 16"/>
                  <a:gd name="T54" fmla="*/ 3 w 38"/>
                  <a:gd name="T55" fmla="*/ 3 h 16"/>
                  <a:gd name="T56" fmla="*/ 9 w 38"/>
                  <a:gd name="T57" fmla="*/ 3 h 16"/>
                  <a:gd name="T58" fmla="*/ 9 w 38"/>
                  <a:gd name="T59" fmla="*/ 13 h 16"/>
                  <a:gd name="T60" fmla="*/ 3 w 38"/>
                  <a:gd name="T61" fmla="*/ 13 h 16"/>
                  <a:gd name="T62" fmla="*/ 3 w 38"/>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16">
                    <a:moveTo>
                      <a:pt x="38" y="0"/>
                    </a:moveTo>
                    <a:cubicBezTo>
                      <a:pt x="34" y="0"/>
                      <a:pt x="34" y="0"/>
                      <a:pt x="34" y="0"/>
                    </a:cubicBezTo>
                    <a:cubicBezTo>
                      <a:pt x="34" y="6"/>
                      <a:pt x="34" y="6"/>
                      <a:pt x="34" y="6"/>
                    </a:cubicBezTo>
                    <a:cubicBezTo>
                      <a:pt x="32" y="6"/>
                      <a:pt x="32" y="6"/>
                      <a:pt x="32" y="6"/>
                    </a:cubicBezTo>
                    <a:cubicBezTo>
                      <a:pt x="32" y="0"/>
                      <a:pt x="32" y="0"/>
                      <a:pt x="32" y="0"/>
                    </a:cubicBezTo>
                    <a:cubicBezTo>
                      <a:pt x="28" y="0"/>
                      <a:pt x="28" y="0"/>
                      <a:pt x="28" y="0"/>
                    </a:cubicBezTo>
                    <a:cubicBezTo>
                      <a:pt x="28" y="6"/>
                      <a:pt x="28" y="6"/>
                      <a:pt x="28" y="6"/>
                    </a:cubicBezTo>
                    <a:cubicBezTo>
                      <a:pt x="12" y="6"/>
                      <a:pt x="12" y="6"/>
                      <a:pt x="12" y="6"/>
                    </a:cubicBezTo>
                    <a:cubicBezTo>
                      <a:pt x="12" y="3"/>
                      <a:pt x="12" y="3"/>
                      <a:pt x="12" y="3"/>
                    </a:cubicBezTo>
                    <a:cubicBezTo>
                      <a:pt x="12" y="2"/>
                      <a:pt x="12" y="2"/>
                      <a:pt x="12" y="1"/>
                    </a:cubicBezTo>
                    <a:cubicBezTo>
                      <a:pt x="12" y="1"/>
                      <a:pt x="11" y="0"/>
                      <a:pt x="11" y="0"/>
                    </a:cubicBezTo>
                    <a:cubicBezTo>
                      <a:pt x="10" y="0"/>
                      <a:pt x="10" y="0"/>
                      <a:pt x="9" y="0"/>
                    </a:cubicBezTo>
                    <a:cubicBezTo>
                      <a:pt x="3" y="0"/>
                      <a:pt x="3" y="0"/>
                      <a:pt x="3" y="0"/>
                    </a:cubicBezTo>
                    <a:cubicBezTo>
                      <a:pt x="2" y="0"/>
                      <a:pt x="2" y="0"/>
                      <a:pt x="1" y="0"/>
                    </a:cubicBezTo>
                    <a:cubicBezTo>
                      <a:pt x="1" y="1"/>
                      <a:pt x="0" y="1"/>
                      <a:pt x="0" y="2"/>
                    </a:cubicBezTo>
                    <a:cubicBezTo>
                      <a:pt x="0" y="2"/>
                      <a:pt x="0" y="2"/>
                      <a:pt x="0" y="3"/>
                    </a:cubicBezTo>
                    <a:cubicBezTo>
                      <a:pt x="0" y="13"/>
                      <a:pt x="0" y="13"/>
                      <a:pt x="0" y="13"/>
                    </a:cubicBezTo>
                    <a:cubicBezTo>
                      <a:pt x="0" y="14"/>
                      <a:pt x="0" y="14"/>
                      <a:pt x="0" y="15"/>
                    </a:cubicBezTo>
                    <a:cubicBezTo>
                      <a:pt x="1" y="15"/>
                      <a:pt x="1" y="16"/>
                      <a:pt x="2" y="16"/>
                    </a:cubicBezTo>
                    <a:cubicBezTo>
                      <a:pt x="2" y="16"/>
                      <a:pt x="2" y="16"/>
                      <a:pt x="3" y="16"/>
                    </a:cubicBezTo>
                    <a:cubicBezTo>
                      <a:pt x="9" y="16"/>
                      <a:pt x="9" y="16"/>
                      <a:pt x="9" y="16"/>
                    </a:cubicBezTo>
                    <a:cubicBezTo>
                      <a:pt x="10" y="16"/>
                      <a:pt x="11" y="16"/>
                      <a:pt x="11" y="16"/>
                    </a:cubicBezTo>
                    <a:cubicBezTo>
                      <a:pt x="12" y="15"/>
                      <a:pt x="12" y="15"/>
                      <a:pt x="12" y="14"/>
                    </a:cubicBezTo>
                    <a:cubicBezTo>
                      <a:pt x="12" y="14"/>
                      <a:pt x="12" y="13"/>
                      <a:pt x="12" y="13"/>
                    </a:cubicBezTo>
                    <a:cubicBezTo>
                      <a:pt x="12" y="10"/>
                      <a:pt x="12" y="10"/>
                      <a:pt x="12" y="10"/>
                    </a:cubicBezTo>
                    <a:cubicBezTo>
                      <a:pt x="38" y="10"/>
                      <a:pt x="38" y="10"/>
                      <a:pt x="38" y="10"/>
                    </a:cubicBezTo>
                    <a:lnTo>
                      <a:pt x="38" y="0"/>
                    </a:lnTo>
                    <a:close/>
                    <a:moveTo>
                      <a:pt x="3" y="3"/>
                    </a:moveTo>
                    <a:cubicBezTo>
                      <a:pt x="9" y="3"/>
                      <a:pt x="9" y="3"/>
                      <a:pt x="9" y="3"/>
                    </a:cubicBezTo>
                    <a:cubicBezTo>
                      <a:pt x="9" y="13"/>
                      <a:pt x="9" y="13"/>
                      <a:pt x="9" y="13"/>
                    </a:cubicBezTo>
                    <a:cubicBezTo>
                      <a:pt x="3" y="13"/>
                      <a:pt x="3" y="13"/>
                      <a:pt x="3" y="13"/>
                    </a:cubicBezTo>
                    <a:lnTo>
                      <a:pt x="3"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53" name="Group 68"/>
            <p:cNvGrpSpPr>
              <a:grpSpLocks noChangeAspect="1"/>
            </p:cNvGrpSpPr>
            <p:nvPr/>
          </p:nvGrpSpPr>
          <p:grpSpPr bwMode="auto">
            <a:xfrm>
              <a:off x="2930358" y="3937915"/>
              <a:ext cx="490484" cy="472581"/>
              <a:chOff x="3770" y="2095"/>
              <a:chExt cx="137" cy="132"/>
            </a:xfrm>
            <a:solidFill>
              <a:schemeClr val="bg1"/>
            </a:solidFill>
            <a:effectLst/>
          </p:grpSpPr>
          <p:sp>
            <p:nvSpPr>
              <p:cNvPr id="54" name="Freeform 69"/>
              <p:cNvSpPr/>
              <p:nvPr/>
            </p:nvSpPr>
            <p:spPr bwMode="auto">
              <a:xfrm>
                <a:off x="3770" y="2190"/>
                <a:ext cx="137" cy="37"/>
              </a:xfrm>
              <a:custGeom>
                <a:avLst/>
                <a:gdLst>
                  <a:gd name="T0" fmla="*/ 52 w 55"/>
                  <a:gd name="T1" fmla="*/ 6 h 15"/>
                  <a:gd name="T2" fmla="*/ 38 w 55"/>
                  <a:gd name="T3" fmla="*/ 6 h 15"/>
                  <a:gd name="T4" fmla="*/ 37 w 55"/>
                  <a:gd name="T5" fmla="*/ 6 h 15"/>
                  <a:gd name="T6" fmla="*/ 37 w 55"/>
                  <a:gd name="T7" fmla="*/ 3 h 15"/>
                  <a:gd name="T8" fmla="*/ 37 w 55"/>
                  <a:gd name="T9" fmla="*/ 1 h 15"/>
                  <a:gd name="T10" fmla="*/ 35 w 55"/>
                  <a:gd name="T11" fmla="*/ 0 h 15"/>
                  <a:gd name="T12" fmla="*/ 20 w 55"/>
                  <a:gd name="T13" fmla="*/ 0 h 15"/>
                  <a:gd name="T14" fmla="*/ 18 w 55"/>
                  <a:gd name="T15" fmla="*/ 3 h 15"/>
                  <a:gd name="T16" fmla="*/ 18 w 55"/>
                  <a:gd name="T17" fmla="*/ 6 h 15"/>
                  <a:gd name="T18" fmla="*/ 18 w 55"/>
                  <a:gd name="T19" fmla="*/ 6 h 15"/>
                  <a:gd name="T20" fmla="*/ 3 w 55"/>
                  <a:gd name="T21" fmla="*/ 6 h 15"/>
                  <a:gd name="T22" fmla="*/ 0 w 55"/>
                  <a:gd name="T23" fmla="*/ 8 h 15"/>
                  <a:gd name="T24" fmla="*/ 0 w 55"/>
                  <a:gd name="T25" fmla="*/ 14 h 15"/>
                  <a:gd name="T26" fmla="*/ 1 w 55"/>
                  <a:gd name="T27" fmla="*/ 15 h 15"/>
                  <a:gd name="T28" fmla="*/ 2 w 55"/>
                  <a:gd name="T29" fmla="*/ 14 h 15"/>
                  <a:gd name="T30" fmla="*/ 2 w 55"/>
                  <a:gd name="T31" fmla="*/ 8 h 15"/>
                  <a:gd name="T32" fmla="*/ 3 w 55"/>
                  <a:gd name="T33" fmla="*/ 8 h 15"/>
                  <a:gd name="T34" fmla="*/ 18 w 55"/>
                  <a:gd name="T35" fmla="*/ 8 h 15"/>
                  <a:gd name="T36" fmla="*/ 18 w 55"/>
                  <a:gd name="T37" fmla="*/ 8 h 15"/>
                  <a:gd name="T38" fmla="*/ 18 w 55"/>
                  <a:gd name="T39" fmla="*/ 9 h 15"/>
                  <a:gd name="T40" fmla="*/ 19 w 55"/>
                  <a:gd name="T41" fmla="*/ 9 h 15"/>
                  <a:gd name="T42" fmla="*/ 20 w 55"/>
                  <a:gd name="T43" fmla="*/ 9 h 15"/>
                  <a:gd name="T44" fmla="*/ 20 w 55"/>
                  <a:gd name="T45" fmla="*/ 8 h 15"/>
                  <a:gd name="T46" fmla="*/ 20 w 55"/>
                  <a:gd name="T47" fmla="*/ 3 h 15"/>
                  <a:gd name="T48" fmla="*/ 20 w 55"/>
                  <a:gd name="T49" fmla="*/ 2 h 15"/>
                  <a:gd name="T50" fmla="*/ 35 w 55"/>
                  <a:gd name="T51" fmla="*/ 2 h 15"/>
                  <a:gd name="T52" fmla="*/ 35 w 55"/>
                  <a:gd name="T53" fmla="*/ 3 h 15"/>
                  <a:gd name="T54" fmla="*/ 35 w 55"/>
                  <a:gd name="T55" fmla="*/ 8 h 15"/>
                  <a:gd name="T56" fmla="*/ 36 w 55"/>
                  <a:gd name="T57" fmla="*/ 9 h 15"/>
                  <a:gd name="T58" fmla="*/ 36 w 55"/>
                  <a:gd name="T59" fmla="*/ 9 h 15"/>
                  <a:gd name="T60" fmla="*/ 37 w 55"/>
                  <a:gd name="T61" fmla="*/ 9 h 15"/>
                  <a:gd name="T62" fmla="*/ 37 w 55"/>
                  <a:gd name="T63" fmla="*/ 8 h 15"/>
                  <a:gd name="T64" fmla="*/ 38 w 55"/>
                  <a:gd name="T65" fmla="*/ 8 h 15"/>
                  <a:gd name="T66" fmla="*/ 52 w 55"/>
                  <a:gd name="T67" fmla="*/ 8 h 15"/>
                  <a:gd name="T68" fmla="*/ 53 w 55"/>
                  <a:gd name="T69" fmla="*/ 8 h 15"/>
                  <a:gd name="T70" fmla="*/ 53 w 55"/>
                  <a:gd name="T71" fmla="*/ 14 h 15"/>
                  <a:gd name="T72" fmla="*/ 54 w 55"/>
                  <a:gd name="T73" fmla="*/ 15 h 15"/>
                  <a:gd name="T74" fmla="*/ 55 w 55"/>
                  <a:gd name="T75" fmla="*/ 14 h 15"/>
                  <a:gd name="T76" fmla="*/ 55 w 55"/>
                  <a:gd name="T77" fmla="*/ 8 h 15"/>
                  <a:gd name="T78" fmla="*/ 52 w 55"/>
                  <a:gd name="T7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5" h="15">
                    <a:moveTo>
                      <a:pt x="52" y="6"/>
                    </a:moveTo>
                    <a:cubicBezTo>
                      <a:pt x="38" y="6"/>
                      <a:pt x="38" y="6"/>
                      <a:pt x="38" y="6"/>
                    </a:cubicBezTo>
                    <a:cubicBezTo>
                      <a:pt x="38" y="6"/>
                      <a:pt x="37" y="6"/>
                      <a:pt x="37" y="6"/>
                    </a:cubicBezTo>
                    <a:cubicBezTo>
                      <a:pt x="37" y="3"/>
                      <a:pt x="37" y="3"/>
                      <a:pt x="37" y="3"/>
                    </a:cubicBezTo>
                    <a:cubicBezTo>
                      <a:pt x="37" y="2"/>
                      <a:pt x="37" y="1"/>
                      <a:pt x="37" y="1"/>
                    </a:cubicBezTo>
                    <a:cubicBezTo>
                      <a:pt x="36" y="0"/>
                      <a:pt x="36" y="0"/>
                      <a:pt x="35" y="0"/>
                    </a:cubicBezTo>
                    <a:cubicBezTo>
                      <a:pt x="20" y="0"/>
                      <a:pt x="20" y="0"/>
                      <a:pt x="20" y="0"/>
                    </a:cubicBezTo>
                    <a:cubicBezTo>
                      <a:pt x="19" y="0"/>
                      <a:pt x="18" y="1"/>
                      <a:pt x="18" y="3"/>
                    </a:cubicBezTo>
                    <a:cubicBezTo>
                      <a:pt x="18" y="6"/>
                      <a:pt x="18" y="6"/>
                      <a:pt x="18" y="6"/>
                    </a:cubicBezTo>
                    <a:cubicBezTo>
                      <a:pt x="18" y="6"/>
                      <a:pt x="18" y="6"/>
                      <a:pt x="18" y="6"/>
                    </a:cubicBezTo>
                    <a:cubicBezTo>
                      <a:pt x="3" y="6"/>
                      <a:pt x="3" y="6"/>
                      <a:pt x="3" y="6"/>
                    </a:cubicBezTo>
                    <a:cubicBezTo>
                      <a:pt x="2" y="6"/>
                      <a:pt x="0" y="7"/>
                      <a:pt x="0" y="8"/>
                    </a:cubicBezTo>
                    <a:cubicBezTo>
                      <a:pt x="0" y="14"/>
                      <a:pt x="0" y="14"/>
                      <a:pt x="0" y="14"/>
                    </a:cubicBezTo>
                    <a:cubicBezTo>
                      <a:pt x="0" y="14"/>
                      <a:pt x="1" y="15"/>
                      <a:pt x="1" y="15"/>
                    </a:cubicBezTo>
                    <a:cubicBezTo>
                      <a:pt x="2" y="15"/>
                      <a:pt x="2" y="14"/>
                      <a:pt x="2" y="14"/>
                    </a:cubicBezTo>
                    <a:cubicBezTo>
                      <a:pt x="2" y="8"/>
                      <a:pt x="2" y="8"/>
                      <a:pt x="2" y="8"/>
                    </a:cubicBezTo>
                    <a:cubicBezTo>
                      <a:pt x="2" y="8"/>
                      <a:pt x="3" y="8"/>
                      <a:pt x="3" y="8"/>
                    </a:cubicBezTo>
                    <a:cubicBezTo>
                      <a:pt x="18" y="8"/>
                      <a:pt x="18" y="8"/>
                      <a:pt x="18" y="8"/>
                    </a:cubicBezTo>
                    <a:cubicBezTo>
                      <a:pt x="18" y="8"/>
                      <a:pt x="18" y="8"/>
                      <a:pt x="18" y="8"/>
                    </a:cubicBezTo>
                    <a:cubicBezTo>
                      <a:pt x="18" y="8"/>
                      <a:pt x="18" y="8"/>
                      <a:pt x="18" y="9"/>
                    </a:cubicBezTo>
                    <a:cubicBezTo>
                      <a:pt x="18" y="9"/>
                      <a:pt x="19" y="9"/>
                      <a:pt x="19" y="9"/>
                    </a:cubicBezTo>
                    <a:cubicBezTo>
                      <a:pt x="19" y="9"/>
                      <a:pt x="19" y="9"/>
                      <a:pt x="20" y="9"/>
                    </a:cubicBezTo>
                    <a:cubicBezTo>
                      <a:pt x="20" y="8"/>
                      <a:pt x="20" y="8"/>
                      <a:pt x="20" y="8"/>
                    </a:cubicBezTo>
                    <a:cubicBezTo>
                      <a:pt x="20" y="3"/>
                      <a:pt x="20" y="3"/>
                      <a:pt x="20" y="3"/>
                    </a:cubicBezTo>
                    <a:cubicBezTo>
                      <a:pt x="20" y="2"/>
                      <a:pt x="20" y="2"/>
                      <a:pt x="20" y="2"/>
                    </a:cubicBezTo>
                    <a:cubicBezTo>
                      <a:pt x="35" y="2"/>
                      <a:pt x="35" y="2"/>
                      <a:pt x="35" y="2"/>
                    </a:cubicBezTo>
                    <a:cubicBezTo>
                      <a:pt x="35" y="2"/>
                      <a:pt x="35" y="2"/>
                      <a:pt x="35" y="3"/>
                    </a:cubicBezTo>
                    <a:cubicBezTo>
                      <a:pt x="35" y="8"/>
                      <a:pt x="35" y="8"/>
                      <a:pt x="35" y="8"/>
                    </a:cubicBezTo>
                    <a:cubicBezTo>
                      <a:pt x="35" y="8"/>
                      <a:pt x="35" y="8"/>
                      <a:pt x="36" y="9"/>
                    </a:cubicBezTo>
                    <a:cubicBezTo>
                      <a:pt x="36" y="9"/>
                      <a:pt x="36" y="9"/>
                      <a:pt x="36" y="9"/>
                    </a:cubicBezTo>
                    <a:cubicBezTo>
                      <a:pt x="37" y="9"/>
                      <a:pt x="37" y="9"/>
                      <a:pt x="37" y="9"/>
                    </a:cubicBezTo>
                    <a:cubicBezTo>
                      <a:pt x="37" y="8"/>
                      <a:pt x="37" y="8"/>
                      <a:pt x="37" y="8"/>
                    </a:cubicBezTo>
                    <a:cubicBezTo>
                      <a:pt x="37" y="8"/>
                      <a:pt x="37" y="8"/>
                      <a:pt x="38" y="8"/>
                    </a:cubicBezTo>
                    <a:cubicBezTo>
                      <a:pt x="52" y="8"/>
                      <a:pt x="52" y="8"/>
                      <a:pt x="52" y="8"/>
                    </a:cubicBezTo>
                    <a:cubicBezTo>
                      <a:pt x="53" y="8"/>
                      <a:pt x="53" y="8"/>
                      <a:pt x="53" y="8"/>
                    </a:cubicBezTo>
                    <a:cubicBezTo>
                      <a:pt x="53" y="14"/>
                      <a:pt x="53" y="14"/>
                      <a:pt x="53" y="14"/>
                    </a:cubicBezTo>
                    <a:cubicBezTo>
                      <a:pt x="53" y="14"/>
                      <a:pt x="53" y="15"/>
                      <a:pt x="54" y="15"/>
                    </a:cubicBezTo>
                    <a:cubicBezTo>
                      <a:pt x="54" y="15"/>
                      <a:pt x="55" y="14"/>
                      <a:pt x="55" y="14"/>
                    </a:cubicBezTo>
                    <a:cubicBezTo>
                      <a:pt x="55" y="8"/>
                      <a:pt x="55" y="8"/>
                      <a:pt x="55" y="8"/>
                    </a:cubicBezTo>
                    <a:cubicBezTo>
                      <a:pt x="55" y="7"/>
                      <a:pt x="54" y="6"/>
                      <a:pt x="5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5" name="Freeform 70"/>
              <p:cNvSpPr/>
              <p:nvPr/>
            </p:nvSpPr>
            <p:spPr bwMode="auto">
              <a:xfrm>
                <a:off x="3820" y="2118"/>
                <a:ext cx="37" cy="69"/>
              </a:xfrm>
              <a:custGeom>
                <a:avLst/>
                <a:gdLst>
                  <a:gd name="T0" fmla="*/ 2 w 15"/>
                  <a:gd name="T1" fmla="*/ 14 h 28"/>
                  <a:gd name="T2" fmla="*/ 3 w 15"/>
                  <a:gd name="T3" fmla="*/ 13 h 28"/>
                  <a:gd name="T4" fmla="*/ 3 w 15"/>
                  <a:gd name="T5" fmla="*/ 8 h 28"/>
                  <a:gd name="T6" fmla="*/ 4 w 15"/>
                  <a:gd name="T7" fmla="*/ 4 h 28"/>
                  <a:gd name="T8" fmla="*/ 4 w 15"/>
                  <a:gd name="T9" fmla="*/ 4 h 28"/>
                  <a:gd name="T10" fmla="*/ 4 w 15"/>
                  <a:gd name="T11" fmla="*/ 12 h 28"/>
                  <a:gd name="T12" fmla="*/ 4 w 15"/>
                  <a:gd name="T13" fmla="*/ 13 h 28"/>
                  <a:gd name="T14" fmla="*/ 4 w 15"/>
                  <a:gd name="T15" fmla="*/ 26 h 28"/>
                  <a:gd name="T16" fmla="*/ 5 w 15"/>
                  <a:gd name="T17" fmla="*/ 28 h 28"/>
                  <a:gd name="T18" fmla="*/ 5 w 15"/>
                  <a:gd name="T19" fmla="*/ 28 h 28"/>
                  <a:gd name="T20" fmla="*/ 5 w 15"/>
                  <a:gd name="T21" fmla="*/ 28 h 28"/>
                  <a:gd name="T22" fmla="*/ 7 w 15"/>
                  <a:gd name="T23" fmla="*/ 26 h 28"/>
                  <a:gd name="T24" fmla="*/ 7 w 15"/>
                  <a:gd name="T25" fmla="*/ 14 h 28"/>
                  <a:gd name="T26" fmla="*/ 8 w 15"/>
                  <a:gd name="T27" fmla="*/ 14 h 28"/>
                  <a:gd name="T28" fmla="*/ 8 w 15"/>
                  <a:gd name="T29" fmla="*/ 26 h 28"/>
                  <a:gd name="T30" fmla="*/ 10 w 15"/>
                  <a:gd name="T31" fmla="*/ 28 h 28"/>
                  <a:gd name="T32" fmla="*/ 10 w 15"/>
                  <a:gd name="T33" fmla="*/ 28 h 28"/>
                  <a:gd name="T34" fmla="*/ 10 w 15"/>
                  <a:gd name="T35" fmla="*/ 28 h 28"/>
                  <a:gd name="T36" fmla="*/ 12 w 15"/>
                  <a:gd name="T37" fmla="*/ 26 h 28"/>
                  <a:gd name="T38" fmla="*/ 12 w 15"/>
                  <a:gd name="T39" fmla="*/ 13 h 28"/>
                  <a:gd name="T40" fmla="*/ 12 w 15"/>
                  <a:gd name="T41" fmla="*/ 12 h 28"/>
                  <a:gd name="T42" fmla="*/ 12 w 15"/>
                  <a:gd name="T43" fmla="*/ 4 h 28"/>
                  <a:gd name="T44" fmla="*/ 12 w 15"/>
                  <a:gd name="T45" fmla="*/ 4 h 28"/>
                  <a:gd name="T46" fmla="*/ 12 w 15"/>
                  <a:gd name="T47" fmla="*/ 8 h 28"/>
                  <a:gd name="T48" fmla="*/ 12 w 15"/>
                  <a:gd name="T49" fmla="*/ 13 h 28"/>
                  <a:gd name="T50" fmla="*/ 14 w 15"/>
                  <a:gd name="T51" fmla="*/ 14 h 28"/>
                  <a:gd name="T52" fmla="*/ 15 w 15"/>
                  <a:gd name="T53" fmla="*/ 13 h 28"/>
                  <a:gd name="T54" fmla="*/ 15 w 15"/>
                  <a:gd name="T55" fmla="*/ 8 h 28"/>
                  <a:gd name="T56" fmla="*/ 13 w 15"/>
                  <a:gd name="T57" fmla="*/ 1 h 28"/>
                  <a:gd name="T58" fmla="*/ 10 w 15"/>
                  <a:gd name="T59" fmla="*/ 0 h 28"/>
                  <a:gd name="T60" fmla="*/ 10 w 15"/>
                  <a:gd name="T61" fmla="*/ 0 h 28"/>
                  <a:gd name="T62" fmla="*/ 10 w 15"/>
                  <a:gd name="T63" fmla="*/ 0 h 28"/>
                  <a:gd name="T64" fmla="*/ 10 w 15"/>
                  <a:gd name="T65" fmla="*/ 0 h 28"/>
                  <a:gd name="T66" fmla="*/ 8 w 15"/>
                  <a:gd name="T67" fmla="*/ 4 h 28"/>
                  <a:gd name="T68" fmla="*/ 8 w 15"/>
                  <a:gd name="T69" fmla="*/ 1 h 28"/>
                  <a:gd name="T70" fmla="*/ 8 w 15"/>
                  <a:gd name="T71" fmla="*/ 1 h 28"/>
                  <a:gd name="T72" fmla="*/ 8 w 15"/>
                  <a:gd name="T73" fmla="*/ 0 h 28"/>
                  <a:gd name="T74" fmla="*/ 8 w 15"/>
                  <a:gd name="T75" fmla="*/ 0 h 28"/>
                  <a:gd name="T76" fmla="*/ 7 w 15"/>
                  <a:gd name="T77" fmla="*/ 0 h 28"/>
                  <a:gd name="T78" fmla="*/ 7 w 15"/>
                  <a:gd name="T79" fmla="*/ 0 h 28"/>
                  <a:gd name="T80" fmla="*/ 7 w 15"/>
                  <a:gd name="T81" fmla="*/ 1 h 28"/>
                  <a:gd name="T82" fmla="*/ 7 w 15"/>
                  <a:gd name="T83" fmla="*/ 1 h 28"/>
                  <a:gd name="T84" fmla="*/ 7 w 15"/>
                  <a:gd name="T85" fmla="*/ 4 h 28"/>
                  <a:gd name="T86" fmla="*/ 6 w 15"/>
                  <a:gd name="T87" fmla="*/ 0 h 28"/>
                  <a:gd name="T88" fmla="*/ 6 w 15"/>
                  <a:gd name="T89" fmla="*/ 0 h 28"/>
                  <a:gd name="T90" fmla="*/ 6 w 15"/>
                  <a:gd name="T91" fmla="*/ 0 h 28"/>
                  <a:gd name="T92" fmla="*/ 5 w 15"/>
                  <a:gd name="T93" fmla="*/ 0 h 28"/>
                  <a:gd name="T94" fmla="*/ 2 w 15"/>
                  <a:gd name="T95" fmla="*/ 1 h 28"/>
                  <a:gd name="T96" fmla="*/ 0 w 15"/>
                  <a:gd name="T97" fmla="*/ 8 h 28"/>
                  <a:gd name="T98" fmla="*/ 0 w 15"/>
                  <a:gd name="T99" fmla="*/ 13 h 28"/>
                  <a:gd name="T100" fmla="*/ 2 w 15"/>
                  <a:gd name="T101"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 h="28">
                    <a:moveTo>
                      <a:pt x="2" y="14"/>
                    </a:moveTo>
                    <a:cubicBezTo>
                      <a:pt x="3" y="14"/>
                      <a:pt x="3" y="14"/>
                      <a:pt x="3" y="13"/>
                    </a:cubicBezTo>
                    <a:cubicBezTo>
                      <a:pt x="3" y="13"/>
                      <a:pt x="3" y="10"/>
                      <a:pt x="3" y="8"/>
                    </a:cubicBezTo>
                    <a:cubicBezTo>
                      <a:pt x="3" y="7"/>
                      <a:pt x="3" y="4"/>
                      <a:pt x="4" y="4"/>
                    </a:cubicBezTo>
                    <a:cubicBezTo>
                      <a:pt x="4" y="4"/>
                      <a:pt x="4" y="4"/>
                      <a:pt x="4" y="4"/>
                    </a:cubicBezTo>
                    <a:cubicBezTo>
                      <a:pt x="4" y="12"/>
                      <a:pt x="4" y="12"/>
                      <a:pt x="4" y="12"/>
                    </a:cubicBezTo>
                    <a:cubicBezTo>
                      <a:pt x="4" y="12"/>
                      <a:pt x="4" y="13"/>
                      <a:pt x="4" y="13"/>
                    </a:cubicBezTo>
                    <a:cubicBezTo>
                      <a:pt x="4" y="26"/>
                      <a:pt x="4" y="26"/>
                      <a:pt x="4" y="26"/>
                    </a:cubicBezTo>
                    <a:cubicBezTo>
                      <a:pt x="4" y="27"/>
                      <a:pt x="4" y="28"/>
                      <a:pt x="5" y="28"/>
                    </a:cubicBezTo>
                    <a:cubicBezTo>
                      <a:pt x="5" y="28"/>
                      <a:pt x="5" y="28"/>
                      <a:pt x="5" y="28"/>
                    </a:cubicBezTo>
                    <a:cubicBezTo>
                      <a:pt x="5" y="28"/>
                      <a:pt x="5" y="28"/>
                      <a:pt x="5" y="28"/>
                    </a:cubicBezTo>
                    <a:cubicBezTo>
                      <a:pt x="6" y="28"/>
                      <a:pt x="7" y="27"/>
                      <a:pt x="7" y="26"/>
                    </a:cubicBezTo>
                    <a:cubicBezTo>
                      <a:pt x="7" y="14"/>
                      <a:pt x="7" y="14"/>
                      <a:pt x="7" y="14"/>
                    </a:cubicBezTo>
                    <a:cubicBezTo>
                      <a:pt x="8" y="14"/>
                      <a:pt x="8" y="14"/>
                      <a:pt x="8" y="14"/>
                    </a:cubicBezTo>
                    <a:cubicBezTo>
                      <a:pt x="8" y="26"/>
                      <a:pt x="8" y="26"/>
                      <a:pt x="8" y="26"/>
                    </a:cubicBezTo>
                    <a:cubicBezTo>
                      <a:pt x="8" y="27"/>
                      <a:pt x="9" y="28"/>
                      <a:pt x="10" y="28"/>
                    </a:cubicBezTo>
                    <a:cubicBezTo>
                      <a:pt x="10" y="28"/>
                      <a:pt x="10" y="28"/>
                      <a:pt x="10" y="28"/>
                    </a:cubicBezTo>
                    <a:cubicBezTo>
                      <a:pt x="10" y="28"/>
                      <a:pt x="10" y="28"/>
                      <a:pt x="10" y="28"/>
                    </a:cubicBezTo>
                    <a:cubicBezTo>
                      <a:pt x="11" y="28"/>
                      <a:pt x="12" y="27"/>
                      <a:pt x="12" y="26"/>
                    </a:cubicBezTo>
                    <a:cubicBezTo>
                      <a:pt x="12" y="13"/>
                      <a:pt x="12" y="13"/>
                      <a:pt x="12" y="13"/>
                    </a:cubicBezTo>
                    <a:cubicBezTo>
                      <a:pt x="12" y="13"/>
                      <a:pt x="12" y="12"/>
                      <a:pt x="12" y="12"/>
                    </a:cubicBezTo>
                    <a:cubicBezTo>
                      <a:pt x="12" y="4"/>
                      <a:pt x="12" y="4"/>
                      <a:pt x="12" y="4"/>
                    </a:cubicBezTo>
                    <a:cubicBezTo>
                      <a:pt x="12" y="4"/>
                      <a:pt x="12" y="4"/>
                      <a:pt x="12" y="4"/>
                    </a:cubicBezTo>
                    <a:cubicBezTo>
                      <a:pt x="12" y="4"/>
                      <a:pt x="12" y="7"/>
                      <a:pt x="12" y="8"/>
                    </a:cubicBezTo>
                    <a:cubicBezTo>
                      <a:pt x="13" y="10"/>
                      <a:pt x="12" y="13"/>
                      <a:pt x="12" y="13"/>
                    </a:cubicBezTo>
                    <a:cubicBezTo>
                      <a:pt x="12" y="14"/>
                      <a:pt x="13" y="14"/>
                      <a:pt x="14" y="14"/>
                    </a:cubicBezTo>
                    <a:cubicBezTo>
                      <a:pt x="15" y="14"/>
                      <a:pt x="15" y="14"/>
                      <a:pt x="15" y="13"/>
                    </a:cubicBezTo>
                    <a:cubicBezTo>
                      <a:pt x="15" y="13"/>
                      <a:pt x="15" y="10"/>
                      <a:pt x="15" y="8"/>
                    </a:cubicBezTo>
                    <a:cubicBezTo>
                      <a:pt x="15" y="3"/>
                      <a:pt x="13" y="1"/>
                      <a:pt x="13" y="1"/>
                    </a:cubicBezTo>
                    <a:cubicBezTo>
                      <a:pt x="12" y="1"/>
                      <a:pt x="11" y="0"/>
                      <a:pt x="10" y="0"/>
                    </a:cubicBezTo>
                    <a:cubicBezTo>
                      <a:pt x="10" y="0"/>
                      <a:pt x="10" y="0"/>
                      <a:pt x="10" y="0"/>
                    </a:cubicBezTo>
                    <a:cubicBezTo>
                      <a:pt x="10" y="0"/>
                      <a:pt x="10" y="0"/>
                      <a:pt x="10" y="0"/>
                    </a:cubicBezTo>
                    <a:cubicBezTo>
                      <a:pt x="10" y="0"/>
                      <a:pt x="10" y="0"/>
                      <a:pt x="10" y="0"/>
                    </a:cubicBezTo>
                    <a:cubicBezTo>
                      <a:pt x="10" y="0"/>
                      <a:pt x="9" y="2"/>
                      <a:pt x="8" y="4"/>
                    </a:cubicBezTo>
                    <a:cubicBezTo>
                      <a:pt x="8" y="3"/>
                      <a:pt x="8" y="1"/>
                      <a:pt x="8" y="1"/>
                    </a:cubicBezTo>
                    <a:cubicBezTo>
                      <a:pt x="8" y="1"/>
                      <a:pt x="8" y="1"/>
                      <a:pt x="8" y="1"/>
                    </a:cubicBezTo>
                    <a:cubicBezTo>
                      <a:pt x="8" y="0"/>
                      <a:pt x="8" y="0"/>
                      <a:pt x="8" y="0"/>
                    </a:cubicBezTo>
                    <a:cubicBezTo>
                      <a:pt x="8" y="0"/>
                      <a:pt x="8" y="0"/>
                      <a:pt x="8" y="0"/>
                    </a:cubicBezTo>
                    <a:cubicBezTo>
                      <a:pt x="7" y="0"/>
                      <a:pt x="7" y="0"/>
                      <a:pt x="7" y="0"/>
                    </a:cubicBezTo>
                    <a:cubicBezTo>
                      <a:pt x="7" y="0"/>
                      <a:pt x="7" y="0"/>
                      <a:pt x="7" y="0"/>
                    </a:cubicBezTo>
                    <a:cubicBezTo>
                      <a:pt x="7" y="1"/>
                      <a:pt x="7" y="1"/>
                      <a:pt x="7" y="1"/>
                    </a:cubicBezTo>
                    <a:cubicBezTo>
                      <a:pt x="7" y="1"/>
                      <a:pt x="7" y="1"/>
                      <a:pt x="7" y="1"/>
                    </a:cubicBezTo>
                    <a:cubicBezTo>
                      <a:pt x="7" y="1"/>
                      <a:pt x="7" y="3"/>
                      <a:pt x="7" y="4"/>
                    </a:cubicBezTo>
                    <a:cubicBezTo>
                      <a:pt x="6" y="2"/>
                      <a:pt x="6" y="0"/>
                      <a:pt x="6" y="0"/>
                    </a:cubicBezTo>
                    <a:cubicBezTo>
                      <a:pt x="6" y="0"/>
                      <a:pt x="6" y="0"/>
                      <a:pt x="6" y="0"/>
                    </a:cubicBezTo>
                    <a:cubicBezTo>
                      <a:pt x="6" y="0"/>
                      <a:pt x="6" y="0"/>
                      <a:pt x="6" y="0"/>
                    </a:cubicBezTo>
                    <a:cubicBezTo>
                      <a:pt x="5" y="0"/>
                      <a:pt x="5" y="0"/>
                      <a:pt x="5" y="0"/>
                    </a:cubicBezTo>
                    <a:cubicBezTo>
                      <a:pt x="4" y="0"/>
                      <a:pt x="3" y="1"/>
                      <a:pt x="2" y="1"/>
                    </a:cubicBezTo>
                    <a:cubicBezTo>
                      <a:pt x="2" y="1"/>
                      <a:pt x="1" y="3"/>
                      <a:pt x="0" y="8"/>
                    </a:cubicBezTo>
                    <a:cubicBezTo>
                      <a:pt x="0" y="10"/>
                      <a:pt x="0" y="13"/>
                      <a:pt x="0" y="13"/>
                    </a:cubicBezTo>
                    <a:cubicBezTo>
                      <a:pt x="1" y="14"/>
                      <a:pt x="1" y="14"/>
                      <a:pt x="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6" name="Freeform 71"/>
              <p:cNvSpPr/>
              <p:nvPr/>
            </p:nvSpPr>
            <p:spPr bwMode="auto">
              <a:xfrm>
                <a:off x="3830" y="2095"/>
                <a:ext cx="17" cy="20"/>
              </a:xfrm>
              <a:custGeom>
                <a:avLst/>
                <a:gdLst>
                  <a:gd name="T0" fmla="*/ 1 w 7"/>
                  <a:gd name="T1" fmla="*/ 5 h 8"/>
                  <a:gd name="T2" fmla="*/ 4 w 7"/>
                  <a:gd name="T3" fmla="*/ 8 h 8"/>
                  <a:gd name="T4" fmla="*/ 7 w 7"/>
                  <a:gd name="T5" fmla="*/ 5 h 8"/>
                  <a:gd name="T6" fmla="*/ 7 w 7"/>
                  <a:gd name="T7" fmla="*/ 4 h 8"/>
                  <a:gd name="T8" fmla="*/ 7 w 7"/>
                  <a:gd name="T9" fmla="*/ 4 h 8"/>
                  <a:gd name="T10" fmla="*/ 4 w 7"/>
                  <a:gd name="T11" fmla="*/ 0 h 8"/>
                  <a:gd name="T12" fmla="*/ 1 w 7"/>
                  <a:gd name="T13" fmla="*/ 4 h 8"/>
                  <a:gd name="T14" fmla="*/ 0 w 7"/>
                  <a:gd name="T15" fmla="*/ 4 h 8"/>
                  <a:gd name="T16" fmla="*/ 1 w 7"/>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1" y="5"/>
                    </a:moveTo>
                    <a:cubicBezTo>
                      <a:pt x="1" y="7"/>
                      <a:pt x="2" y="8"/>
                      <a:pt x="4" y="8"/>
                    </a:cubicBezTo>
                    <a:cubicBezTo>
                      <a:pt x="5" y="8"/>
                      <a:pt x="6" y="7"/>
                      <a:pt x="7" y="5"/>
                    </a:cubicBezTo>
                    <a:cubicBezTo>
                      <a:pt x="7" y="5"/>
                      <a:pt x="7" y="5"/>
                      <a:pt x="7" y="4"/>
                    </a:cubicBezTo>
                    <a:cubicBezTo>
                      <a:pt x="7" y="4"/>
                      <a:pt x="7" y="4"/>
                      <a:pt x="7" y="4"/>
                    </a:cubicBezTo>
                    <a:cubicBezTo>
                      <a:pt x="7" y="2"/>
                      <a:pt x="5" y="0"/>
                      <a:pt x="4" y="0"/>
                    </a:cubicBezTo>
                    <a:cubicBezTo>
                      <a:pt x="2" y="0"/>
                      <a:pt x="1" y="2"/>
                      <a:pt x="1" y="4"/>
                    </a:cubicBezTo>
                    <a:cubicBezTo>
                      <a:pt x="0" y="4"/>
                      <a:pt x="0" y="4"/>
                      <a:pt x="0" y="4"/>
                    </a:cubicBezTo>
                    <a:cubicBezTo>
                      <a:pt x="0" y="5"/>
                      <a:pt x="0"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7" name="Freeform 72"/>
              <p:cNvSpPr/>
              <p:nvPr/>
            </p:nvSpPr>
            <p:spPr bwMode="auto">
              <a:xfrm>
                <a:off x="3867" y="2135"/>
                <a:ext cx="35" cy="65"/>
              </a:xfrm>
              <a:custGeom>
                <a:avLst/>
                <a:gdLst>
                  <a:gd name="T0" fmla="*/ 1 w 14"/>
                  <a:gd name="T1" fmla="*/ 13 h 26"/>
                  <a:gd name="T2" fmla="*/ 2 w 14"/>
                  <a:gd name="T3" fmla="*/ 12 h 26"/>
                  <a:gd name="T4" fmla="*/ 2 w 14"/>
                  <a:gd name="T5" fmla="*/ 8 h 26"/>
                  <a:gd name="T6" fmla="*/ 3 w 14"/>
                  <a:gd name="T7" fmla="*/ 4 h 26"/>
                  <a:gd name="T8" fmla="*/ 3 w 14"/>
                  <a:gd name="T9" fmla="*/ 4 h 26"/>
                  <a:gd name="T10" fmla="*/ 3 w 14"/>
                  <a:gd name="T11" fmla="*/ 11 h 26"/>
                  <a:gd name="T12" fmla="*/ 3 w 14"/>
                  <a:gd name="T13" fmla="*/ 12 h 26"/>
                  <a:gd name="T14" fmla="*/ 3 w 14"/>
                  <a:gd name="T15" fmla="*/ 24 h 26"/>
                  <a:gd name="T16" fmla="*/ 5 w 14"/>
                  <a:gd name="T17" fmla="*/ 26 h 26"/>
                  <a:gd name="T18" fmla="*/ 5 w 14"/>
                  <a:gd name="T19" fmla="*/ 26 h 26"/>
                  <a:gd name="T20" fmla="*/ 5 w 14"/>
                  <a:gd name="T21" fmla="*/ 26 h 26"/>
                  <a:gd name="T22" fmla="*/ 6 w 14"/>
                  <a:gd name="T23" fmla="*/ 24 h 26"/>
                  <a:gd name="T24" fmla="*/ 6 w 14"/>
                  <a:gd name="T25" fmla="*/ 13 h 26"/>
                  <a:gd name="T26" fmla="*/ 7 w 14"/>
                  <a:gd name="T27" fmla="*/ 13 h 26"/>
                  <a:gd name="T28" fmla="*/ 7 w 14"/>
                  <a:gd name="T29" fmla="*/ 24 h 26"/>
                  <a:gd name="T30" fmla="*/ 9 w 14"/>
                  <a:gd name="T31" fmla="*/ 26 h 26"/>
                  <a:gd name="T32" fmla="*/ 9 w 14"/>
                  <a:gd name="T33" fmla="*/ 26 h 26"/>
                  <a:gd name="T34" fmla="*/ 9 w 14"/>
                  <a:gd name="T35" fmla="*/ 26 h 26"/>
                  <a:gd name="T36" fmla="*/ 10 w 14"/>
                  <a:gd name="T37" fmla="*/ 24 h 26"/>
                  <a:gd name="T38" fmla="*/ 10 w 14"/>
                  <a:gd name="T39" fmla="*/ 12 h 26"/>
                  <a:gd name="T40" fmla="*/ 10 w 14"/>
                  <a:gd name="T41" fmla="*/ 11 h 26"/>
                  <a:gd name="T42" fmla="*/ 10 w 14"/>
                  <a:gd name="T43" fmla="*/ 4 h 26"/>
                  <a:gd name="T44" fmla="*/ 10 w 14"/>
                  <a:gd name="T45" fmla="*/ 4 h 26"/>
                  <a:gd name="T46" fmla="*/ 11 w 14"/>
                  <a:gd name="T47" fmla="*/ 8 h 26"/>
                  <a:gd name="T48" fmla="*/ 11 w 14"/>
                  <a:gd name="T49" fmla="*/ 12 h 26"/>
                  <a:gd name="T50" fmla="*/ 12 w 14"/>
                  <a:gd name="T51" fmla="*/ 13 h 26"/>
                  <a:gd name="T52" fmla="*/ 13 w 14"/>
                  <a:gd name="T53" fmla="*/ 12 h 26"/>
                  <a:gd name="T54" fmla="*/ 13 w 14"/>
                  <a:gd name="T55" fmla="*/ 7 h 26"/>
                  <a:gd name="T56" fmla="*/ 12 w 14"/>
                  <a:gd name="T57" fmla="*/ 1 h 26"/>
                  <a:gd name="T58" fmla="*/ 9 w 14"/>
                  <a:gd name="T59" fmla="*/ 0 h 26"/>
                  <a:gd name="T60" fmla="*/ 8 w 14"/>
                  <a:gd name="T61" fmla="*/ 0 h 26"/>
                  <a:gd name="T62" fmla="*/ 8 w 14"/>
                  <a:gd name="T63" fmla="*/ 0 h 26"/>
                  <a:gd name="T64" fmla="*/ 8 w 14"/>
                  <a:gd name="T65" fmla="*/ 0 h 26"/>
                  <a:gd name="T66" fmla="*/ 7 w 14"/>
                  <a:gd name="T67" fmla="*/ 3 h 26"/>
                  <a:gd name="T68" fmla="*/ 7 w 14"/>
                  <a:gd name="T69" fmla="*/ 1 h 26"/>
                  <a:gd name="T70" fmla="*/ 7 w 14"/>
                  <a:gd name="T71" fmla="*/ 0 h 26"/>
                  <a:gd name="T72" fmla="*/ 7 w 14"/>
                  <a:gd name="T73" fmla="*/ 0 h 26"/>
                  <a:gd name="T74" fmla="*/ 7 w 14"/>
                  <a:gd name="T75" fmla="*/ 0 h 26"/>
                  <a:gd name="T76" fmla="*/ 6 w 14"/>
                  <a:gd name="T77" fmla="*/ 0 h 26"/>
                  <a:gd name="T78" fmla="*/ 6 w 14"/>
                  <a:gd name="T79" fmla="*/ 0 h 26"/>
                  <a:gd name="T80" fmla="*/ 6 w 14"/>
                  <a:gd name="T81" fmla="*/ 0 h 26"/>
                  <a:gd name="T82" fmla="*/ 6 w 14"/>
                  <a:gd name="T83" fmla="*/ 1 h 26"/>
                  <a:gd name="T84" fmla="*/ 6 w 14"/>
                  <a:gd name="T85" fmla="*/ 3 h 26"/>
                  <a:gd name="T86" fmla="*/ 5 w 14"/>
                  <a:gd name="T87" fmla="*/ 0 h 26"/>
                  <a:gd name="T88" fmla="*/ 5 w 14"/>
                  <a:gd name="T89" fmla="*/ 0 h 26"/>
                  <a:gd name="T90" fmla="*/ 5 w 14"/>
                  <a:gd name="T91" fmla="*/ 0 h 26"/>
                  <a:gd name="T92" fmla="*/ 4 w 14"/>
                  <a:gd name="T93" fmla="*/ 0 h 26"/>
                  <a:gd name="T94" fmla="*/ 1 w 14"/>
                  <a:gd name="T95" fmla="*/ 1 h 26"/>
                  <a:gd name="T96" fmla="*/ 0 w 14"/>
                  <a:gd name="T97" fmla="*/ 7 h 26"/>
                  <a:gd name="T98" fmla="*/ 0 w 14"/>
                  <a:gd name="T99" fmla="*/ 12 h 26"/>
                  <a:gd name="T100" fmla="*/ 1 w 14"/>
                  <a:gd name="T10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 h="26">
                    <a:moveTo>
                      <a:pt x="1" y="13"/>
                    </a:moveTo>
                    <a:cubicBezTo>
                      <a:pt x="2" y="13"/>
                      <a:pt x="2" y="13"/>
                      <a:pt x="2" y="12"/>
                    </a:cubicBezTo>
                    <a:cubicBezTo>
                      <a:pt x="2" y="12"/>
                      <a:pt x="2" y="10"/>
                      <a:pt x="2" y="8"/>
                    </a:cubicBezTo>
                    <a:cubicBezTo>
                      <a:pt x="2" y="6"/>
                      <a:pt x="3" y="4"/>
                      <a:pt x="3" y="4"/>
                    </a:cubicBezTo>
                    <a:cubicBezTo>
                      <a:pt x="3" y="4"/>
                      <a:pt x="3" y="4"/>
                      <a:pt x="3" y="4"/>
                    </a:cubicBezTo>
                    <a:cubicBezTo>
                      <a:pt x="3" y="11"/>
                      <a:pt x="3" y="11"/>
                      <a:pt x="3" y="11"/>
                    </a:cubicBezTo>
                    <a:cubicBezTo>
                      <a:pt x="3" y="12"/>
                      <a:pt x="3" y="12"/>
                      <a:pt x="3" y="12"/>
                    </a:cubicBezTo>
                    <a:cubicBezTo>
                      <a:pt x="3" y="24"/>
                      <a:pt x="3" y="24"/>
                      <a:pt x="3" y="24"/>
                    </a:cubicBezTo>
                    <a:cubicBezTo>
                      <a:pt x="3" y="25"/>
                      <a:pt x="4" y="26"/>
                      <a:pt x="5" y="26"/>
                    </a:cubicBezTo>
                    <a:cubicBezTo>
                      <a:pt x="5" y="26"/>
                      <a:pt x="5" y="26"/>
                      <a:pt x="5" y="26"/>
                    </a:cubicBezTo>
                    <a:cubicBezTo>
                      <a:pt x="5" y="26"/>
                      <a:pt x="5" y="26"/>
                      <a:pt x="5" y="26"/>
                    </a:cubicBezTo>
                    <a:cubicBezTo>
                      <a:pt x="5" y="26"/>
                      <a:pt x="6" y="25"/>
                      <a:pt x="6" y="24"/>
                    </a:cubicBezTo>
                    <a:cubicBezTo>
                      <a:pt x="6" y="13"/>
                      <a:pt x="6" y="13"/>
                      <a:pt x="6" y="13"/>
                    </a:cubicBezTo>
                    <a:cubicBezTo>
                      <a:pt x="7" y="13"/>
                      <a:pt x="7" y="13"/>
                      <a:pt x="7" y="13"/>
                    </a:cubicBezTo>
                    <a:cubicBezTo>
                      <a:pt x="7" y="24"/>
                      <a:pt x="7" y="24"/>
                      <a:pt x="7" y="24"/>
                    </a:cubicBezTo>
                    <a:cubicBezTo>
                      <a:pt x="7" y="25"/>
                      <a:pt x="8" y="26"/>
                      <a:pt x="9" y="26"/>
                    </a:cubicBezTo>
                    <a:cubicBezTo>
                      <a:pt x="9" y="26"/>
                      <a:pt x="9" y="26"/>
                      <a:pt x="9" y="26"/>
                    </a:cubicBezTo>
                    <a:cubicBezTo>
                      <a:pt x="9" y="26"/>
                      <a:pt x="9" y="26"/>
                      <a:pt x="9" y="26"/>
                    </a:cubicBezTo>
                    <a:cubicBezTo>
                      <a:pt x="10" y="26"/>
                      <a:pt x="10" y="25"/>
                      <a:pt x="10" y="24"/>
                    </a:cubicBezTo>
                    <a:cubicBezTo>
                      <a:pt x="10" y="12"/>
                      <a:pt x="10" y="12"/>
                      <a:pt x="10" y="12"/>
                    </a:cubicBezTo>
                    <a:cubicBezTo>
                      <a:pt x="10" y="12"/>
                      <a:pt x="10" y="12"/>
                      <a:pt x="10" y="11"/>
                    </a:cubicBezTo>
                    <a:cubicBezTo>
                      <a:pt x="10" y="4"/>
                      <a:pt x="10" y="4"/>
                      <a:pt x="10" y="4"/>
                    </a:cubicBezTo>
                    <a:cubicBezTo>
                      <a:pt x="10" y="4"/>
                      <a:pt x="10" y="4"/>
                      <a:pt x="10" y="4"/>
                    </a:cubicBezTo>
                    <a:cubicBezTo>
                      <a:pt x="11" y="4"/>
                      <a:pt x="11" y="6"/>
                      <a:pt x="11" y="8"/>
                    </a:cubicBezTo>
                    <a:cubicBezTo>
                      <a:pt x="11" y="10"/>
                      <a:pt x="11" y="12"/>
                      <a:pt x="11" y="12"/>
                    </a:cubicBezTo>
                    <a:cubicBezTo>
                      <a:pt x="11" y="13"/>
                      <a:pt x="11" y="13"/>
                      <a:pt x="12" y="13"/>
                    </a:cubicBezTo>
                    <a:cubicBezTo>
                      <a:pt x="13" y="13"/>
                      <a:pt x="13" y="13"/>
                      <a:pt x="13" y="12"/>
                    </a:cubicBezTo>
                    <a:cubicBezTo>
                      <a:pt x="13" y="12"/>
                      <a:pt x="14" y="9"/>
                      <a:pt x="13" y="7"/>
                    </a:cubicBezTo>
                    <a:cubicBezTo>
                      <a:pt x="13" y="3"/>
                      <a:pt x="12" y="1"/>
                      <a:pt x="12" y="1"/>
                    </a:cubicBezTo>
                    <a:cubicBezTo>
                      <a:pt x="11" y="0"/>
                      <a:pt x="10" y="0"/>
                      <a:pt x="9" y="0"/>
                    </a:cubicBezTo>
                    <a:cubicBezTo>
                      <a:pt x="9" y="0"/>
                      <a:pt x="9" y="0"/>
                      <a:pt x="8" y="0"/>
                    </a:cubicBezTo>
                    <a:cubicBezTo>
                      <a:pt x="8" y="0"/>
                      <a:pt x="8" y="0"/>
                      <a:pt x="8" y="0"/>
                    </a:cubicBezTo>
                    <a:cubicBezTo>
                      <a:pt x="8" y="0"/>
                      <a:pt x="8" y="0"/>
                      <a:pt x="8" y="0"/>
                    </a:cubicBezTo>
                    <a:cubicBezTo>
                      <a:pt x="8" y="0"/>
                      <a:pt x="8" y="2"/>
                      <a:pt x="7" y="3"/>
                    </a:cubicBezTo>
                    <a:cubicBezTo>
                      <a:pt x="7" y="2"/>
                      <a:pt x="7" y="1"/>
                      <a:pt x="7" y="1"/>
                    </a:cubicBezTo>
                    <a:cubicBezTo>
                      <a:pt x="7" y="0"/>
                      <a:pt x="7" y="0"/>
                      <a:pt x="7"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1"/>
                      <a:pt x="6" y="1"/>
                      <a:pt x="6" y="1"/>
                    </a:cubicBezTo>
                    <a:cubicBezTo>
                      <a:pt x="6" y="1"/>
                      <a:pt x="6" y="2"/>
                      <a:pt x="6" y="3"/>
                    </a:cubicBezTo>
                    <a:cubicBezTo>
                      <a:pt x="5" y="2"/>
                      <a:pt x="5" y="0"/>
                      <a:pt x="5" y="0"/>
                    </a:cubicBezTo>
                    <a:cubicBezTo>
                      <a:pt x="5" y="0"/>
                      <a:pt x="5" y="0"/>
                      <a:pt x="5" y="0"/>
                    </a:cubicBezTo>
                    <a:cubicBezTo>
                      <a:pt x="5" y="0"/>
                      <a:pt x="5" y="0"/>
                      <a:pt x="5" y="0"/>
                    </a:cubicBezTo>
                    <a:cubicBezTo>
                      <a:pt x="4" y="0"/>
                      <a:pt x="4" y="0"/>
                      <a:pt x="4" y="0"/>
                    </a:cubicBezTo>
                    <a:cubicBezTo>
                      <a:pt x="3" y="0"/>
                      <a:pt x="2" y="0"/>
                      <a:pt x="1" y="1"/>
                    </a:cubicBezTo>
                    <a:cubicBezTo>
                      <a:pt x="1" y="1"/>
                      <a:pt x="0" y="3"/>
                      <a:pt x="0" y="7"/>
                    </a:cubicBezTo>
                    <a:cubicBezTo>
                      <a:pt x="0" y="9"/>
                      <a:pt x="0" y="12"/>
                      <a:pt x="0" y="12"/>
                    </a:cubicBezTo>
                    <a:cubicBezTo>
                      <a:pt x="0" y="13"/>
                      <a:pt x="0" y="13"/>
                      <a:pt x="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8" name="Freeform 73"/>
              <p:cNvSpPr/>
              <p:nvPr/>
            </p:nvSpPr>
            <p:spPr bwMode="auto">
              <a:xfrm>
                <a:off x="3875" y="2115"/>
                <a:ext cx="17" cy="18"/>
              </a:xfrm>
              <a:custGeom>
                <a:avLst/>
                <a:gdLst>
                  <a:gd name="T0" fmla="*/ 1 w 7"/>
                  <a:gd name="T1" fmla="*/ 5 h 7"/>
                  <a:gd name="T2" fmla="*/ 4 w 7"/>
                  <a:gd name="T3" fmla="*/ 7 h 7"/>
                  <a:gd name="T4" fmla="*/ 6 w 7"/>
                  <a:gd name="T5" fmla="*/ 4 h 7"/>
                  <a:gd name="T6" fmla="*/ 7 w 7"/>
                  <a:gd name="T7" fmla="*/ 3 h 7"/>
                  <a:gd name="T8" fmla="*/ 6 w 7"/>
                  <a:gd name="T9" fmla="*/ 3 h 7"/>
                  <a:gd name="T10" fmla="*/ 4 w 7"/>
                  <a:gd name="T11" fmla="*/ 0 h 7"/>
                  <a:gd name="T12" fmla="*/ 1 w 7"/>
                  <a:gd name="T13" fmla="*/ 3 h 7"/>
                  <a:gd name="T14" fmla="*/ 0 w 7"/>
                  <a:gd name="T15" fmla="*/ 3 h 7"/>
                  <a:gd name="T16" fmla="*/ 1 w 7"/>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1" y="5"/>
                    </a:moveTo>
                    <a:cubicBezTo>
                      <a:pt x="1" y="6"/>
                      <a:pt x="2" y="7"/>
                      <a:pt x="4" y="7"/>
                    </a:cubicBezTo>
                    <a:cubicBezTo>
                      <a:pt x="5" y="7"/>
                      <a:pt x="6" y="6"/>
                      <a:pt x="6" y="4"/>
                    </a:cubicBezTo>
                    <a:cubicBezTo>
                      <a:pt x="7" y="4"/>
                      <a:pt x="7" y="4"/>
                      <a:pt x="7" y="3"/>
                    </a:cubicBezTo>
                    <a:cubicBezTo>
                      <a:pt x="7" y="3"/>
                      <a:pt x="7" y="3"/>
                      <a:pt x="6" y="3"/>
                    </a:cubicBezTo>
                    <a:cubicBezTo>
                      <a:pt x="6" y="1"/>
                      <a:pt x="5" y="0"/>
                      <a:pt x="4" y="0"/>
                    </a:cubicBezTo>
                    <a:cubicBezTo>
                      <a:pt x="2" y="0"/>
                      <a:pt x="1" y="1"/>
                      <a:pt x="1" y="3"/>
                    </a:cubicBezTo>
                    <a:cubicBezTo>
                      <a:pt x="0" y="3"/>
                      <a:pt x="0" y="3"/>
                      <a:pt x="0" y="3"/>
                    </a:cubicBezTo>
                    <a:cubicBezTo>
                      <a:pt x="0" y="4"/>
                      <a:pt x="0"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9" name="Freeform 74"/>
              <p:cNvSpPr/>
              <p:nvPr/>
            </p:nvSpPr>
            <p:spPr bwMode="auto">
              <a:xfrm>
                <a:off x="3778" y="2135"/>
                <a:ext cx="35" cy="65"/>
              </a:xfrm>
              <a:custGeom>
                <a:avLst/>
                <a:gdLst>
                  <a:gd name="T0" fmla="*/ 1 w 14"/>
                  <a:gd name="T1" fmla="*/ 13 h 26"/>
                  <a:gd name="T2" fmla="*/ 2 w 14"/>
                  <a:gd name="T3" fmla="*/ 12 h 26"/>
                  <a:gd name="T4" fmla="*/ 2 w 14"/>
                  <a:gd name="T5" fmla="*/ 8 h 26"/>
                  <a:gd name="T6" fmla="*/ 3 w 14"/>
                  <a:gd name="T7" fmla="*/ 4 h 26"/>
                  <a:gd name="T8" fmla="*/ 3 w 14"/>
                  <a:gd name="T9" fmla="*/ 4 h 26"/>
                  <a:gd name="T10" fmla="*/ 3 w 14"/>
                  <a:gd name="T11" fmla="*/ 11 h 26"/>
                  <a:gd name="T12" fmla="*/ 3 w 14"/>
                  <a:gd name="T13" fmla="*/ 12 h 26"/>
                  <a:gd name="T14" fmla="*/ 3 w 14"/>
                  <a:gd name="T15" fmla="*/ 24 h 26"/>
                  <a:gd name="T16" fmla="*/ 5 w 14"/>
                  <a:gd name="T17" fmla="*/ 26 h 26"/>
                  <a:gd name="T18" fmla="*/ 5 w 14"/>
                  <a:gd name="T19" fmla="*/ 26 h 26"/>
                  <a:gd name="T20" fmla="*/ 5 w 14"/>
                  <a:gd name="T21" fmla="*/ 26 h 26"/>
                  <a:gd name="T22" fmla="*/ 6 w 14"/>
                  <a:gd name="T23" fmla="*/ 24 h 26"/>
                  <a:gd name="T24" fmla="*/ 6 w 14"/>
                  <a:gd name="T25" fmla="*/ 13 h 26"/>
                  <a:gd name="T26" fmla="*/ 7 w 14"/>
                  <a:gd name="T27" fmla="*/ 13 h 26"/>
                  <a:gd name="T28" fmla="*/ 7 w 14"/>
                  <a:gd name="T29" fmla="*/ 24 h 26"/>
                  <a:gd name="T30" fmla="*/ 9 w 14"/>
                  <a:gd name="T31" fmla="*/ 26 h 26"/>
                  <a:gd name="T32" fmla="*/ 9 w 14"/>
                  <a:gd name="T33" fmla="*/ 26 h 26"/>
                  <a:gd name="T34" fmla="*/ 9 w 14"/>
                  <a:gd name="T35" fmla="*/ 26 h 26"/>
                  <a:gd name="T36" fmla="*/ 10 w 14"/>
                  <a:gd name="T37" fmla="*/ 24 h 26"/>
                  <a:gd name="T38" fmla="*/ 10 w 14"/>
                  <a:gd name="T39" fmla="*/ 12 h 26"/>
                  <a:gd name="T40" fmla="*/ 10 w 14"/>
                  <a:gd name="T41" fmla="*/ 11 h 26"/>
                  <a:gd name="T42" fmla="*/ 10 w 14"/>
                  <a:gd name="T43" fmla="*/ 4 h 26"/>
                  <a:gd name="T44" fmla="*/ 10 w 14"/>
                  <a:gd name="T45" fmla="*/ 4 h 26"/>
                  <a:gd name="T46" fmla="*/ 11 w 14"/>
                  <a:gd name="T47" fmla="*/ 8 h 26"/>
                  <a:gd name="T48" fmla="*/ 11 w 14"/>
                  <a:gd name="T49" fmla="*/ 12 h 26"/>
                  <a:gd name="T50" fmla="*/ 12 w 14"/>
                  <a:gd name="T51" fmla="*/ 13 h 26"/>
                  <a:gd name="T52" fmla="*/ 13 w 14"/>
                  <a:gd name="T53" fmla="*/ 12 h 26"/>
                  <a:gd name="T54" fmla="*/ 14 w 14"/>
                  <a:gd name="T55" fmla="*/ 7 h 26"/>
                  <a:gd name="T56" fmla="*/ 12 w 14"/>
                  <a:gd name="T57" fmla="*/ 1 h 26"/>
                  <a:gd name="T58" fmla="*/ 9 w 14"/>
                  <a:gd name="T59" fmla="*/ 0 h 26"/>
                  <a:gd name="T60" fmla="*/ 9 w 14"/>
                  <a:gd name="T61" fmla="*/ 0 h 26"/>
                  <a:gd name="T62" fmla="*/ 9 w 14"/>
                  <a:gd name="T63" fmla="*/ 0 h 26"/>
                  <a:gd name="T64" fmla="*/ 9 w 14"/>
                  <a:gd name="T65" fmla="*/ 0 h 26"/>
                  <a:gd name="T66" fmla="*/ 7 w 14"/>
                  <a:gd name="T67" fmla="*/ 3 h 26"/>
                  <a:gd name="T68" fmla="*/ 7 w 14"/>
                  <a:gd name="T69" fmla="*/ 1 h 26"/>
                  <a:gd name="T70" fmla="*/ 7 w 14"/>
                  <a:gd name="T71" fmla="*/ 0 h 26"/>
                  <a:gd name="T72" fmla="*/ 7 w 14"/>
                  <a:gd name="T73" fmla="*/ 0 h 26"/>
                  <a:gd name="T74" fmla="*/ 7 w 14"/>
                  <a:gd name="T75" fmla="*/ 0 h 26"/>
                  <a:gd name="T76" fmla="*/ 6 w 14"/>
                  <a:gd name="T77" fmla="*/ 0 h 26"/>
                  <a:gd name="T78" fmla="*/ 6 w 14"/>
                  <a:gd name="T79" fmla="*/ 0 h 26"/>
                  <a:gd name="T80" fmla="*/ 6 w 14"/>
                  <a:gd name="T81" fmla="*/ 0 h 26"/>
                  <a:gd name="T82" fmla="*/ 6 w 14"/>
                  <a:gd name="T83" fmla="*/ 1 h 26"/>
                  <a:gd name="T84" fmla="*/ 6 w 14"/>
                  <a:gd name="T85" fmla="*/ 3 h 26"/>
                  <a:gd name="T86" fmla="*/ 5 w 14"/>
                  <a:gd name="T87" fmla="*/ 0 h 26"/>
                  <a:gd name="T88" fmla="*/ 5 w 14"/>
                  <a:gd name="T89" fmla="*/ 0 h 26"/>
                  <a:gd name="T90" fmla="*/ 5 w 14"/>
                  <a:gd name="T91" fmla="*/ 0 h 26"/>
                  <a:gd name="T92" fmla="*/ 4 w 14"/>
                  <a:gd name="T93" fmla="*/ 0 h 26"/>
                  <a:gd name="T94" fmla="*/ 2 w 14"/>
                  <a:gd name="T95" fmla="*/ 1 h 26"/>
                  <a:gd name="T96" fmla="*/ 0 w 14"/>
                  <a:gd name="T97" fmla="*/ 7 h 26"/>
                  <a:gd name="T98" fmla="*/ 0 w 14"/>
                  <a:gd name="T99" fmla="*/ 12 h 26"/>
                  <a:gd name="T100" fmla="*/ 1 w 14"/>
                  <a:gd name="T10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 h="26">
                    <a:moveTo>
                      <a:pt x="1" y="13"/>
                    </a:moveTo>
                    <a:cubicBezTo>
                      <a:pt x="2" y="13"/>
                      <a:pt x="2" y="13"/>
                      <a:pt x="2" y="12"/>
                    </a:cubicBezTo>
                    <a:cubicBezTo>
                      <a:pt x="2" y="12"/>
                      <a:pt x="2" y="10"/>
                      <a:pt x="2" y="8"/>
                    </a:cubicBezTo>
                    <a:cubicBezTo>
                      <a:pt x="2" y="6"/>
                      <a:pt x="3" y="4"/>
                      <a:pt x="3" y="4"/>
                    </a:cubicBezTo>
                    <a:cubicBezTo>
                      <a:pt x="3" y="4"/>
                      <a:pt x="3" y="4"/>
                      <a:pt x="3" y="4"/>
                    </a:cubicBezTo>
                    <a:cubicBezTo>
                      <a:pt x="3" y="11"/>
                      <a:pt x="3" y="11"/>
                      <a:pt x="3" y="11"/>
                    </a:cubicBezTo>
                    <a:cubicBezTo>
                      <a:pt x="3" y="12"/>
                      <a:pt x="3" y="12"/>
                      <a:pt x="3" y="12"/>
                    </a:cubicBezTo>
                    <a:cubicBezTo>
                      <a:pt x="3" y="24"/>
                      <a:pt x="3" y="24"/>
                      <a:pt x="3" y="24"/>
                    </a:cubicBezTo>
                    <a:cubicBezTo>
                      <a:pt x="3" y="25"/>
                      <a:pt x="4" y="26"/>
                      <a:pt x="5" y="26"/>
                    </a:cubicBezTo>
                    <a:cubicBezTo>
                      <a:pt x="5" y="26"/>
                      <a:pt x="5" y="26"/>
                      <a:pt x="5" y="26"/>
                    </a:cubicBezTo>
                    <a:cubicBezTo>
                      <a:pt x="5" y="26"/>
                      <a:pt x="5" y="26"/>
                      <a:pt x="5" y="26"/>
                    </a:cubicBezTo>
                    <a:cubicBezTo>
                      <a:pt x="6" y="26"/>
                      <a:pt x="6" y="25"/>
                      <a:pt x="6" y="24"/>
                    </a:cubicBezTo>
                    <a:cubicBezTo>
                      <a:pt x="6" y="13"/>
                      <a:pt x="6" y="13"/>
                      <a:pt x="6" y="13"/>
                    </a:cubicBezTo>
                    <a:cubicBezTo>
                      <a:pt x="7" y="13"/>
                      <a:pt x="7" y="13"/>
                      <a:pt x="7" y="13"/>
                    </a:cubicBezTo>
                    <a:cubicBezTo>
                      <a:pt x="7" y="24"/>
                      <a:pt x="7" y="24"/>
                      <a:pt x="7" y="24"/>
                    </a:cubicBezTo>
                    <a:cubicBezTo>
                      <a:pt x="7" y="25"/>
                      <a:pt x="8" y="26"/>
                      <a:pt x="9" y="26"/>
                    </a:cubicBezTo>
                    <a:cubicBezTo>
                      <a:pt x="9" y="26"/>
                      <a:pt x="9" y="26"/>
                      <a:pt x="9" y="26"/>
                    </a:cubicBezTo>
                    <a:cubicBezTo>
                      <a:pt x="9" y="26"/>
                      <a:pt x="9" y="26"/>
                      <a:pt x="9" y="26"/>
                    </a:cubicBezTo>
                    <a:cubicBezTo>
                      <a:pt x="10" y="26"/>
                      <a:pt x="10" y="25"/>
                      <a:pt x="10" y="24"/>
                    </a:cubicBezTo>
                    <a:cubicBezTo>
                      <a:pt x="10" y="12"/>
                      <a:pt x="10" y="12"/>
                      <a:pt x="10" y="12"/>
                    </a:cubicBezTo>
                    <a:cubicBezTo>
                      <a:pt x="10" y="12"/>
                      <a:pt x="10" y="12"/>
                      <a:pt x="10" y="11"/>
                    </a:cubicBezTo>
                    <a:cubicBezTo>
                      <a:pt x="10" y="4"/>
                      <a:pt x="10" y="4"/>
                      <a:pt x="10" y="4"/>
                    </a:cubicBezTo>
                    <a:cubicBezTo>
                      <a:pt x="10" y="4"/>
                      <a:pt x="10" y="4"/>
                      <a:pt x="10" y="4"/>
                    </a:cubicBezTo>
                    <a:cubicBezTo>
                      <a:pt x="11" y="4"/>
                      <a:pt x="11" y="6"/>
                      <a:pt x="11" y="8"/>
                    </a:cubicBezTo>
                    <a:cubicBezTo>
                      <a:pt x="11" y="10"/>
                      <a:pt x="11" y="12"/>
                      <a:pt x="11" y="12"/>
                    </a:cubicBezTo>
                    <a:cubicBezTo>
                      <a:pt x="11" y="13"/>
                      <a:pt x="11" y="13"/>
                      <a:pt x="12" y="13"/>
                    </a:cubicBezTo>
                    <a:cubicBezTo>
                      <a:pt x="13" y="13"/>
                      <a:pt x="13" y="13"/>
                      <a:pt x="13" y="12"/>
                    </a:cubicBezTo>
                    <a:cubicBezTo>
                      <a:pt x="13" y="12"/>
                      <a:pt x="14" y="9"/>
                      <a:pt x="14" y="7"/>
                    </a:cubicBezTo>
                    <a:cubicBezTo>
                      <a:pt x="13" y="3"/>
                      <a:pt x="12" y="1"/>
                      <a:pt x="12" y="1"/>
                    </a:cubicBezTo>
                    <a:cubicBezTo>
                      <a:pt x="11" y="0"/>
                      <a:pt x="10" y="0"/>
                      <a:pt x="9" y="0"/>
                    </a:cubicBezTo>
                    <a:cubicBezTo>
                      <a:pt x="9" y="0"/>
                      <a:pt x="9" y="0"/>
                      <a:pt x="9" y="0"/>
                    </a:cubicBezTo>
                    <a:cubicBezTo>
                      <a:pt x="9" y="0"/>
                      <a:pt x="9" y="0"/>
                      <a:pt x="9" y="0"/>
                    </a:cubicBezTo>
                    <a:cubicBezTo>
                      <a:pt x="9" y="0"/>
                      <a:pt x="9" y="0"/>
                      <a:pt x="9" y="0"/>
                    </a:cubicBezTo>
                    <a:cubicBezTo>
                      <a:pt x="9" y="0"/>
                      <a:pt x="8" y="2"/>
                      <a:pt x="7" y="3"/>
                    </a:cubicBezTo>
                    <a:cubicBezTo>
                      <a:pt x="7" y="2"/>
                      <a:pt x="7" y="1"/>
                      <a:pt x="7" y="1"/>
                    </a:cubicBezTo>
                    <a:cubicBezTo>
                      <a:pt x="7" y="0"/>
                      <a:pt x="7" y="0"/>
                      <a:pt x="7"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1"/>
                      <a:pt x="6" y="1"/>
                      <a:pt x="6" y="1"/>
                    </a:cubicBezTo>
                    <a:cubicBezTo>
                      <a:pt x="6" y="1"/>
                      <a:pt x="6" y="2"/>
                      <a:pt x="6" y="3"/>
                    </a:cubicBezTo>
                    <a:cubicBezTo>
                      <a:pt x="5" y="2"/>
                      <a:pt x="5" y="0"/>
                      <a:pt x="5" y="0"/>
                    </a:cubicBezTo>
                    <a:cubicBezTo>
                      <a:pt x="5" y="0"/>
                      <a:pt x="5" y="0"/>
                      <a:pt x="5" y="0"/>
                    </a:cubicBezTo>
                    <a:cubicBezTo>
                      <a:pt x="5" y="0"/>
                      <a:pt x="5" y="0"/>
                      <a:pt x="5" y="0"/>
                    </a:cubicBezTo>
                    <a:cubicBezTo>
                      <a:pt x="5" y="0"/>
                      <a:pt x="4" y="0"/>
                      <a:pt x="4" y="0"/>
                    </a:cubicBezTo>
                    <a:cubicBezTo>
                      <a:pt x="3" y="0"/>
                      <a:pt x="2" y="0"/>
                      <a:pt x="2" y="1"/>
                    </a:cubicBezTo>
                    <a:cubicBezTo>
                      <a:pt x="1" y="1"/>
                      <a:pt x="0" y="3"/>
                      <a:pt x="0" y="7"/>
                    </a:cubicBezTo>
                    <a:cubicBezTo>
                      <a:pt x="0" y="9"/>
                      <a:pt x="0" y="12"/>
                      <a:pt x="0" y="12"/>
                    </a:cubicBezTo>
                    <a:cubicBezTo>
                      <a:pt x="0" y="13"/>
                      <a:pt x="0" y="13"/>
                      <a:pt x="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0" name="Freeform 75"/>
              <p:cNvSpPr/>
              <p:nvPr/>
            </p:nvSpPr>
            <p:spPr bwMode="auto">
              <a:xfrm>
                <a:off x="3785" y="2115"/>
                <a:ext cx="18" cy="18"/>
              </a:xfrm>
              <a:custGeom>
                <a:avLst/>
                <a:gdLst>
                  <a:gd name="T0" fmla="*/ 1 w 7"/>
                  <a:gd name="T1" fmla="*/ 5 h 7"/>
                  <a:gd name="T2" fmla="*/ 4 w 7"/>
                  <a:gd name="T3" fmla="*/ 7 h 7"/>
                  <a:gd name="T4" fmla="*/ 6 w 7"/>
                  <a:gd name="T5" fmla="*/ 4 h 7"/>
                  <a:gd name="T6" fmla="*/ 7 w 7"/>
                  <a:gd name="T7" fmla="*/ 3 h 7"/>
                  <a:gd name="T8" fmla="*/ 7 w 7"/>
                  <a:gd name="T9" fmla="*/ 3 h 7"/>
                  <a:gd name="T10" fmla="*/ 4 w 7"/>
                  <a:gd name="T11" fmla="*/ 0 h 7"/>
                  <a:gd name="T12" fmla="*/ 1 w 7"/>
                  <a:gd name="T13" fmla="*/ 3 h 7"/>
                  <a:gd name="T14" fmla="*/ 0 w 7"/>
                  <a:gd name="T15" fmla="*/ 3 h 7"/>
                  <a:gd name="T16" fmla="*/ 1 w 7"/>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1" y="5"/>
                    </a:moveTo>
                    <a:cubicBezTo>
                      <a:pt x="1" y="6"/>
                      <a:pt x="2" y="7"/>
                      <a:pt x="4" y="7"/>
                    </a:cubicBezTo>
                    <a:cubicBezTo>
                      <a:pt x="5" y="7"/>
                      <a:pt x="6" y="6"/>
                      <a:pt x="6" y="4"/>
                    </a:cubicBezTo>
                    <a:cubicBezTo>
                      <a:pt x="7" y="4"/>
                      <a:pt x="7" y="4"/>
                      <a:pt x="7" y="3"/>
                    </a:cubicBezTo>
                    <a:cubicBezTo>
                      <a:pt x="7" y="3"/>
                      <a:pt x="7" y="3"/>
                      <a:pt x="7" y="3"/>
                    </a:cubicBezTo>
                    <a:cubicBezTo>
                      <a:pt x="7" y="1"/>
                      <a:pt x="5" y="0"/>
                      <a:pt x="4" y="0"/>
                    </a:cubicBezTo>
                    <a:cubicBezTo>
                      <a:pt x="2" y="0"/>
                      <a:pt x="1" y="1"/>
                      <a:pt x="1" y="3"/>
                    </a:cubicBezTo>
                    <a:cubicBezTo>
                      <a:pt x="1" y="3"/>
                      <a:pt x="0" y="3"/>
                      <a:pt x="0" y="3"/>
                    </a:cubicBezTo>
                    <a:cubicBezTo>
                      <a:pt x="0" y="4"/>
                      <a:pt x="1"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61" name="组合 60"/>
            <p:cNvGrpSpPr/>
            <p:nvPr/>
          </p:nvGrpSpPr>
          <p:grpSpPr>
            <a:xfrm>
              <a:off x="2875660" y="775652"/>
              <a:ext cx="609042" cy="1074511"/>
              <a:chOff x="8219461" y="1685058"/>
              <a:chExt cx="609042" cy="1074511"/>
            </a:xfrm>
          </p:grpSpPr>
          <p:sp>
            <p:nvSpPr>
              <p:cNvPr id="62" name="文本框 80"/>
              <p:cNvSpPr txBox="1"/>
              <p:nvPr/>
            </p:nvSpPr>
            <p:spPr>
              <a:xfrm>
                <a:off x="8288012" y="1685058"/>
                <a:ext cx="471940" cy="830997"/>
              </a:xfrm>
              <a:prstGeom prst="rect">
                <a:avLst/>
              </a:prstGeom>
              <a:noFill/>
            </p:spPr>
            <p:txBody>
              <a:bodyPr wrap="square" rtlCol="0">
                <a:spAutoFit/>
              </a:bodyPr>
              <a:lstStyle/>
              <a:p>
                <a:pPr algn="ctr"/>
                <a:r>
                  <a:rPr lang="en-US" altLang="zh-CN" sz="4800" dirty="0">
                    <a:solidFill>
                      <a:srgbClr val="FEB750"/>
                    </a:solidFill>
                    <a:latin typeface="Impact" panose="020B0806030902050204" pitchFamily="34" charset="0"/>
                  </a:rPr>
                  <a:t>A</a:t>
                </a:r>
                <a:endParaRPr lang="zh-CN" altLang="en-US" sz="4800" dirty="0">
                  <a:solidFill>
                    <a:srgbClr val="FEB750"/>
                  </a:solidFill>
                  <a:latin typeface="Impact" panose="020B0806030902050204" pitchFamily="34" charset="0"/>
                </a:endParaRPr>
              </a:p>
            </p:txBody>
          </p:sp>
          <p:sp>
            <p:nvSpPr>
              <p:cNvPr id="63" name="文本框 81"/>
              <p:cNvSpPr txBox="1"/>
              <p:nvPr/>
            </p:nvSpPr>
            <p:spPr>
              <a:xfrm>
                <a:off x="8219461" y="2482570"/>
                <a:ext cx="609042" cy="276999"/>
              </a:xfrm>
              <a:prstGeom prst="rect">
                <a:avLst/>
              </a:prstGeom>
              <a:noFill/>
            </p:spPr>
            <p:txBody>
              <a:bodyPr wrap="square" rtlCol="0">
                <a:spAutoFit/>
              </a:bodyPr>
              <a:lstStyle/>
              <a:p>
                <a:pPr algn="ctr"/>
                <a:r>
                  <a:rPr lang="en-US" altLang="zh-CN" sz="1200" dirty="0">
                    <a:solidFill>
                      <a:srgbClr val="FEB750"/>
                    </a:solidFill>
                    <a:latin typeface="时尚中黑简体" panose="01010104010101010101" pitchFamily="2" charset="-122"/>
                    <a:ea typeface="时尚中黑简体" panose="01010104010101010101" pitchFamily="2" charset="-122"/>
                  </a:rPr>
                  <a:t>ITEM</a:t>
                </a:r>
                <a:endParaRPr lang="zh-CN" altLang="en-US" sz="1200" dirty="0">
                  <a:solidFill>
                    <a:srgbClr val="FEB750"/>
                  </a:solidFill>
                  <a:latin typeface="时尚中黑简体" panose="01010104010101010101" pitchFamily="2" charset="-122"/>
                  <a:ea typeface="时尚中黑简体" panose="01010104010101010101" pitchFamily="2" charset="-122"/>
                </a:endParaRPr>
              </a:p>
            </p:txBody>
          </p:sp>
        </p:grpSp>
        <p:grpSp>
          <p:nvGrpSpPr>
            <p:cNvPr id="64" name="组合 63"/>
            <p:cNvGrpSpPr/>
            <p:nvPr/>
          </p:nvGrpSpPr>
          <p:grpSpPr>
            <a:xfrm>
              <a:off x="2875660" y="2615316"/>
              <a:ext cx="609042" cy="1035651"/>
              <a:chOff x="8219461" y="1723918"/>
              <a:chExt cx="609042" cy="1035651"/>
            </a:xfrm>
          </p:grpSpPr>
          <p:sp>
            <p:nvSpPr>
              <p:cNvPr id="65" name="文本框 104"/>
              <p:cNvSpPr txBox="1"/>
              <p:nvPr/>
            </p:nvSpPr>
            <p:spPr>
              <a:xfrm>
                <a:off x="8278292" y="1723918"/>
                <a:ext cx="471940" cy="830997"/>
              </a:xfrm>
              <a:prstGeom prst="rect">
                <a:avLst/>
              </a:prstGeom>
              <a:noFill/>
            </p:spPr>
            <p:txBody>
              <a:bodyPr wrap="square" rtlCol="0">
                <a:spAutoFit/>
              </a:bodyPr>
              <a:lstStyle/>
              <a:p>
                <a:pPr algn="ctr"/>
                <a:r>
                  <a:rPr lang="en-US" altLang="zh-CN" sz="4800" dirty="0">
                    <a:solidFill>
                      <a:srgbClr val="03ACBE"/>
                    </a:solidFill>
                    <a:latin typeface="Impact" panose="020B0806030902050204" pitchFamily="34" charset="0"/>
                  </a:rPr>
                  <a:t>C</a:t>
                </a:r>
                <a:endParaRPr lang="zh-CN" altLang="en-US" sz="4800" dirty="0">
                  <a:solidFill>
                    <a:srgbClr val="03ACBE"/>
                  </a:solidFill>
                  <a:latin typeface="Impact" panose="020B0806030902050204" pitchFamily="34" charset="0"/>
                </a:endParaRPr>
              </a:p>
            </p:txBody>
          </p:sp>
          <p:sp>
            <p:nvSpPr>
              <p:cNvPr id="66" name="文本框 105"/>
              <p:cNvSpPr txBox="1"/>
              <p:nvPr/>
            </p:nvSpPr>
            <p:spPr>
              <a:xfrm>
                <a:off x="8219461" y="2482570"/>
                <a:ext cx="609042" cy="276999"/>
              </a:xfrm>
              <a:prstGeom prst="rect">
                <a:avLst/>
              </a:prstGeom>
              <a:noFill/>
            </p:spPr>
            <p:txBody>
              <a:bodyPr wrap="square" rtlCol="0">
                <a:spAutoFit/>
              </a:bodyPr>
              <a:lstStyle/>
              <a:p>
                <a:pPr algn="ctr"/>
                <a:r>
                  <a:rPr lang="en-US" altLang="zh-CN" sz="1200" dirty="0">
                    <a:solidFill>
                      <a:srgbClr val="03ACBE"/>
                    </a:solidFill>
                    <a:latin typeface="时尚中黑简体" panose="01010104010101010101" pitchFamily="2" charset="-122"/>
                    <a:ea typeface="时尚中黑简体" panose="01010104010101010101" pitchFamily="2" charset="-122"/>
                  </a:rPr>
                  <a:t>ITEM</a:t>
                </a:r>
                <a:endParaRPr lang="zh-CN" altLang="en-US" sz="1200" dirty="0">
                  <a:solidFill>
                    <a:srgbClr val="03ACBE"/>
                  </a:solidFill>
                  <a:latin typeface="时尚中黑简体" panose="01010104010101010101" pitchFamily="2" charset="-122"/>
                  <a:ea typeface="时尚中黑简体" panose="01010104010101010101" pitchFamily="2" charset="-122"/>
                </a:endParaRPr>
              </a:p>
            </p:txBody>
          </p:sp>
        </p:grpSp>
        <p:grpSp>
          <p:nvGrpSpPr>
            <p:cNvPr id="67" name="组合 66"/>
            <p:cNvGrpSpPr/>
            <p:nvPr/>
          </p:nvGrpSpPr>
          <p:grpSpPr>
            <a:xfrm>
              <a:off x="1655920" y="1703080"/>
              <a:ext cx="609042" cy="1053863"/>
              <a:chOff x="8219461" y="1705706"/>
              <a:chExt cx="609042" cy="1053863"/>
            </a:xfrm>
          </p:grpSpPr>
          <p:sp>
            <p:nvSpPr>
              <p:cNvPr id="68" name="文本框 116"/>
              <p:cNvSpPr txBox="1"/>
              <p:nvPr/>
            </p:nvSpPr>
            <p:spPr>
              <a:xfrm>
                <a:off x="8288012" y="1705706"/>
                <a:ext cx="471940" cy="830997"/>
              </a:xfrm>
              <a:prstGeom prst="rect">
                <a:avLst/>
              </a:prstGeom>
              <a:noFill/>
            </p:spPr>
            <p:txBody>
              <a:bodyPr wrap="square" rtlCol="0">
                <a:spAutoFit/>
              </a:bodyPr>
              <a:lstStyle/>
              <a:p>
                <a:pPr algn="ctr"/>
                <a:r>
                  <a:rPr lang="en-US" altLang="zh-CN" sz="4800" dirty="0">
                    <a:solidFill>
                      <a:srgbClr val="E27172"/>
                    </a:solidFill>
                    <a:latin typeface="Impact" panose="020B0806030902050204" pitchFamily="34" charset="0"/>
                  </a:rPr>
                  <a:t>B</a:t>
                </a:r>
                <a:endParaRPr lang="zh-CN" altLang="en-US" sz="4800" dirty="0">
                  <a:solidFill>
                    <a:srgbClr val="E27172"/>
                  </a:solidFill>
                  <a:latin typeface="Impact" panose="020B0806030902050204" pitchFamily="34" charset="0"/>
                </a:endParaRPr>
              </a:p>
            </p:txBody>
          </p:sp>
          <p:sp>
            <p:nvSpPr>
              <p:cNvPr id="69" name="文本框 117"/>
              <p:cNvSpPr txBox="1"/>
              <p:nvPr/>
            </p:nvSpPr>
            <p:spPr>
              <a:xfrm>
                <a:off x="8219461" y="2482570"/>
                <a:ext cx="609042" cy="276999"/>
              </a:xfrm>
              <a:prstGeom prst="rect">
                <a:avLst/>
              </a:prstGeom>
              <a:noFill/>
            </p:spPr>
            <p:txBody>
              <a:bodyPr wrap="square" rtlCol="0">
                <a:spAutoFit/>
              </a:bodyPr>
              <a:lstStyle/>
              <a:p>
                <a:pPr algn="ctr"/>
                <a:r>
                  <a:rPr lang="en-US" altLang="zh-CN" sz="1200" dirty="0">
                    <a:solidFill>
                      <a:srgbClr val="E27172"/>
                    </a:solidFill>
                    <a:latin typeface="时尚中黑简体" panose="01010104010101010101" pitchFamily="2" charset="-122"/>
                    <a:ea typeface="时尚中黑简体" panose="01010104010101010101" pitchFamily="2" charset="-122"/>
                  </a:rPr>
                  <a:t>ITEM</a:t>
                </a:r>
                <a:endParaRPr lang="zh-CN" altLang="en-US" sz="1200" dirty="0">
                  <a:solidFill>
                    <a:srgbClr val="E27172"/>
                  </a:solidFill>
                  <a:latin typeface="时尚中黑简体" panose="01010104010101010101" pitchFamily="2" charset="-122"/>
                  <a:ea typeface="时尚中黑简体" panose="01010104010101010101" pitchFamily="2" charset="-122"/>
                </a:endParaRPr>
              </a:p>
            </p:txBody>
          </p:sp>
        </p:grpSp>
        <p:grpSp>
          <p:nvGrpSpPr>
            <p:cNvPr id="70" name="组合 69"/>
            <p:cNvGrpSpPr/>
            <p:nvPr/>
          </p:nvGrpSpPr>
          <p:grpSpPr>
            <a:xfrm>
              <a:off x="1655920" y="3467875"/>
              <a:ext cx="609042" cy="1089872"/>
              <a:chOff x="8219461" y="1669697"/>
              <a:chExt cx="609042" cy="1089872"/>
            </a:xfrm>
          </p:grpSpPr>
          <p:sp>
            <p:nvSpPr>
              <p:cNvPr id="71" name="文本框 119"/>
              <p:cNvSpPr txBox="1"/>
              <p:nvPr/>
            </p:nvSpPr>
            <p:spPr>
              <a:xfrm>
                <a:off x="8279192" y="1669697"/>
                <a:ext cx="471940" cy="830997"/>
              </a:xfrm>
              <a:prstGeom prst="rect">
                <a:avLst/>
              </a:prstGeom>
              <a:noFill/>
            </p:spPr>
            <p:txBody>
              <a:bodyPr wrap="square" rtlCol="0">
                <a:spAutoFit/>
              </a:bodyPr>
              <a:lstStyle/>
              <a:p>
                <a:pPr algn="ctr"/>
                <a:r>
                  <a:rPr lang="en-US" altLang="zh-CN" sz="4800" dirty="0">
                    <a:solidFill>
                      <a:srgbClr val="633E72"/>
                    </a:solidFill>
                    <a:latin typeface="Impact" panose="020B0806030902050204" pitchFamily="34" charset="0"/>
                  </a:rPr>
                  <a:t>D</a:t>
                </a:r>
                <a:endParaRPr lang="zh-CN" altLang="en-US" sz="4800" dirty="0">
                  <a:solidFill>
                    <a:srgbClr val="633E72"/>
                  </a:solidFill>
                  <a:latin typeface="Impact" panose="020B0806030902050204" pitchFamily="34" charset="0"/>
                </a:endParaRPr>
              </a:p>
            </p:txBody>
          </p:sp>
          <p:sp>
            <p:nvSpPr>
              <p:cNvPr id="72" name="文本框 120"/>
              <p:cNvSpPr txBox="1"/>
              <p:nvPr/>
            </p:nvSpPr>
            <p:spPr>
              <a:xfrm>
                <a:off x="8219461" y="2482570"/>
                <a:ext cx="609042" cy="276999"/>
              </a:xfrm>
              <a:prstGeom prst="rect">
                <a:avLst/>
              </a:prstGeom>
              <a:noFill/>
            </p:spPr>
            <p:txBody>
              <a:bodyPr wrap="square" rtlCol="0">
                <a:spAutoFit/>
              </a:bodyPr>
              <a:lstStyle/>
              <a:p>
                <a:pPr algn="ctr"/>
                <a:r>
                  <a:rPr lang="en-US" altLang="zh-CN" sz="1200" dirty="0">
                    <a:solidFill>
                      <a:srgbClr val="633E72"/>
                    </a:solidFill>
                    <a:latin typeface="时尚中黑简体" panose="01010104010101010101" pitchFamily="2" charset="-122"/>
                    <a:ea typeface="时尚中黑简体" panose="01010104010101010101" pitchFamily="2" charset="-122"/>
                  </a:rPr>
                  <a:t>ITEM</a:t>
                </a:r>
                <a:endParaRPr lang="zh-CN" altLang="en-US" sz="1200" dirty="0">
                  <a:solidFill>
                    <a:srgbClr val="633E72"/>
                  </a:solidFill>
                  <a:latin typeface="时尚中黑简体" panose="01010104010101010101" pitchFamily="2" charset="-122"/>
                  <a:ea typeface="时尚中黑简体" panose="01010104010101010101" pitchFamily="2" charset="-122"/>
                </a:endParaRPr>
              </a:p>
            </p:txBody>
          </p:sp>
        </p:grpSp>
        <p:grpSp>
          <p:nvGrpSpPr>
            <p:cNvPr id="73" name="组合 72"/>
            <p:cNvGrpSpPr/>
            <p:nvPr/>
          </p:nvGrpSpPr>
          <p:grpSpPr>
            <a:xfrm>
              <a:off x="5231754" y="1002482"/>
              <a:ext cx="2022542" cy="1213907"/>
              <a:chOff x="1906477" y="2915150"/>
              <a:chExt cx="2022542" cy="1213907"/>
            </a:xfrm>
          </p:grpSpPr>
          <p:sp>
            <p:nvSpPr>
              <p:cNvPr id="74" name="文本框 126"/>
              <p:cNvSpPr txBox="1"/>
              <p:nvPr/>
            </p:nvSpPr>
            <p:spPr>
              <a:xfrm>
                <a:off x="1906477" y="3260430"/>
                <a:ext cx="2022542" cy="868627"/>
              </a:xfrm>
              <a:prstGeom prst="rect">
                <a:avLst/>
              </a:prstGeom>
              <a:noFill/>
            </p:spPr>
            <p:txBody>
              <a:bodyPr wrap="square" rtlCol="0">
                <a:spAutoFit/>
              </a:bodyPr>
              <a:lstStyle/>
              <a:p>
                <a:pPr algn="just"/>
                <a:r>
                  <a:rPr lang="zh-CN" altLang="en-US" sz="900" dirty="0" smtClean="0">
                    <a:solidFill>
                      <a:prstClr val="white"/>
                    </a:solidFill>
                    <a:latin typeface="微软雅黑" panose="020B0503020204020204" pitchFamily="34" charset="-122"/>
                    <a:ea typeface="微软雅黑" panose="020B0503020204020204" pitchFamily="34" charset="-122"/>
                  </a:rPr>
                  <a:t>替换你的文字替换你的文字替换你的文字</a:t>
                </a:r>
              </a:p>
              <a:p>
                <a:pPr algn="just"/>
                <a:endParaRPr lang="zh-CN" altLang="en-US" sz="1050" dirty="0" smtClean="0">
                  <a:solidFill>
                    <a:prstClr val="white"/>
                  </a:solidFill>
                  <a:latin typeface="微软雅黑" panose="020B0503020204020204" pitchFamily="34" charset="-122"/>
                  <a:ea typeface="微软雅黑" panose="020B0503020204020204" pitchFamily="34" charset="-122"/>
                </a:endParaRPr>
              </a:p>
              <a:p>
                <a:pPr algn="just"/>
                <a:endParaRPr lang="zh-CN" altLang="en-US" sz="1050" dirty="0">
                  <a:solidFill>
                    <a:prstClr val="white"/>
                  </a:solidFill>
                  <a:latin typeface="微软雅黑" panose="020B0503020204020204" pitchFamily="34" charset="-122"/>
                  <a:ea typeface="微软雅黑" panose="020B0503020204020204" pitchFamily="34" charset="-122"/>
                </a:endParaRPr>
              </a:p>
            </p:txBody>
          </p:sp>
          <p:sp>
            <p:nvSpPr>
              <p:cNvPr id="75" name="文本框 127"/>
              <p:cNvSpPr txBox="1"/>
              <p:nvPr/>
            </p:nvSpPr>
            <p:spPr>
              <a:xfrm>
                <a:off x="1906477" y="2915150"/>
                <a:ext cx="1685438" cy="338554"/>
              </a:xfrm>
              <a:prstGeom prst="rect">
                <a:avLst/>
              </a:prstGeom>
              <a:noFill/>
            </p:spPr>
            <p:txBody>
              <a:bodyPr wrap="square" rtlCol="0">
                <a:spAutoFit/>
              </a:bodyPr>
              <a:lstStyle/>
              <a:p>
                <a:r>
                  <a:rPr lang="zh-CN" altLang="en-US" sz="1600" dirty="0">
                    <a:solidFill>
                      <a:prstClr val="white"/>
                    </a:solidFill>
                    <a:latin typeface="时尚中黑简体" panose="01010104010101010101" pitchFamily="2" charset="-122"/>
                    <a:ea typeface="时尚中黑简体" panose="01010104010101010101" pitchFamily="2" charset="-122"/>
                  </a:rPr>
                  <a:t>在此添加标题</a:t>
                </a:r>
              </a:p>
            </p:txBody>
          </p:sp>
        </p:grpSp>
        <p:grpSp>
          <p:nvGrpSpPr>
            <p:cNvPr id="76" name="组合 75"/>
            <p:cNvGrpSpPr/>
            <p:nvPr/>
          </p:nvGrpSpPr>
          <p:grpSpPr>
            <a:xfrm>
              <a:off x="5226029" y="1877835"/>
              <a:ext cx="2028265" cy="998646"/>
              <a:chOff x="1900752" y="2898778"/>
              <a:chExt cx="2028265" cy="998646"/>
            </a:xfrm>
          </p:grpSpPr>
          <p:sp>
            <p:nvSpPr>
              <p:cNvPr id="77" name="文本框 129"/>
              <p:cNvSpPr txBox="1"/>
              <p:nvPr/>
            </p:nvSpPr>
            <p:spPr>
              <a:xfrm>
                <a:off x="1906477" y="3260431"/>
                <a:ext cx="2022540" cy="636993"/>
              </a:xfrm>
              <a:prstGeom prst="rect">
                <a:avLst/>
              </a:prstGeom>
              <a:noFill/>
            </p:spPr>
            <p:txBody>
              <a:bodyPr wrap="square" rtlCol="0">
                <a:spAutoFit/>
              </a:bodyPr>
              <a:lstStyle/>
              <a:p>
                <a:pPr algn="just"/>
                <a:r>
                  <a:rPr lang="zh-CN" altLang="en-US" sz="900" dirty="0" smtClean="0">
                    <a:solidFill>
                      <a:prstClr val="white"/>
                    </a:solidFill>
                    <a:latin typeface="微软雅黑" panose="020B0503020204020204" pitchFamily="34" charset="-122"/>
                    <a:ea typeface="微软雅黑" panose="020B0503020204020204" pitchFamily="34" charset="-122"/>
                  </a:rPr>
                  <a:t>替换你的文字替换你的文字替换你的文字替换你的文字</a:t>
                </a:r>
              </a:p>
              <a:p>
                <a:pPr algn="just"/>
                <a:endParaRPr lang="zh-CN" altLang="en-US" sz="900" dirty="0">
                  <a:solidFill>
                    <a:prstClr val="white"/>
                  </a:solidFill>
                  <a:latin typeface="微软雅黑" panose="020B0503020204020204" pitchFamily="34" charset="-122"/>
                  <a:ea typeface="微软雅黑" panose="020B0503020204020204" pitchFamily="34" charset="-122"/>
                </a:endParaRPr>
              </a:p>
            </p:txBody>
          </p:sp>
          <p:sp>
            <p:nvSpPr>
              <p:cNvPr id="78" name="文本框 130"/>
              <p:cNvSpPr txBox="1"/>
              <p:nvPr/>
            </p:nvSpPr>
            <p:spPr>
              <a:xfrm>
                <a:off x="1900752" y="2898778"/>
                <a:ext cx="1685438" cy="338554"/>
              </a:xfrm>
              <a:prstGeom prst="rect">
                <a:avLst/>
              </a:prstGeom>
              <a:noFill/>
            </p:spPr>
            <p:txBody>
              <a:bodyPr wrap="square" rtlCol="0">
                <a:spAutoFit/>
              </a:bodyPr>
              <a:lstStyle/>
              <a:p>
                <a:r>
                  <a:rPr lang="zh-CN" altLang="en-US" sz="1600" dirty="0">
                    <a:solidFill>
                      <a:prstClr val="white"/>
                    </a:solidFill>
                    <a:latin typeface="时尚中黑简体" panose="01010104010101010101" pitchFamily="2" charset="-122"/>
                    <a:ea typeface="时尚中黑简体" panose="01010104010101010101" pitchFamily="2" charset="-122"/>
                  </a:rPr>
                  <a:t>在此添加标题</a:t>
                </a:r>
              </a:p>
            </p:txBody>
          </p:sp>
        </p:grpSp>
        <p:grpSp>
          <p:nvGrpSpPr>
            <p:cNvPr id="79" name="组合 78"/>
            <p:cNvGrpSpPr/>
            <p:nvPr/>
          </p:nvGrpSpPr>
          <p:grpSpPr>
            <a:xfrm>
              <a:off x="5231753" y="2792019"/>
              <a:ext cx="2022541" cy="988723"/>
              <a:chOff x="1906476" y="2908700"/>
              <a:chExt cx="2022541" cy="988723"/>
            </a:xfrm>
          </p:grpSpPr>
          <p:sp>
            <p:nvSpPr>
              <p:cNvPr id="80" name="文本框 132"/>
              <p:cNvSpPr txBox="1"/>
              <p:nvPr/>
            </p:nvSpPr>
            <p:spPr>
              <a:xfrm>
                <a:off x="1906476" y="3260430"/>
                <a:ext cx="2022541" cy="636993"/>
              </a:xfrm>
              <a:prstGeom prst="rect">
                <a:avLst/>
              </a:prstGeom>
              <a:noFill/>
            </p:spPr>
            <p:txBody>
              <a:bodyPr wrap="square" rtlCol="0">
                <a:spAutoFit/>
              </a:bodyPr>
              <a:lstStyle/>
              <a:p>
                <a:pPr algn="just"/>
                <a:r>
                  <a:rPr lang="zh-CN" altLang="en-US" sz="900" dirty="0" smtClean="0">
                    <a:solidFill>
                      <a:prstClr val="white"/>
                    </a:solidFill>
                    <a:latin typeface="微软雅黑" panose="020B0503020204020204" pitchFamily="34" charset="-122"/>
                    <a:ea typeface="微软雅黑" panose="020B0503020204020204" pitchFamily="34" charset="-122"/>
                  </a:rPr>
                  <a:t>替换你的文字替换你的文字替换你的文字替换你的文字</a:t>
                </a:r>
              </a:p>
              <a:p>
                <a:pPr algn="just"/>
                <a:endParaRPr lang="zh-CN" altLang="en-US" sz="900" dirty="0">
                  <a:solidFill>
                    <a:prstClr val="white"/>
                  </a:solidFill>
                  <a:latin typeface="微软雅黑" panose="020B0503020204020204" pitchFamily="34" charset="-122"/>
                  <a:ea typeface="微软雅黑" panose="020B0503020204020204" pitchFamily="34" charset="-122"/>
                </a:endParaRPr>
              </a:p>
            </p:txBody>
          </p:sp>
          <p:sp>
            <p:nvSpPr>
              <p:cNvPr id="81" name="文本框 133"/>
              <p:cNvSpPr txBox="1"/>
              <p:nvPr/>
            </p:nvSpPr>
            <p:spPr>
              <a:xfrm>
                <a:off x="1906477" y="2908700"/>
                <a:ext cx="1685438" cy="338554"/>
              </a:xfrm>
              <a:prstGeom prst="rect">
                <a:avLst/>
              </a:prstGeom>
              <a:noFill/>
            </p:spPr>
            <p:txBody>
              <a:bodyPr wrap="square" rtlCol="0">
                <a:spAutoFit/>
              </a:bodyPr>
              <a:lstStyle/>
              <a:p>
                <a:r>
                  <a:rPr lang="zh-CN" altLang="en-US" sz="1600" dirty="0">
                    <a:solidFill>
                      <a:prstClr val="white"/>
                    </a:solidFill>
                    <a:latin typeface="时尚中黑简体" panose="01010104010101010101" pitchFamily="2" charset="-122"/>
                    <a:ea typeface="时尚中黑简体" panose="01010104010101010101" pitchFamily="2" charset="-122"/>
                  </a:rPr>
                  <a:t>在此添加标题</a:t>
                </a:r>
              </a:p>
            </p:txBody>
          </p:sp>
        </p:grpSp>
        <p:grpSp>
          <p:nvGrpSpPr>
            <p:cNvPr id="82" name="组合 81"/>
            <p:cNvGrpSpPr/>
            <p:nvPr/>
          </p:nvGrpSpPr>
          <p:grpSpPr>
            <a:xfrm>
              <a:off x="5226029" y="3703185"/>
              <a:ext cx="2028265" cy="984336"/>
              <a:chOff x="1900752" y="2913086"/>
              <a:chExt cx="2028265" cy="984336"/>
            </a:xfrm>
          </p:grpSpPr>
          <p:sp>
            <p:nvSpPr>
              <p:cNvPr id="83" name="文本框 135"/>
              <p:cNvSpPr txBox="1"/>
              <p:nvPr/>
            </p:nvSpPr>
            <p:spPr>
              <a:xfrm>
                <a:off x="1906477" y="3260429"/>
                <a:ext cx="2022540" cy="636993"/>
              </a:xfrm>
              <a:prstGeom prst="rect">
                <a:avLst/>
              </a:prstGeom>
              <a:noFill/>
            </p:spPr>
            <p:txBody>
              <a:bodyPr wrap="square" rtlCol="0">
                <a:spAutoFit/>
              </a:bodyPr>
              <a:lstStyle/>
              <a:p>
                <a:pPr algn="just"/>
                <a:r>
                  <a:rPr lang="zh-CN" altLang="en-US" sz="900" dirty="0" smtClean="0">
                    <a:solidFill>
                      <a:prstClr val="white"/>
                    </a:solidFill>
                    <a:latin typeface="微软雅黑" panose="020B0503020204020204" pitchFamily="34" charset="-122"/>
                    <a:ea typeface="微软雅黑" panose="020B0503020204020204" pitchFamily="34" charset="-122"/>
                  </a:rPr>
                  <a:t>替换你的文字替换你的文字替换你的文字替换你的文字</a:t>
                </a:r>
              </a:p>
              <a:p>
                <a:pPr algn="just"/>
                <a:endParaRPr lang="zh-CN" altLang="en-US" sz="900" dirty="0">
                  <a:solidFill>
                    <a:prstClr val="white"/>
                  </a:solidFill>
                  <a:latin typeface="微软雅黑" panose="020B0503020204020204" pitchFamily="34" charset="-122"/>
                  <a:ea typeface="微软雅黑" panose="020B0503020204020204" pitchFamily="34" charset="-122"/>
                </a:endParaRPr>
              </a:p>
            </p:txBody>
          </p:sp>
          <p:sp>
            <p:nvSpPr>
              <p:cNvPr id="84" name="文本框 136"/>
              <p:cNvSpPr txBox="1"/>
              <p:nvPr/>
            </p:nvSpPr>
            <p:spPr>
              <a:xfrm>
                <a:off x="1900752" y="2913086"/>
                <a:ext cx="1685438" cy="338554"/>
              </a:xfrm>
              <a:prstGeom prst="rect">
                <a:avLst/>
              </a:prstGeom>
              <a:noFill/>
            </p:spPr>
            <p:txBody>
              <a:bodyPr wrap="square" rtlCol="0">
                <a:spAutoFit/>
              </a:bodyPr>
              <a:lstStyle/>
              <a:p>
                <a:r>
                  <a:rPr lang="zh-CN" altLang="en-US" sz="1600" dirty="0">
                    <a:solidFill>
                      <a:prstClr val="white"/>
                    </a:solidFill>
                    <a:latin typeface="时尚中黑简体" panose="01010104010101010101" pitchFamily="2" charset="-122"/>
                    <a:ea typeface="时尚中黑简体" panose="01010104010101010101" pitchFamily="2" charset="-122"/>
                  </a:rPr>
                  <a:t>在此添加标题</a:t>
                </a:r>
              </a:p>
            </p:txBody>
          </p:sp>
        </p:grpSp>
      </p:grpSp>
      <p:sp>
        <p:nvSpPr>
          <p:cNvPr id="86" name="TextBox 85"/>
          <p:cNvSpPr txBox="1"/>
          <p:nvPr/>
        </p:nvSpPr>
        <p:spPr>
          <a:xfrm>
            <a:off x="593590" y="960250"/>
            <a:ext cx="1723550" cy="307777"/>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pitchFamily="34" charset="-122"/>
                <a:ea typeface="微软雅黑" panose="020B0503020204020204" pitchFamily="34" charset="-122"/>
              </a:defRPr>
            </a:lvl1pPr>
          </a:lstStyle>
          <a:p>
            <a:pPr algn="l"/>
            <a:r>
              <a:rPr lang="zh-CN" altLang="en-US" dirty="0">
                <a:solidFill>
                  <a:schemeClr val="tx1"/>
                </a:solidFill>
              </a:rPr>
              <a:t>输入标题文本</a:t>
            </a:r>
          </a:p>
        </p:txBody>
      </p:sp>
      <p:sp>
        <p:nvSpPr>
          <p:cNvPr id="87" name="TextBox 86"/>
          <p:cNvSpPr txBox="1"/>
          <p:nvPr/>
        </p:nvSpPr>
        <p:spPr>
          <a:xfrm>
            <a:off x="593590" y="1329582"/>
            <a:ext cx="2890481" cy="434478"/>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sz="1000" dirty="0">
                <a:solidFill>
                  <a:schemeClr val="tx1"/>
                </a:solidFill>
              </a:rPr>
              <a:t>点击输入简要文字内容，文字内容需概括精炼，不用多余的文字修饰，言简意赅的说明该项内容。</a:t>
            </a:r>
            <a:endParaRPr lang="en-US" altLang="zh-CN" sz="10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right)">
                                      <p:cBhvr>
                                        <p:cTn id="7" dur="500"/>
                                        <p:tgtEl>
                                          <p:spTgt spid="86"/>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cBhvr additive="base">
                                        <p:cTn id="11" dur="500" fill="hold"/>
                                        <p:tgtEl>
                                          <p:spTgt spid="87"/>
                                        </p:tgtEl>
                                        <p:attrNameLst>
                                          <p:attrName>ppt_x</p:attrName>
                                        </p:attrNameLst>
                                      </p:cBhvr>
                                      <p:tavLst>
                                        <p:tav tm="0">
                                          <p:val>
                                            <p:strVal val="1+#ppt_w/2"/>
                                          </p:val>
                                        </p:tav>
                                        <p:tav tm="100000">
                                          <p:val>
                                            <p:strVal val="#ppt_x"/>
                                          </p:val>
                                        </p:tav>
                                      </p:tavLst>
                                    </p:anim>
                                    <p:anim calcmode="lin" valueType="num">
                                      <p:cBhvr additive="base">
                                        <p:cTn id="12" dur="500" fill="hold"/>
                                        <p:tgtEl>
                                          <p:spTgt spid="8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85"/>
                                        </p:tgtEl>
                                        <p:attrNameLst>
                                          <p:attrName>style.visibility</p:attrName>
                                        </p:attrNameLst>
                                      </p:cBhvr>
                                      <p:to>
                                        <p:strVal val="visible"/>
                                      </p:to>
                                    </p:set>
                                    <p:animEffect transition="in" filter="wheel(1)">
                                      <p:cBhvr>
                                        <p:cTn id="16" dur="2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矩形 76"/>
          <p:cNvSpPr/>
          <p:nvPr/>
        </p:nvSpPr>
        <p:spPr>
          <a:xfrm rot="20152320">
            <a:off x="4062104" y="4067231"/>
            <a:ext cx="994410" cy="117716"/>
          </a:xfrm>
          <a:prstGeom prst="rect">
            <a:avLst/>
          </a:prstGeom>
          <a:solidFill>
            <a:srgbClr val="663A77"/>
          </a:solidFill>
          <a:ln>
            <a:no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76" name="矩形 75"/>
          <p:cNvSpPr/>
          <p:nvPr/>
        </p:nvSpPr>
        <p:spPr>
          <a:xfrm rot="1447680" flipV="1">
            <a:off x="4062104" y="3342087"/>
            <a:ext cx="994410" cy="117716"/>
          </a:xfrm>
          <a:prstGeom prst="rect">
            <a:avLst/>
          </a:prstGeom>
          <a:solidFill>
            <a:srgbClr val="C65885"/>
          </a:solidFill>
          <a:ln>
            <a:noFill/>
          </a:ln>
          <a:effectLst>
            <a:innerShdw blurRad="50800" dist="381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75" name="矩形 74"/>
          <p:cNvSpPr/>
          <p:nvPr/>
        </p:nvSpPr>
        <p:spPr>
          <a:xfrm rot="20152320">
            <a:off x="4062104" y="2616700"/>
            <a:ext cx="994410" cy="117716"/>
          </a:xfrm>
          <a:prstGeom prst="rect">
            <a:avLst/>
          </a:prstGeom>
          <a:solidFill>
            <a:srgbClr val="E87071"/>
          </a:solidFill>
          <a:ln>
            <a:no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61" name="矩形 60"/>
          <p:cNvSpPr/>
          <p:nvPr/>
        </p:nvSpPr>
        <p:spPr>
          <a:xfrm rot="1447680" flipV="1">
            <a:off x="4105194" y="1906403"/>
            <a:ext cx="994410" cy="117716"/>
          </a:xfrm>
          <a:prstGeom prst="rect">
            <a:avLst/>
          </a:prstGeom>
          <a:solidFill>
            <a:srgbClr val="01ACBE"/>
          </a:solidFill>
          <a:ln>
            <a:noFill/>
          </a:ln>
          <a:effectLst>
            <a:innerShdw blurRad="50800" dist="381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60" name="矩形 59"/>
          <p:cNvSpPr/>
          <p:nvPr/>
        </p:nvSpPr>
        <p:spPr>
          <a:xfrm rot="20152320">
            <a:off x="4105194" y="1145308"/>
            <a:ext cx="994410" cy="117716"/>
          </a:xfrm>
          <a:prstGeom prst="rect">
            <a:avLst/>
          </a:prstGeom>
          <a:solidFill>
            <a:srgbClr val="FFB850"/>
          </a:solidFill>
          <a:ln>
            <a:no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grpSp>
        <p:nvGrpSpPr>
          <p:cNvPr id="33" name="组合 32"/>
          <p:cNvGrpSpPr/>
          <p:nvPr/>
        </p:nvGrpSpPr>
        <p:grpSpPr>
          <a:xfrm>
            <a:off x="4853535" y="614098"/>
            <a:ext cx="922832" cy="1037248"/>
            <a:chOff x="6474776" y="1019119"/>
            <a:chExt cx="1230443" cy="1382997"/>
          </a:xfrm>
        </p:grpSpPr>
        <p:sp>
          <p:nvSpPr>
            <p:cNvPr id="2" name="任意多边形 1"/>
            <p:cNvSpPr/>
            <p:nvPr/>
          </p:nvSpPr>
          <p:spPr>
            <a:xfrm rot="2760000">
              <a:off x="6525414" y="1212396"/>
              <a:ext cx="1298064" cy="1061546"/>
            </a:xfrm>
            <a:custGeom>
              <a:avLst/>
              <a:gdLst>
                <a:gd name="connsiteX0" fmla="*/ 0 w 1042479"/>
                <a:gd name="connsiteY0" fmla="*/ 6252 h 1700366"/>
                <a:gd name="connsiteX1" fmla="*/ 15895 w 1042479"/>
                <a:gd name="connsiteY1" fmla="*/ 4389 h 1700366"/>
                <a:gd name="connsiteX2" fmla="*/ 129095 w 1042479"/>
                <a:gd name="connsiteY2" fmla="*/ 0 h 1700366"/>
                <a:gd name="connsiteX3" fmla="*/ 717656 w 1042479"/>
                <a:gd name="connsiteY3" fmla="*/ 0 h 1700366"/>
                <a:gd name="connsiteX4" fmla="*/ 940785 w 1042479"/>
                <a:gd name="connsiteY4" fmla="*/ 17273 h 1700366"/>
                <a:gd name="connsiteX5" fmla="*/ 1014005 w 1042479"/>
                <a:gd name="connsiteY5" fmla="*/ 31730 h 1700366"/>
                <a:gd name="connsiteX6" fmla="*/ 1042479 w 1042479"/>
                <a:gd name="connsiteY6" fmla="*/ 1663014 h 1700366"/>
                <a:gd name="connsiteX7" fmla="*/ 940785 w 1042479"/>
                <a:gd name="connsiteY7" fmla="*/ 1683093 h 1700366"/>
                <a:gd name="connsiteX8" fmla="*/ 717655 w 1042479"/>
                <a:gd name="connsiteY8" fmla="*/ 1700366 h 1700366"/>
                <a:gd name="connsiteX9" fmla="*/ 129095 w 1042479"/>
                <a:gd name="connsiteY9" fmla="*/ 1700366 h 1700366"/>
                <a:gd name="connsiteX10" fmla="*/ 38428 w 1042479"/>
                <a:gd name="connsiteY10" fmla="*/ 1696850 h 17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479" h="1700366">
                  <a:moveTo>
                    <a:pt x="0" y="6252"/>
                  </a:moveTo>
                  <a:lnTo>
                    <a:pt x="15895" y="4389"/>
                  </a:lnTo>
                  <a:cubicBezTo>
                    <a:pt x="53114" y="1487"/>
                    <a:pt x="90879" y="0"/>
                    <a:pt x="129095" y="0"/>
                  </a:cubicBezTo>
                  <a:lnTo>
                    <a:pt x="717656" y="0"/>
                  </a:lnTo>
                  <a:cubicBezTo>
                    <a:pt x="794088" y="0"/>
                    <a:pt x="868712" y="5948"/>
                    <a:pt x="940785" y="17273"/>
                  </a:cubicBezTo>
                  <a:lnTo>
                    <a:pt x="1014005" y="31730"/>
                  </a:lnTo>
                  <a:lnTo>
                    <a:pt x="1042479" y="1663014"/>
                  </a:lnTo>
                  <a:lnTo>
                    <a:pt x="940785" y="1683093"/>
                  </a:lnTo>
                  <a:cubicBezTo>
                    <a:pt x="868712" y="1694418"/>
                    <a:pt x="794088" y="1700366"/>
                    <a:pt x="717655" y="1700366"/>
                  </a:cubicBezTo>
                  <a:lnTo>
                    <a:pt x="129095" y="1700366"/>
                  </a:lnTo>
                  <a:lnTo>
                    <a:pt x="38428" y="1696850"/>
                  </a:lnTo>
                  <a:close/>
                </a:path>
              </a:pathLst>
            </a:custGeom>
            <a:gradFill>
              <a:gsLst>
                <a:gs pos="0">
                  <a:schemeClr val="tx1">
                    <a:alpha val="50000"/>
                  </a:schemeClr>
                </a:gs>
                <a:gs pos="100000">
                  <a:srgbClr val="EBEBEB">
                    <a:alpha val="0"/>
                  </a:srgbClr>
                </a:gs>
              </a:gsLst>
              <a:lin ang="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4" name="圆角矩形 13"/>
            <p:cNvSpPr/>
            <p:nvPr/>
          </p:nvSpPr>
          <p:spPr>
            <a:xfrm>
              <a:off x="6474776" y="1019119"/>
              <a:ext cx="668974" cy="668974"/>
            </a:xfrm>
            <a:prstGeom prst="roundRect">
              <a:avLst>
                <a:gd name="adj" fmla="val 8667"/>
              </a:avLst>
            </a:prstGeom>
            <a:gradFill flip="none" rotWithShape="1">
              <a:gsLst>
                <a:gs pos="1000">
                  <a:schemeClr val="bg1">
                    <a:lumMod val="80000"/>
                  </a:schemeClr>
                </a:gs>
                <a:gs pos="100000">
                  <a:schemeClr val="bg1">
                    <a:lumMod val="99000"/>
                  </a:schemeClr>
                </a:gs>
              </a:gsLst>
              <a:lin ang="2700000" scaled="1"/>
              <a:tileRect/>
            </a:gradFill>
            <a:ln w="19050">
              <a:gradFill flip="none" rotWithShape="1">
                <a:gsLst>
                  <a:gs pos="0">
                    <a:schemeClr val="bg1"/>
                  </a:gs>
                  <a:gs pos="100000">
                    <a:schemeClr val="bg1">
                      <a:lumMod val="75000"/>
                    </a:schemeClr>
                  </a:gs>
                </a:gsLst>
                <a:lin ang="2700000" scaled="1"/>
                <a:tileRect/>
              </a:grad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任意多边形 22"/>
            <p:cNvSpPr/>
            <p:nvPr/>
          </p:nvSpPr>
          <p:spPr>
            <a:xfrm rot="2760000">
              <a:off x="6517262" y="1296982"/>
              <a:ext cx="1298064" cy="912203"/>
            </a:xfrm>
            <a:custGeom>
              <a:avLst/>
              <a:gdLst>
                <a:gd name="connsiteX0" fmla="*/ 0 w 1042479"/>
                <a:gd name="connsiteY0" fmla="*/ 6252 h 1700366"/>
                <a:gd name="connsiteX1" fmla="*/ 15895 w 1042479"/>
                <a:gd name="connsiteY1" fmla="*/ 4389 h 1700366"/>
                <a:gd name="connsiteX2" fmla="*/ 129095 w 1042479"/>
                <a:gd name="connsiteY2" fmla="*/ 0 h 1700366"/>
                <a:gd name="connsiteX3" fmla="*/ 717656 w 1042479"/>
                <a:gd name="connsiteY3" fmla="*/ 0 h 1700366"/>
                <a:gd name="connsiteX4" fmla="*/ 940785 w 1042479"/>
                <a:gd name="connsiteY4" fmla="*/ 17273 h 1700366"/>
                <a:gd name="connsiteX5" fmla="*/ 1014005 w 1042479"/>
                <a:gd name="connsiteY5" fmla="*/ 31730 h 1700366"/>
                <a:gd name="connsiteX6" fmla="*/ 1042479 w 1042479"/>
                <a:gd name="connsiteY6" fmla="*/ 1663014 h 1700366"/>
                <a:gd name="connsiteX7" fmla="*/ 940785 w 1042479"/>
                <a:gd name="connsiteY7" fmla="*/ 1683093 h 1700366"/>
                <a:gd name="connsiteX8" fmla="*/ 717655 w 1042479"/>
                <a:gd name="connsiteY8" fmla="*/ 1700366 h 1700366"/>
                <a:gd name="connsiteX9" fmla="*/ 129095 w 1042479"/>
                <a:gd name="connsiteY9" fmla="*/ 1700366 h 1700366"/>
                <a:gd name="connsiteX10" fmla="*/ 38428 w 1042479"/>
                <a:gd name="connsiteY10" fmla="*/ 1696850 h 17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479" h="1700366">
                  <a:moveTo>
                    <a:pt x="0" y="6252"/>
                  </a:moveTo>
                  <a:lnTo>
                    <a:pt x="15895" y="4389"/>
                  </a:lnTo>
                  <a:cubicBezTo>
                    <a:pt x="53114" y="1487"/>
                    <a:pt x="90879" y="0"/>
                    <a:pt x="129095" y="0"/>
                  </a:cubicBezTo>
                  <a:lnTo>
                    <a:pt x="717656" y="0"/>
                  </a:lnTo>
                  <a:cubicBezTo>
                    <a:pt x="794088" y="0"/>
                    <a:pt x="868712" y="5948"/>
                    <a:pt x="940785" y="17273"/>
                  </a:cubicBezTo>
                  <a:lnTo>
                    <a:pt x="1014005" y="31730"/>
                  </a:lnTo>
                  <a:lnTo>
                    <a:pt x="1042479" y="1663014"/>
                  </a:lnTo>
                  <a:lnTo>
                    <a:pt x="940785" y="1683093"/>
                  </a:lnTo>
                  <a:cubicBezTo>
                    <a:pt x="868712" y="1694418"/>
                    <a:pt x="794088" y="1700366"/>
                    <a:pt x="717655" y="1700366"/>
                  </a:cubicBezTo>
                  <a:lnTo>
                    <a:pt x="129095" y="1700366"/>
                  </a:lnTo>
                  <a:lnTo>
                    <a:pt x="38428" y="1696850"/>
                  </a:lnTo>
                  <a:close/>
                </a:path>
              </a:pathLst>
            </a:custGeom>
            <a:gradFill>
              <a:gsLst>
                <a:gs pos="0">
                  <a:schemeClr val="tx1">
                    <a:alpha val="50000"/>
                  </a:schemeClr>
                </a:gs>
                <a:gs pos="100000">
                  <a:srgbClr val="EBEBEB">
                    <a:alpha val="0"/>
                  </a:srgbClr>
                </a:gs>
              </a:gsLst>
              <a:lin ang="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5" name="圆角矩形 14"/>
            <p:cNvSpPr/>
            <p:nvPr/>
          </p:nvSpPr>
          <p:spPr>
            <a:xfrm>
              <a:off x="6541255" y="1085598"/>
              <a:ext cx="536016" cy="536016"/>
            </a:xfrm>
            <a:prstGeom prst="roundRect">
              <a:avLst>
                <a:gd name="adj" fmla="val 8667"/>
              </a:avLst>
            </a:prstGeom>
            <a:gradFill flip="none" rotWithShape="1">
              <a:gsLst>
                <a:gs pos="1000">
                  <a:schemeClr val="bg1">
                    <a:lumMod val="80000"/>
                  </a:schemeClr>
                </a:gs>
                <a:gs pos="100000">
                  <a:schemeClr val="bg1">
                    <a:lumMod val="99000"/>
                  </a:schemeClr>
                </a:gs>
              </a:gsLst>
              <a:lin ang="2700000" scaled="1"/>
              <a:tileRect/>
            </a:gradFill>
            <a:ln w="19050">
              <a:gradFill flip="none" rotWithShape="1">
                <a:gsLst>
                  <a:gs pos="0">
                    <a:schemeClr val="bg1"/>
                  </a:gs>
                  <a:gs pos="100000">
                    <a:schemeClr val="bg1">
                      <a:lumMod val="75000"/>
                    </a:schemeClr>
                  </a:gs>
                </a:gsLst>
                <a:lin ang="2700000" scaled="1"/>
                <a:tileRect/>
              </a:gradFill>
            </a:ln>
            <a:effectLst>
              <a:outerShdw blurRad="1397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4" name="组合 33"/>
          <p:cNvGrpSpPr/>
          <p:nvPr/>
        </p:nvGrpSpPr>
        <p:grpSpPr>
          <a:xfrm>
            <a:off x="4853535" y="2055953"/>
            <a:ext cx="922832" cy="1037248"/>
            <a:chOff x="6474776" y="1019119"/>
            <a:chExt cx="1230443" cy="1382997"/>
          </a:xfrm>
        </p:grpSpPr>
        <p:sp>
          <p:nvSpPr>
            <p:cNvPr id="35" name="任意多边形 34"/>
            <p:cNvSpPr/>
            <p:nvPr/>
          </p:nvSpPr>
          <p:spPr>
            <a:xfrm rot="2760000">
              <a:off x="6525414" y="1212396"/>
              <a:ext cx="1298064" cy="1061546"/>
            </a:xfrm>
            <a:custGeom>
              <a:avLst/>
              <a:gdLst>
                <a:gd name="connsiteX0" fmla="*/ 0 w 1042479"/>
                <a:gd name="connsiteY0" fmla="*/ 6252 h 1700366"/>
                <a:gd name="connsiteX1" fmla="*/ 15895 w 1042479"/>
                <a:gd name="connsiteY1" fmla="*/ 4389 h 1700366"/>
                <a:gd name="connsiteX2" fmla="*/ 129095 w 1042479"/>
                <a:gd name="connsiteY2" fmla="*/ 0 h 1700366"/>
                <a:gd name="connsiteX3" fmla="*/ 717656 w 1042479"/>
                <a:gd name="connsiteY3" fmla="*/ 0 h 1700366"/>
                <a:gd name="connsiteX4" fmla="*/ 940785 w 1042479"/>
                <a:gd name="connsiteY4" fmla="*/ 17273 h 1700366"/>
                <a:gd name="connsiteX5" fmla="*/ 1014005 w 1042479"/>
                <a:gd name="connsiteY5" fmla="*/ 31730 h 1700366"/>
                <a:gd name="connsiteX6" fmla="*/ 1042479 w 1042479"/>
                <a:gd name="connsiteY6" fmla="*/ 1663014 h 1700366"/>
                <a:gd name="connsiteX7" fmla="*/ 940785 w 1042479"/>
                <a:gd name="connsiteY7" fmla="*/ 1683093 h 1700366"/>
                <a:gd name="connsiteX8" fmla="*/ 717655 w 1042479"/>
                <a:gd name="connsiteY8" fmla="*/ 1700366 h 1700366"/>
                <a:gd name="connsiteX9" fmla="*/ 129095 w 1042479"/>
                <a:gd name="connsiteY9" fmla="*/ 1700366 h 1700366"/>
                <a:gd name="connsiteX10" fmla="*/ 38428 w 1042479"/>
                <a:gd name="connsiteY10" fmla="*/ 1696850 h 17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479" h="1700366">
                  <a:moveTo>
                    <a:pt x="0" y="6252"/>
                  </a:moveTo>
                  <a:lnTo>
                    <a:pt x="15895" y="4389"/>
                  </a:lnTo>
                  <a:cubicBezTo>
                    <a:pt x="53114" y="1487"/>
                    <a:pt x="90879" y="0"/>
                    <a:pt x="129095" y="0"/>
                  </a:cubicBezTo>
                  <a:lnTo>
                    <a:pt x="717656" y="0"/>
                  </a:lnTo>
                  <a:cubicBezTo>
                    <a:pt x="794088" y="0"/>
                    <a:pt x="868712" y="5948"/>
                    <a:pt x="940785" y="17273"/>
                  </a:cubicBezTo>
                  <a:lnTo>
                    <a:pt x="1014005" y="31730"/>
                  </a:lnTo>
                  <a:lnTo>
                    <a:pt x="1042479" y="1663014"/>
                  </a:lnTo>
                  <a:lnTo>
                    <a:pt x="940785" y="1683093"/>
                  </a:lnTo>
                  <a:cubicBezTo>
                    <a:pt x="868712" y="1694418"/>
                    <a:pt x="794088" y="1700366"/>
                    <a:pt x="717655" y="1700366"/>
                  </a:cubicBezTo>
                  <a:lnTo>
                    <a:pt x="129095" y="1700366"/>
                  </a:lnTo>
                  <a:lnTo>
                    <a:pt x="38428" y="1696850"/>
                  </a:lnTo>
                  <a:close/>
                </a:path>
              </a:pathLst>
            </a:custGeom>
            <a:gradFill>
              <a:gsLst>
                <a:gs pos="0">
                  <a:schemeClr val="tx1">
                    <a:alpha val="50000"/>
                  </a:schemeClr>
                </a:gs>
                <a:gs pos="100000">
                  <a:srgbClr val="EBEBEB">
                    <a:alpha val="0"/>
                  </a:srgbClr>
                </a:gs>
              </a:gsLst>
              <a:lin ang="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36" name="圆角矩形 35"/>
            <p:cNvSpPr/>
            <p:nvPr/>
          </p:nvSpPr>
          <p:spPr>
            <a:xfrm>
              <a:off x="6474776" y="1019119"/>
              <a:ext cx="668974" cy="668974"/>
            </a:xfrm>
            <a:prstGeom prst="roundRect">
              <a:avLst>
                <a:gd name="adj" fmla="val 8667"/>
              </a:avLst>
            </a:prstGeom>
            <a:gradFill flip="none" rotWithShape="1">
              <a:gsLst>
                <a:gs pos="1000">
                  <a:schemeClr val="bg1">
                    <a:lumMod val="80000"/>
                  </a:schemeClr>
                </a:gs>
                <a:gs pos="100000">
                  <a:schemeClr val="bg1">
                    <a:lumMod val="99000"/>
                  </a:schemeClr>
                </a:gs>
              </a:gsLst>
              <a:lin ang="2700000" scaled="1"/>
              <a:tileRect/>
            </a:gradFill>
            <a:ln w="19050">
              <a:gradFill flip="none" rotWithShape="1">
                <a:gsLst>
                  <a:gs pos="0">
                    <a:schemeClr val="bg1"/>
                  </a:gs>
                  <a:gs pos="100000">
                    <a:schemeClr val="bg1">
                      <a:lumMod val="75000"/>
                    </a:schemeClr>
                  </a:gs>
                </a:gsLst>
                <a:lin ang="2700000" scaled="1"/>
                <a:tileRect/>
              </a:grad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任意多边形 36"/>
            <p:cNvSpPr/>
            <p:nvPr/>
          </p:nvSpPr>
          <p:spPr>
            <a:xfrm rot="2760000">
              <a:off x="6517262" y="1296982"/>
              <a:ext cx="1298064" cy="912203"/>
            </a:xfrm>
            <a:custGeom>
              <a:avLst/>
              <a:gdLst>
                <a:gd name="connsiteX0" fmla="*/ 0 w 1042479"/>
                <a:gd name="connsiteY0" fmla="*/ 6252 h 1700366"/>
                <a:gd name="connsiteX1" fmla="*/ 15895 w 1042479"/>
                <a:gd name="connsiteY1" fmla="*/ 4389 h 1700366"/>
                <a:gd name="connsiteX2" fmla="*/ 129095 w 1042479"/>
                <a:gd name="connsiteY2" fmla="*/ 0 h 1700366"/>
                <a:gd name="connsiteX3" fmla="*/ 717656 w 1042479"/>
                <a:gd name="connsiteY3" fmla="*/ 0 h 1700366"/>
                <a:gd name="connsiteX4" fmla="*/ 940785 w 1042479"/>
                <a:gd name="connsiteY4" fmla="*/ 17273 h 1700366"/>
                <a:gd name="connsiteX5" fmla="*/ 1014005 w 1042479"/>
                <a:gd name="connsiteY5" fmla="*/ 31730 h 1700366"/>
                <a:gd name="connsiteX6" fmla="*/ 1042479 w 1042479"/>
                <a:gd name="connsiteY6" fmla="*/ 1663014 h 1700366"/>
                <a:gd name="connsiteX7" fmla="*/ 940785 w 1042479"/>
                <a:gd name="connsiteY7" fmla="*/ 1683093 h 1700366"/>
                <a:gd name="connsiteX8" fmla="*/ 717655 w 1042479"/>
                <a:gd name="connsiteY8" fmla="*/ 1700366 h 1700366"/>
                <a:gd name="connsiteX9" fmla="*/ 129095 w 1042479"/>
                <a:gd name="connsiteY9" fmla="*/ 1700366 h 1700366"/>
                <a:gd name="connsiteX10" fmla="*/ 38428 w 1042479"/>
                <a:gd name="connsiteY10" fmla="*/ 1696850 h 17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479" h="1700366">
                  <a:moveTo>
                    <a:pt x="0" y="6252"/>
                  </a:moveTo>
                  <a:lnTo>
                    <a:pt x="15895" y="4389"/>
                  </a:lnTo>
                  <a:cubicBezTo>
                    <a:pt x="53114" y="1487"/>
                    <a:pt x="90879" y="0"/>
                    <a:pt x="129095" y="0"/>
                  </a:cubicBezTo>
                  <a:lnTo>
                    <a:pt x="717656" y="0"/>
                  </a:lnTo>
                  <a:cubicBezTo>
                    <a:pt x="794088" y="0"/>
                    <a:pt x="868712" y="5948"/>
                    <a:pt x="940785" y="17273"/>
                  </a:cubicBezTo>
                  <a:lnTo>
                    <a:pt x="1014005" y="31730"/>
                  </a:lnTo>
                  <a:lnTo>
                    <a:pt x="1042479" y="1663014"/>
                  </a:lnTo>
                  <a:lnTo>
                    <a:pt x="940785" y="1683093"/>
                  </a:lnTo>
                  <a:cubicBezTo>
                    <a:pt x="868712" y="1694418"/>
                    <a:pt x="794088" y="1700366"/>
                    <a:pt x="717655" y="1700366"/>
                  </a:cubicBezTo>
                  <a:lnTo>
                    <a:pt x="129095" y="1700366"/>
                  </a:lnTo>
                  <a:lnTo>
                    <a:pt x="38428" y="1696850"/>
                  </a:lnTo>
                  <a:close/>
                </a:path>
              </a:pathLst>
            </a:custGeom>
            <a:gradFill>
              <a:gsLst>
                <a:gs pos="0">
                  <a:schemeClr val="tx1">
                    <a:alpha val="50000"/>
                  </a:schemeClr>
                </a:gs>
                <a:gs pos="100000">
                  <a:srgbClr val="EBEBEB">
                    <a:alpha val="0"/>
                  </a:srgbClr>
                </a:gs>
              </a:gsLst>
              <a:lin ang="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38" name="圆角矩形 37"/>
            <p:cNvSpPr/>
            <p:nvPr/>
          </p:nvSpPr>
          <p:spPr>
            <a:xfrm>
              <a:off x="6541255" y="1085598"/>
              <a:ext cx="536016" cy="536016"/>
            </a:xfrm>
            <a:prstGeom prst="roundRect">
              <a:avLst>
                <a:gd name="adj" fmla="val 8667"/>
              </a:avLst>
            </a:prstGeom>
            <a:gradFill flip="none" rotWithShape="1">
              <a:gsLst>
                <a:gs pos="1000">
                  <a:schemeClr val="bg1">
                    <a:lumMod val="80000"/>
                  </a:schemeClr>
                </a:gs>
                <a:gs pos="100000">
                  <a:schemeClr val="bg1">
                    <a:lumMod val="99000"/>
                  </a:schemeClr>
                </a:gs>
              </a:gsLst>
              <a:lin ang="2700000" scaled="1"/>
              <a:tileRect/>
            </a:gradFill>
            <a:ln w="19050">
              <a:gradFill flip="none" rotWithShape="1">
                <a:gsLst>
                  <a:gs pos="0">
                    <a:schemeClr val="bg1"/>
                  </a:gs>
                  <a:gs pos="100000">
                    <a:schemeClr val="bg1">
                      <a:lumMod val="75000"/>
                    </a:schemeClr>
                  </a:gs>
                </a:gsLst>
                <a:lin ang="2700000" scaled="1"/>
                <a:tileRect/>
              </a:gradFill>
            </a:ln>
            <a:effectLst>
              <a:outerShdw blurRad="1397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9" name="组合 38"/>
          <p:cNvGrpSpPr/>
          <p:nvPr/>
        </p:nvGrpSpPr>
        <p:grpSpPr>
          <a:xfrm>
            <a:off x="4853535" y="3514461"/>
            <a:ext cx="922832" cy="1037248"/>
            <a:chOff x="6474776" y="1019119"/>
            <a:chExt cx="1230443" cy="1382997"/>
          </a:xfrm>
        </p:grpSpPr>
        <p:sp>
          <p:nvSpPr>
            <p:cNvPr id="40" name="任意多边形 39"/>
            <p:cNvSpPr/>
            <p:nvPr/>
          </p:nvSpPr>
          <p:spPr>
            <a:xfrm rot="2760000">
              <a:off x="6525414" y="1212396"/>
              <a:ext cx="1298064" cy="1061546"/>
            </a:xfrm>
            <a:custGeom>
              <a:avLst/>
              <a:gdLst>
                <a:gd name="connsiteX0" fmla="*/ 0 w 1042479"/>
                <a:gd name="connsiteY0" fmla="*/ 6252 h 1700366"/>
                <a:gd name="connsiteX1" fmla="*/ 15895 w 1042479"/>
                <a:gd name="connsiteY1" fmla="*/ 4389 h 1700366"/>
                <a:gd name="connsiteX2" fmla="*/ 129095 w 1042479"/>
                <a:gd name="connsiteY2" fmla="*/ 0 h 1700366"/>
                <a:gd name="connsiteX3" fmla="*/ 717656 w 1042479"/>
                <a:gd name="connsiteY3" fmla="*/ 0 h 1700366"/>
                <a:gd name="connsiteX4" fmla="*/ 940785 w 1042479"/>
                <a:gd name="connsiteY4" fmla="*/ 17273 h 1700366"/>
                <a:gd name="connsiteX5" fmla="*/ 1014005 w 1042479"/>
                <a:gd name="connsiteY5" fmla="*/ 31730 h 1700366"/>
                <a:gd name="connsiteX6" fmla="*/ 1042479 w 1042479"/>
                <a:gd name="connsiteY6" fmla="*/ 1663014 h 1700366"/>
                <a:gd name="connsiteX7" fmla="*/ 940785 w 1042479"/>
                <a:gd name="connsiteY7" fmla="*/ 1683093 h 1700366"/>
                <a:gd name="connsiteX8" fmla="*/ 717655 w 1042479"/>
                <a:gd name="connsiteY8" fmla="*/ 1700366 h 1700366"/>
                <a:gd name="connsiteX9" fmla="*/ 129095 w 1042479"/>
                <a:gd name="connsiteY9" fmla="*/ 1700366 h 1700366"/>
                <a:gd name="connsiteX10" fmla="*/ 38428 w 1042479"/>
                <a:gd name="connsiteY10" fmla="*/ 1696850 h 17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479" h="1700366">
                  <a:moveTo>
                    <a:pt x="0" y="6252"/>
                  </a:moveTo>
                  <a:lnTo>
                    <a:pt x="15895" y="4389"/>
                  </a:lnTo>
                  <a:cubicBezTo>
                    <a:pt x="53114" y="1487"/>
                    <a:pt x="90879" y="0"/>
                    <a:pt x="129095" y="0"/>
                  </a:cubicBezTo>
                  <a:lnTo>
                    <a:pt x="717656" y="0"/>
                  </a:lnTo>
                  <a:cubicBezTo>
                    <a:pt x="794088" y="0"/>
                    <a:pt x="868712" y="5948"/>
                    <a:pt x="940785" y="17273"/>
                  </a:cubicBezTo>
                  <a:lnTo>
                    <a:pt x="1014005" y="31730"/>
                  </a:lnTo>
                  <a:lnTo>
                    <a:pt x="1042479" y="1663014"/>
                  </a:lnTo>
                  <a:lnTo>
                    <a:pt x="940785" y="1683093"/>
                  </a:lnTo>
                  <a:cubicBezTo>
                    <a:pt x="868712" y="1694418"/>
                    <a:pt x="794088" y="1700366"/>
                    <a:pt x="717655" y="1700366"/>
                  </a:cubicBezTo>
                  <a:lnTo>
                    <a:pt x="129095" y="1700366"/>
                  </a:lnTo>
                  <a:lnTo>
                    <a:pt x="38428" y="1696850"/>
                  </a:lnTo>
                  <a:close/>
                </a:path>
              </a:pathLst>
            </a:custGeom>
            <a:gradFill>
              <a:gsLst>
                <a:gs pos="0">
                  <a:schemeClr val="tx1">
                    <a:alpha val="50000"/>
                  </a:schemeClr>
                </a:gs>
                <a:gs pos="100000">
                  <a:srgbClr val="EBEBEB">
                    <a:alpha val="0"/>
                  </a:srgbClr>
                </a:gs>
              </a:gsLst>
              <a:lin ang="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41" name="圆角矩形 40"/>
            <p:cNvSpPr/>
            <p:nvPr/>
          </p:nvSpPr>
          <p:spPr>
            <a:xfrm>
              <a:off x="6474776" y="1019119"/>
              <a:ext cx="668974" cy="668974"/>
            </a:xfrm>
            <a:prstGeom prst="roundRect">
              <a:avLst>
                <a:gd name="adj" fmla="val 8667"/>
              </a:avLst>
            </a:prstGeom>
            <a:gradFill flip="none" rotWithShape="1">
              <a:gsLst>
                <a:gs pos="1000">
                  <a:schemeClr val="bg1">
                    <a:lumMod val="80000"/>
                  </a:schemeClr>
                </a:gs>
                <a:gs pos="100000">
                  <a:schemeClr val="bg1">
                    <a:lumMod val="99000"/>
                  </a:schemeClr>
                </a:gs>
              </a:gsLst>
              <a:lin ang="2700000" scaled="1"/>
              <a:tileRect/>
            </a:gradFill>
            <a:ln w="19050">
              <a:gradFill flip="none" rotWithShape="1">
                <a:gsLst>
                  <a:gs pos="0">
                    <a:schemeClr val="bg1"/>
                  </a:gs>
                  <a:gs pos="100000">
                    <a:schemeClr val="bg1">
                      <a:lumMod val="75000"/>
                    </a:schemeClr>
                  </a:gs>
                </a:gsLst>
                <a:lin ang="2700000" scaled="1"/>
                <a:tileRect/>
              </a:grad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任意多边形 41"/>
            <p:cNvSpPr/>
            <p:nvPr/>
          </p:nvSpPr>
          <p:spPr>
            <a:xfrm rot="2760000">
              <a:off x="6517262" y="1296982"/>
              <a:ext cx="1298064" cy="912203"/>
            </a:xfrm>
            <a:custGeom>
              <a:avLst/>
              <a:gdLst>
                <a:gd name="connsiteX0" fmla="*/ 0 w 1042479"/>
                <a:gd name="connsiteY0" fmla="*/ 6252 h 1700366"/>
                <a:gd name="connsiteX1" fmla="*/ 15895 w 1042479"/>
                <a:gd name="connsiteY1" fmla="*/ 4389 h 1700366"/>
                <a:gd name="connsiteX2" fmla="*/ 129095 w 1042479"/>
                <a:gd name="connsiteY2" fmla="*/ 0 h 1700366"/>
                <a:gd name="connsiteX3" fmla="*/ 717656 w 1042479"/>
                <a:gd name="connsiteY3" fmla="*/ 0 h 1700366"/>
                <a:gd name="connsiteX4" fmla="*/ 940785 w 1042479"/>
                <a:gd name="connsiteY4" fmla="*/ 17273 h 1700366"/>
                <a:gd name="connsiteX5" fmla="*/ 1014005 w 1042479"/>
                <a:gd name="connsiteY5" fmla="*/ 31730 h 1700366"/>
                <a:gd name="connsiteX6" fmla="*/ 1042479 w 1042479"/>
                <a:gd name="connsiteY6" fmla="*/ 1663014 h 1700366"/>
                <a:gd name="connsiteX7" fmla="*/ 940785 w 1042479"/>
                <a:gd name="connsiteY7" fmla="*/ 1683093 h 1700366"/>
                <a:gd name="connsiteX8" fmla="*/ 717655 w 1042479"/>
                <a:gd name="connsiteY8" fmla="*/ 1700366 h 1700366"/>
                <a:gd name="connsiteX9" fmla="*/ 129095 w 1042479"/>
                <a:gd name="connsiteY9" fmla="*/ 1700366 h 1700366"/>
                <a:gd name="connsiteX10" fmla="*/ 38428 w 1042479"/>
                <a:gd name="connsiteY10" fmla="*/ 1696850 h 17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479" h="1700366">
                  <a:moveTo>
                    <a:pt x="0" y="6252"/>
                  </a:moveTo>
                  <a:lnTo>
                    <a:pt x="15895" y="4389"/>
                  </a:lnTo>
                  <a:cubicBezTo>
                    <a:pt x="53114" y="1487"/>
                    <a:pt x="90879" y="0"/>
                    <a:pt x="129095" y="0"/>
                  </a:cubicBezTo>
                  <a:lnTo>
                    <a:pt x="717656" y="0"/>
                  </a:lnTo>
                  <a:cubicBezTo>
                    <a:pt x="794088" y="0"/>
                    <a:pt x="868712" y="5948"/>
                    <a:pt x="940785" y="17273"/>
                  </a:cubicBezTo>
                  <a:lnTo>
                    <a:pt x="1014005" y="31730"/>
                  </a:lnTo>
                  <a:lnTo>
                    <a:pt x="1042479" y="1663014"/>
                  </a:lnTo>
                  <a:lnTo>
                    <a:pt x="940785" y="1683093"/>
                  </a:lnTo>
                  <a:cubicBezTo>
                    <a:pt x="868712" y="1694418"/>
                    <a:pt x="794088" y="1700366"/>
                    <a:pt x="717655" y="1700366"/>
                  </a:cubicBezTo>
                  <a:lnTo>
                    <a:pt x="129095" y="1700366"/>
                  </a:lnTo>
                  <a:lnTo>
                    <a:pt x="38428" y="1696850"/>
                  </a:lnTo>
                  <a:close/>
                </a:path>
              </a:pathLst>
            </a:custGeom>
            <a:gradFill>
              <a:gsLst>
                <a:gs pos="0">
                  <a:schemeClr val="tx1">
                    <a:alpha val="50000"/>
                  </a:schemeClr>
                </a:gs>
                <a:gs pos="100000">
                  <a:srgbClr val="EBEBEB">
                    <a:alpha val="0"/>
                  </a:srgbClr>
                </a:gs>
              </a:gsLst>
              <a:lin ang="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43" name="圆角矩形 42"/>
            <p:cNvSpPr/>
            <p:nvPr/>
          </p:nvSpPr>
          <p:spPr>
            <a:xfrm>
              <a:off x="6541255" y="1085598"/>
              <a:ext cx="536016" cy="536016"/>
            </a:xfrm>
            <a:prstGeom prst="roundRect">
              <a:avLst>
                <a:gd name="adj" fmla="val 8667"/>
              </a:avLst>
            </a:prstGeom>
            <a:gradFill flip="none" rotWithShape="1">
              <a:gsLst>
                <a:gs pos="1000">
                  <a:schemeClr val="bg1">
                    <a:lumMod val="80000"/>
                  </a:schemeClr>
                </a:gs>
                <a:gs pos="100000">
                  <a:schemeClr val="bg1">
                    <a:lumMod val="99000"/>
                  </a:schemeClr>
                </a:gs>
              </a:gsLst>
              <a:lin ang="2700000" scaled="1"/>
              <a:tileRect/>
            </a:gradFill>
            <a:ln w="19050">
              <a:gradFill flip="none" rotWithShape="1">
                <a:gsLst>
                  <a:gs pos="0">
                    <a:schemeClr val="bg1"/>
                  </a:gs>
                  <a:gs pos="100000">
                    <a:schemeClr val="bg1">
                      <a:lumMod val="75000"/>
                    </a:schemeClr>
                  </a:gs>
                </a:gsLst>
                <a:lin ang="2700000" scaled="1"/>
                <a:tileRect/>
              </a:gradFill>
            </a:ln>
            <a:effectLst>
              <a:outerShdw blurRad="1397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4" name="组合 43"/>
          <p:cNvGrpSpPr/>
          <p:nvPr/>
        </p:nvGrpSpPr>
        <p:grpSpPr>
          <a:xfrm>
            <a:off x="3794755" y="1335992"/>
            <a:ext cx="922832" cy="1037248"/>
            <a:chOff x="6474776" y="1019119"/>
            <a:chExt cx="1230443" cy="1382997"/>
          </a:xfrm>
        </p:grpSpPr>
        <p:sp>
          <p:nvSpPr>
            <p:cNvPr id="45" name="任意多边形 44"/>
            <p:cNvSpPr/>
            <p:nvPr/>
          </p:nvSpPr>
          <p:spPr>
            <a:xfrm rot="2760000">
              <a:off x="6525414" y="1212396"/>
              <a:ext cx="1298064" cy="1061546"/>
            </a:xfrm>
            <a:custGeom>
              <a:avLst/>
              <a:gdLst>
                <a:gd name="connsiteX0" fmla="*/ 0 w 1042479"/>
                <a:gd name="connsiteY0" fmla="*/ 6252 h 1700366"/>
                <a:gd name="connsiteX1" fmla="*/ 15895 w 1042479"/>
                <a:gd name="connsiteY1" fmla="*/ 4389 h 1700366"/>
                <a:gd name="connsiteX2" fmla="*/ 129095 w 1042479"/>
                <a:gd name="connsiteY2" fmla="*/ 0 h 1700366"/>
                <a:gd name="connsiteX3" fmla="*/ 717656 w 1042479"/>
                <a:gd name="connsiteY3" fmla="*/ 0 h 1700366"/>
                <a:gd name="connsiteX4" fmla="*/ 940785 w 1042479"/>
                <a:gd name="connsiteY4" fmla="*/ 17273 h 1700366"/>
                <a:gd name="connsiteX5" fmla="*/ 1014005 w 1042479"/>
                <a:gd name="connsiteY5" fmla="*/ 31730 h 1700366"/>
                <a:gd name="connsiteX6" fmla="*/ 1042479 w 1042479"/>
                <a:gd name="connsiteY6" fmla="*/ 1663014 h 1700366"/>
                <a:gd name="connsiteX7" fmla="*/ 940785 w 1042479"/>
                <a:gd name="connsiteY7" fmla="*/ 1683093 h 1700366"/>
                <a:gd name="connsiteX8" fmla="*/ 717655 w 1042479"/>
                <a:gd name="connsiteY8" fmla="*/ 1700366 h 1700366"/>
                <a:gd name="connsiteX9" fmla="*/ 129095 w 1042479"/>
                <a:gd name="connsiteY9" fmla="*/ 1700366 h 1700366"/>
                <a:gd name="connsiteX10" fmla="*/ 38428 w 1042479"/>
                <a:gd name="connsiteY10" fmla="*/ 1696850 h 17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479" h="1700366">
                  <a:moveTo>
                    <a:pt x="0" y="6252"/>
                  </a:moveTo>
                  <a:lnTo>
                    <a:pt x="15895" y="4389"/>
                  </a:lnTo>
                  <a:cubicBezTo>
                    <a:pt x="53114" y="1487"/>
                    <a:pt x="90879" y="0"/>
                    <a:pt x="129095" y="0"/>
                  </a:cubicBezTo>
                  <a:lnTo>
                    <a:pt x="717656" y="0"/>
                  </a:lnTo>
                  <a:cubicBezTo>
                    <a:pt x="794088" y="0"/>
                    <a:pt x="868712" y="5948"/>
                    <a:pt x="940785" y="17273"/>
                  </a:cubicBezTo>
                  <a:lnTo>
                    <a:pt x="1014005" y="31730"/>
                  </a:lnTo>
                  <a:lnTo>
                    <a:pt x="1042479" y="1663014"/>
                  </a:lnTo>
                  <a:lnTo>
                    <a:pt x="940785" y="1683093"/>
                  </a:lnTo>
                  <a:cubicBezTo>
                    <a:pt x="868712" y="1694418"/>
                    <a:pt x="794088" y="1700366"/>
                    <a:pt x="717655" y="1700366"/>
                  </a:cubicBezTo>
                  <a:lnTo>
                    <a:pt x="129095" y="1700366"/>
                  </a:lnTo>
                  <a:lnTo>
                    <a:pt x="38428" y="1696850"/>
                  </a:lnTo>
                  <a:close/>
                </a:path>
              </a:pathLst>
            </a:custGeom>
            <a:gradFill>
              <a:gsLst>
                <a:gs pos="0">
                  <a:schemeClr val="tx1">
                    <a:alpha val="50000"/>
                  </a:schemeClr>
                </a:gs>
                <a:gs pos="100000">
                  <a:srgbClr val="EBEBEB">
                    <a:alpha val="0"/>
                  </a:srgbClr>
                </a:gs>
              </a:gsLst>
              <a:lin ang="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46" name="圆角矩形 45"/>
            <p:cNvSpPr/>
            <p:nvPr/>
          </p:nvSpPr>
          <p:spPr>
            <a:xfrm>
              <a:off x="6474776" y="1019119"/>
              <a:ext cx="668974" cy="668974"/>
            </a:xfrm>
            <a:prstGeom prst="roundRect">
              <a:avLst>
                <a:gd name="adj" fmla="val 8667"/>
              </a:avLst>
            </a:prstGeom>
            <a:gradFill flip="none" rotWithShape="1">
              <a:gsLst>
                <a:gs pos="1000">
                  <a:schemeClr val="bg1">
                    <a:lumMod val="80000"/>
                  </a:schemeClr>
                </a:gs>
                <a:gs pos="100000">
                  <a:schemeClr val="bg1">
                    <a:lumMod val="99000"/>
                  </a:schemeClr>
                </a:gs>
              </a:gsLst>
              <a:lin ang="2700000" scaled="1"/>
              <a:tileRect/>
            </a:gradFill>
            <a:ln w="19050">
              <a:gradFill flip="none" rotWithShape="1">
                <a:gsLst>
                  <a:gs pos="0">
                    <a:schemeClr val="bg1"/>
                  </a:gs>
                  <a:gs pos="100000">
                    <a:schemeClr val="bg1">
                      <a:lumMod val="75000"/>
                    </a:schemeClr>
                  </a:gs>
                </a:gsLst>
                <a:lin ang="2700000" scaled="1"/>
                <a:tileRect/>
              </a:grad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任意多边形 46"/>
            <p:cNvSpPr/>
            <p:nvPr/>
          </p:nvSpPr>
          <p:spPr>
            <a:xfrm rot="2760000">
              <a:off x="6517262" y="1296982"/>
              <a:ext cx="1298064" cy="912203"/>
            </a:xfrm>
            <a:custGeom>
              <a:avLst/>
              <a:gdLst>
                <a:gd name="connsiteX0" fmla="*/ 0 w 1042479"/>
                <a:gd name="connsiteY0" fmla="*/ 6252 h 1700366"/>
                <a:gd name="connsiteX1" fmla="*/ 15895 w 1042479"/>
                <a:gd name="connsiteY1" fmla="*/ 4389 h 1700366"/>
                <a:gd name="connsiteX2" fmla="*/ 129095 w 1042479"/>
                <a:gd name="connsiteY2" fmla="*/ 0 h 1700366"/>
                <a:gd name="connsiteX3" fmla="*/ 717656 w 1042479"/>
                <a:gd name="connsiteY3" fmla="*/ 0 h 1700366"/>
                <a:gd name="connsiteX4" fmla="*/ 940785 w 1042479"/>
                <a:gd name="connsiteY4" fmla="*/ 17273 h 1700366"/>
                <a:gd name="connsiteX5" fmla="*/ 1014005 w 1042479"/>
                <a:gd name="connsiteY5" fmla="*/ 31730 h 1700366"/>
                <a:gd name="connsiteX6" fmla="*/ 1042479 w 1042479"/>
                <a:gd name="connsiteY6" fmla="*/ 1663014 h 1700366"/>
                <a:gd name="connsiteX7" fmla="*/ 940785 w 1042479"/>
                <a:gd name="connsiteY7" fmla="*/ 1683093 h 1700366"/>
                <a:gd name="connsiteX8" fmla="*/ 717655 w 1042479"/>
                <a:gd name="connsiteY8" fmla="*/ 1700366 h 1700366"/>
                <a:gd name="connsiteX9" fmla="*/ 129095 w 1042479"/>
                <a:gd name="connsiteY9" fmla="*/ 1700366 h 1700366"/>
                <a:gd name="connsiteX10" fmla="*/ 38428 w 1042479"/>
                <a:gd name="connsiteY10" fmla="*/ 1696850 h 17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479" h="1700366">
                  <a:moveTo>
                    <a:pt x="0" y="6252"/>
                  </a:moveTo>
                  <a:lnTo>
                    <a:pt x="15895" y="4389"/>
                  </a:lnTo>
                  <a:cubicBezTo>
                    <a:pt x="53114" y="1487"/>
                    <a:pt x="90879" y="0"/>
                    <a:pt x="129095" y="0"/>
                  </a:cubicBezTo>
                  <a:lnTo>
                    <a:pt x="717656" y="0"/>
                  </a:lnTo>
                  <a:cubicBezTo>
                    <a:pt x="794088" y="0"/>
                    <a:pt x="868712" y="5948"/>
                    <a:pt x="940785" y="17273"/>
                  </a:cubicBezTo>
                  <a:lnTo>
                    <a:pt x="1014005" y="31730"/>
                  </a:lnTo>
                  <a:lnTo>
                    <a:pt x="1042479" y="1663014"/>
                  </a:lnTo>
                  <a:lnTo>
                    <a:pt x="940785" y="1683093"/>
                  </a:lnTo>
                  <a:cubicBezTo>
                    <a:pt x="868712" y="1694418"/>
                    <a:pt x="794088" y="1700366"/>
                    <a:pt x="717655" y="1700366"/>
                  </a:cubicBezTo>
                  <a:lnTo>
                    <a:pt x="129095" y="1700366"/>
                  </a:lnTo>
                  <a:lnTo>
                    <a:pt x="38428" y="1696850"/>
                  </a:lnTo>
                  <a:close/>
                </a:path>
              </a:pathLst>
            </a:custGeom>
            <a:gradFill>
              <a:gsLst>
                <a:gs pos="0">
                  <a:schemeClr val="tx1">
                    <a:alpha val="50000"/>
                  </a:schemeClr>
                </a:gs>
                <a:gs pos="100000">
                  <a:srgbClr val="EBEBEB">
                    <a:alpha val="0"/>
                  </a:srgbClr>
                </a:gs>
              </a:gsLst>
              <a:lin ang="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48" name="圆角矩形 47"/>
            <p:cNvSpPr/>
            <p:nvPr/>
          </p:nvSpPr>
          <p:spPr>
            <a:xfrm>
              <a:off x="6541255" y="1085598"/>
              <a:ext cx="536016" cy="536016"/>
            </a:xfrm>
            <a:prstGeom prst="roundRect">
              <a:avLst>
                <a:gd name="adj" fmla="val 8667"/>
              </a:avLst>
            </a:prstGeom>
            <a:gradFill flip="none" rotWithShape="1">
              <a:gsLst>
                <a:gs pos="1000">
                  <a:schemeClr val="bg1">
                    <a:lumMod val="80000"/>
                  </a:schemeClr>
                </a:gs>
                <a:gs pos="100000">
                  <a:schemeClr val="bg1">
                    <a:lumMod val="99000"/>
                  </a:schemeClr>
                </a:gs>
              </a:gsLst>
              <a:lin ang="2700000" scaled="1"/>
              <a:tileRect/>
            </a:gradFill>
            <a:ln w="19050">
              <a:gradFill flip="none" rotWithShape="1">
                <a:gsLst>
                  <a:gs pos="0">
                    <a:schemeClr val="bg1"/>
                  </a:gs>
                  <a:gs pos="100000">
                    <a:schemeClr val="bg1">
                      <a:lumMod val="75000"/>
                    </a:schemeClr>
                  </a:gs>
                </a:gsLst>
                <a:lin ang="2700000" scaled="1"/>
                <a:tileRect/>
              </a:gradFill>
            </a:ln>
            <a:effectLst>
              <a:outerShdw blurRad="1397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9" name="组合 48"/>
          <p:cNvGrpSpPr/>
          <p:nvPr/>
        </p:nvGrpSpPr>
        <p:grpSpPr>
          <a:xfrm>
            <a:off x="3794755" y="2787362"/>
            <a:ext cx="922832" cy="1037248"/>
            <a:chOff x="6474776" y="1019119"/>
            <a:chExt cx="1230443" cy="1382997"/>
          </a:xfrm>
        </p:grpSpPr>
        <p:sp>
          <p:nvSpPr>
            <p:cNvPr id="50" name="任意多边形 49"/>
            <p:cNvSpPr/>
            <p:nvPr/>
          </p:nvSpPr>
          <p:spPr>
            <a:xfrm rot="2760000">
              <a:off x="6525414" y="1212396"/>
              <a:ext cx="1298064" cy="1061546"/>
            </a:xfrm>
            <a:custGeom>
              <a:avLst/>
              <a:gdLst>
                <a:gd name="connsiteX0" fmla="*/ 0 w 1042479"/>
                <a:gd name="connsiteY0" fmla="*/ 6252 h 1700366"/>
                <a:gd name="connsiteX1" fmla="*/ 15895 w 1042479"/>
                <a:gd name="connsiteY1" fmla="*/ 4389 h 1700366"/>
                <a:gd name="connsiteX2" fmla="*/ 129095 w 1042479"/>
                <a:gd name="connsiteY2" fmla="*/ 0 h 1700366"/>
                <a:gd name="connsiteX3" fmla="*/ 717656 w 1042479"/>
                <a:gd name="connsiteY3" fmla="*/ 0 h 1700366"/>
                <a:gd name="connsiteX4" fmla="*/ 940785 w 1042479"/>
                <a:gd name="connsiteY4" fmla="*/ 17273 h 1700366"/>
                <a:gd name="connsiteX5" fmla="*/ 1014005 w 1042479"/>
                <a:gd name="connsiteY5" fmla="*/ 31730 h 1700366"/>
                <a:gd name="connsiteX6" fmla="*/ 1042479 w 1042479"/>
                <a:gd name="connsiteY6" fmla="*/ 1663014 h 1700366"/>
                <a:gd name="connsiteX7" fmla="*/ 940785 w 1042479"/>
                <a:gd name="connsiteY7" fmla="*/ 1683093 h 1700366"/>
                <a:gd name="connsiteX8" fmla="*/ 717655 w 1042479"/>
                <a:gd name="connsiteY8" fmla="*/ 1700366 h 1700366"/>
                <a:gd name="connsiteX9" fmla="*/ 129095 w 1042479"/>
                <a:gd name="connsiteY9" fmla="*/ 1700366 h 1700366"/>
                <a:gd name="connsiteX10" fmla="*/ 38428 w 1042479"/>
                <a:gd name="connsiteY10" fmla="*/ 1696850 h 17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479" h="1700366">
                  <a:moveTo>
                    <a:pt x="0" y="6252"/>
                  </a:moveTo>
                  <a:lnTo>
                    <a:pt x="15895" y="4389"/>
                  </a:lnTo>
                  <a:cubicBezTo>
                    <a:pt x="53114" y="1487"/>
                    <a:pt x="90879" y="0"/>
                    <a:pt x="129095" y="0"/>
                  </a:cubicBezTo>
                  <a:lnTo>
                    <a:pt x="717656" y="0"/>
                  </a:lnTo>
                  <a:cubicBezTo>
                    <a:pt x="794088" y="0"/>
                    <a:pt x="868712" y="5948"/>
                    <a:pt x="940785" y="17273"/>
                  </a:cubicBezTo>
                  <a:lnTo>
                    <a:pt x="1014005" y="31730"/>
                  </a:lnTo>
                  <a:lnTo>
                    <a:pt x="1042479" y="1663014"/>
                  </a:lnTo>
                  <a:lnTo>
                    <a:pt x="940785" y="1683093"/>
                  </a:lnTo>
                  <a:cubicBezTo>
                    <a:pt x="868712" y="1694418"/>
                    <a:pt x="794088" y="1700366"/>
                    <a:pt x="717655" y="1700366"/>
                  </a:cubicBezTo>
                  <a:lnTo>
                    <a:pt x="129095" y="1700366"/>
                  </a:lnTo>
                  <a:lnTo>
                    <a:pt x="38428" y="1696850"/>
                  </a:lnTo>
                  <a:close/>
                </a:path>
              </a:pathLst>
            </a:custGeom>
            <a:gradFill>
              <a:gsLst>
                <a:gs pos="0">
                  <a:schemeClr val="tx1">
                    <a:alpha val="50000"/>
                  </a:schemeClr>
                </a:gs>
                <a:gs pos="100000">
                  <a:srgbClr val="EBEBEB">
                    <a:alpha val="0"/>
                  </a:srgbClr>
                </a:gs>
              </a:gsLst>
              <a:lin ang="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51" name="圆角矩形 50"/>
            <p:cNvSpPr/>
            <p:nvPr/>
          </p:nvSpPr>
          <p:spPr>
            <a:xfrm>
              <a:off x="6474776" y="1019119"/>
              <a:ext cx="668974" cy="668974"/>
            </a:xfrm>
            <a:prstGeom prst="roundRect">
              <a:avLst>
                <a:gd name="adj" fmla="val 8667"/>
              </a:avLst>
            </a:prstGeom>
            <a:gradFill flip="none" rotWithShape="1">
              <a:gsLst>
                <a:gs pos="1000">
                  <a:schemeClr val="bg1">
                    <a:lumMod val="80000"/>
                  </a:schemeClr>
                </a:gs>
                <a:gs pos="100000">
                  <a:schemeClr val="bg1">
                    <a:lumMod val="99000"/>
                  </a:schemeClr>
                </a:gs>
              </a:gsLst>
              <a:lin ang="2700000" scaled="1"/>
              <a:tileRect/>
            </a:gradFill>
            <a:ln w="19050">
              <a:gradFill flip="none" rotWithShape="1">
                <a:gsLst>
                  <a:gs pos="0">
                    <a:schemeClr val="bg1"/>
                  </a:gs>
                  <a:gs pos="100000">
                    <a:schemeClr val="bg1">
                      <a:lumMod val="75000"/>
                    </a:schemeClr>
                  </a:gs>
                </a:gsLst>
                <a:lin ang="2700000" scaled="1"/>
                <a:tileRect/>
              </a:grad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任意多边形 51"/>
            <p:cNvSpPr/>
            <p:nvPr/>
          </p:nvSpPr>
          <p:spPr>
            <a:xfrm rot="2760000">
              <a:off x="6517262" y="1296982"/>
              <a:ext cx="1298064" cy="912203"/>
            </a:xfrm>
            <a:custGeom>
              <a:avLst/>
              <a:gdLst>
                <a:gd name="connsiteX0" fmla="*/ 0 w 1042479"/>
                <a:gd name="connsiteY0" fmla="*/ 6252 h 1700366"/>
                <a:gd name="connsiteX1" fmla="*/ 15895 w 1042479"/>
                <a:gd name="connsiteY1" fmla="*/ 4389 h 1700366"/>
                <a:gd name="connsiteX2" fmla="*/ 129095 w 1042479"/>
                <a:gd name="connsiteY2" fmla="*/ 0 h 1700366"/>
                <a:gd name="connsiteX3" fmla="*/ 717656 w 1042479"/>
                <a:gd name="connsiteY3" fmla="*/ 0 h 1700366"/>
                <a:gd name="connsiteX4" fmla="*/ 940785 w 1042479"/>
                <a:gd name="connsiteY4" fmla="*/ 17273 h 1700366"/>
                <a:gd name="connsiteX5" fmla="*/ 1014005 w 1042479"/>
                <a:gd name="connsiteY5" fmla="*/ 31730 h 1700366"/>
                <a:gd name="connsiteX6" fmla="*/ 1042479 w 1042479"/>
                <a:gd name="connsiteY6" fmla="*/ 1663014 h 1700366"/>
                <a:gd name="connsiteX7" fmla="*/ 940785 w 1042479"/>
                <a:gd name="connsiteY7" fmla="*/ 1683093 h 1700366"/>
                <a:gd name="connsiteX8" fmla="*/ 717655 w 1042479"/>
                <a:gd name="connsiteY8" fmla="*/ 1700366 h 1700366"/>
                <a:gd name="connsiteX9" fmla="*/ 129095 w 1042479"/>
                <a:gd name="connsiteY9" fmla="*/ 1700366 h 1700366"/>
                <a:gd name="connsiteX10" fmla="*/ 38428 w 1042479"/>
                <a:gd name="connsiteY10" fmla="*/ 1696850 h 17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479" h="1700366">
                  <a:moveTo>
                    <a:pt x="0" y="6252"/>
                  </a:moveTo>
                  <a:lnTo>
                    <a:pt x="15895" y="4389"/>
                  </a:lnTo>
                  <a:cubicBezTo>
                    <a:pt x="53114" y="1487"/>
                    <a:pt x="90879" y="0"/>
                    <a:pt x="129095" y="0"/>
                  </a:cubicBezTo>
                  <a:lnTo>
                    <a:pt x="717656" y="0"/>
                  </a:lnTo>
                  <a:cubicBezTo>
                    <a:pt x="794088" y="0"/>
                    <a:pt x="868712" y="5948"/>
                    <a:pt x="940785" y="17273"/>
                  </a:cubicBezTo>
                  <a:lnTo>
                    <a:pt x="1014005" y="31730"/>
                  </a:lnTo>
                  <a:lnTo>
                    <a:pt x="1042479" y="1663014"/>
                  </a:lnTo>
                  <a:lnTo>
                    <a:pt x="940785" y="1683093"/>
                  </a:lnTo>
                  <a:cubicBezTo>
                    <a:pt x="868712" y="1694418"/>
                    <a:pt x="794088" y="1700366"/>
                    <a:pt x="717655" y="1700366"/>
                  </a:cubicBezTo>
                  <a:lnTo>
                    <a:pt x="129095" y="1700366"/>
                  </a:lnTo>
                  <a:lnTo>
                    <a:pt x="38428" y="1696850"/>
                  </a:lnTo>
                  <a:close/>
                </a:path>
              </a:pathLst>
            </a:custGeom>
            <a:gradFill>
              <a:gsLst>
                <a:gs pos="0">
                  <a:schemeClr val="tx1">
                    <a:alpha val="50000"/>
                  </a:schemeClr>
                </a:gs>
                <a:gs pos="100000">
                  <a:srgbClr val="EBEBEB">
                    <a:alpha val="0"/>
                  </a:srgbClr>
                </a:gs>
              </a:gsLst>
              <a:lin ang="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53" name="圆角矩形 52"/>
            <p:cNvSpPr/>
            <p:nvPr/>
          </p:nvSpPr>
          <p:spPr>
            <a:xfrm>
              <a:off x="6541255" y="1085598"/>
              <a:ext cx="536016" cy="536016"/>
            </a:xfrm>
            <a:prstGeom prst="roundRect">
              <a:avLst>
                <a:gd name="adj" fmla="val 8667"/>
              </a:avLst>
            </a:prstGeom>
            <a:gradFill flip="none" rotWithShape="1">
              <a:gsLst>
                <a:gs pos="1000">
                  <a:schemeClr val="bg1">
                    <a:lumMod val="80000"/>
                  </a:schemeClr>
                </a:gs>
                <a:gs pos="100000">
                  <a:schemeClr val="bg1">
                    <a:lumMod val="99000"/>
                  </a:schemeClr>
                </a:gs>
              </a:gsLst>
              <a:lin ang="2700000" scaled="1"/>
              <a:tileRect/>
            </a:gradFill>
            <a:ln w="19050">
              <a:gradFill flip="none" rotWithShape="1">
                <a:gsLst>
                  <a:gs pos="0">
                    <a:schemeClr val="bg1"/>
                  </a:gs>
                  <a:gs pos="100000">
                    <a:schemeClr val="bg1">
                      <a:lumMod val="75000"/>
                    </a:schemeClr>
                  </a:gs>
                </a:gsLst>
                <a:lin ang="2700000" scaled="1"/>
                <a:tileRect/>
              </a:gradFill>
            </a:ln>
            <a:effectLst>
              <a:outerShdw blurRad="1397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4" name="组合 53"/>
          <p:cNvGrpSpPr/>
          <p:nvPr/>
        </p:nvGrpSpPr>
        <p:grpSpPr>
          <a:xfrm>
            <a:off x="3794755" y="4232789"/>
            <a:ext cx="922832" cy="1037248"/>
            <a:chOff x="6474776" y="1019119"/>
            <a:chExt cx="1230443" cy="1382997"/>
          </a:xfrm>
        </p:grpSpPr>
        <p:sp>
          <p:nvSpPr>
            <p:cNvPr id="55" name="任意多边形 54"/>
            <p:cNvSpPr/>
            <p:nvPr/>
          </p:nvSpPr>
          <p:spPr>
            <a:xfrm rot="2760000">
              <a:off x="6525414" y="1212396"/>
              <a:ext cx="1298064" cy="1061546"/>
            </a:xfrm>
            <a:custGeom>
              <a:avLst/>
              <a:gdLst>
                <a:gd name="connsiteX0" fmla="*/ 0 w 1042479"/>
                <a:gd name="connsiteY0" fmla="*/ 6252 h 1700366"/>
                <a:gd name="connsiteX1" fmla="*/ 15895 w 1042479"/>
                <a:gd name="connsiteY1" fmla="*/ 4389 h 1700366"/>
                <a:gd name="connsiteX2" fmla="*/ 129095 w 1042479"/>
                <a:gd name="connsiteY2" fmla="*/ 0 h 1700366"/>
                <a:gd name="connsiteX3" fmla="*/ 717656 w 1042479"/>
                <a:gd name="connsiteY3" fmla="*/ 0 h 1700366"/>
                <a:gd name="connsiteX4" fmla="*/ 940785 w 1042479"/>
                <a:gd name="connsiteY4" fmla="*/ 17273 h 1700366"/>
                <a:gd name="connsiteX5" fmla="*/ 1014005 w 1042479"/>
                <a:gd name="connsiteY5" fmla="*/ 31730 h 1700366"/>
                <a:gd name="connsiteX6" fmla="*/ 1042479 w 1042479"/>
                <a:gd name="connsiteY6" fmla="*/ 1663014 h 1700366"/>
                <a:gd name="connsiteX7" fmla="*/ 940785 w 1042479"/>
                <a:gd name="connsiteY7" fmla="*/ 1683093 h 1700366"/>
                <a:gd name="connsiteX8" fmla="*/ 717655 w 1042479"/>
                <a:gd name="connsiteY8" fmla="*/ 1700366 h 1700366"/>
                <a:gd name="connsiteX9" fmla="*/ 129095 w 1042479"/>
                <a:gd name="connsiteY9" fmla="*/ 1700366 h 1700366"/>
                <a:gd name="connsiteX10" fmla="*/ 38428 w 1042479"/>
                <a:gd name="connsiteY10" fmla="*/ 1696850 h 17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479" h="1700366">
                  <a:moveTo>
                    <a:pt x="0" y="6252"/>
                  </a:moveTo>
                  <a:lnTo>
                    <a:pt x="15895" y="4389"/>
                  </a:lnTo>
                  <a:cubicBezTo>
                    <a:pt x="53114" y="1487"/>
                    <a:pt x="90879" y="0"/>
                    <a:pt x="129095" y="0"/>
                  </a:cubicBezTo>
                  <a:lnTo>
                    <a:pt x="717656" y="0"/>
                  </a:lnTo>
                  <a:cubicBezTo>
                    <a:pt x="794088" y="0"/>
                    <a:pt x="868712" y="5948"/>
                    <a:pt x="940785" y="17273"/>
                  </a:cubicBezTo>
                  <a:lnTo>
                    <a:pt x="1014005" y="31730"/>
                  </a:lnTo>
                  <a:lnTo>
                    <a:pt x="1042479" y="1663014"/>
                  </a:lnTo>
                  <a:lnTo>
                    <a:pt x="940785" y="1683093"/>
                  </a:lnTo>
                  <a:cubicBezTo>
                    <a:pt x="868712" y="1694418"/>
                    <a:pt x="794088" y="1700366"/>
                    <a:pt x="717655" y="1700366"/>
                  </a:cubicBezTo>
                  <a:lnTo>
                    <a:pt x="129095" y="1700366"/>
                  </a:lnTo>
                  <a:lnTo>
                    <a:pt x="38428" y="1696850"/>
                  </a:lnTo>
                  <a:close/>
                </a:path>
              </a:pathLst>
            </a:custGeom>
            <a:gradFill>
              <a:gsLst>
                <a:gs pos="0">
                  <a:schemeClr val="tx1">
                    <a:alpha val="50000"/>
                  </a:schemeClr>
                </a:gs>
                <a:gs pos="100000">
                  <a:srgbClr val="EBEBEB">
                    <a:alpha val="0"/>
                  </a:srgbClr>
                </a:gs>
              </a:gsLst>
              <a:lin ang="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56" name="圆角矩形 55"/>
            <p:cNvSpPr/>
            <p:nvPr/>
          </p:nvSpPr>
          <p:spPr>
            <a:xfrm>
              <a:off x="6474776" y="1019119"/>
              <a:ext cx="668974" cy="668974"/>
            </a:xfrm>
            <a:prstGeom prst="roundRect">
              <a:avLst>
                <a:gd name="adj" fmla="val 8667"/>
              </a:avLst>
            </a:prstGeom>
            <a:gradFill flip="none" rotWithShape="1">
              <a:gsLst>
                <a:gs pos="1000">
                  <a:schemeClr val="bg1">
                    <a:lumMod val="80000"/>
                  </a:schemeClr>
                </a:gs>
                <a:gs pos="100000">
                  <a:schemeClr val="bg1">
                    <a:lumMod val="99000"/>
                  </a:schemeClr>
                </a:gs>
              </a:gsLst>
              <a:lin ang="2700000" scaled="1"/>
              <a:tileRect/>
            </a:gradFill>
            <a:ln w="19050">
              <a:gradFill flip="none" rotWithShape="1">
                <a:gsLst>
                  <a:gs pos="0">
                    <a:schemeClr val="bg1"/>
                  </a:gs>
                  <a:gs pos="100000">
                    <a:schemeClr val="bg1">
                      <a:lumMod val="75000"/>
                    </a:schemeClr>
                  </a:gs>
                </a:gsLst>
                <a:lin ang="2700000" scaled="1"/>
                <a:tileRect/>
              </a:grad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7" name="任意多边形 56"/>
            <p:cNvSpPr/>
            <p:nvPr/>
          </p:nvSpPr>
          <p:spPr>
            <a:xfrm rot="2760000">
              <a:off x="6517262" y="1296982"/>
              <a:ext cx="1298064" cy="912203"/>
            </a:xfrm>
            <a:custGeom>
              <a:avLst/>
              <a:gdLst>
                <a:gd name="connsiteX0" fmla="*/ 0 w 1042479"/>
                <a:gd name="connsiteY0" fmla="*/ 6252 h 1700366"/>
                <a:gd name="connsiteX1" fmla="*/ 15895 w 1042479"/>
                <a:gd name="connsiteY1" fmla="*/ 4389 h 1700366"/>
                <a:gd name="connsiteX2" fmla="*/ 129095 w 1042479"/>
                <a:gd name="connsiteY2" fmla="*/ 0 h 1700366"/>
                <a:gd name="connsiteX3" fmla="*/ 717656 w 1042479"/>
                <a:gd name="connsiteY3" fmla="*/ 0 h 1700366"/>
                <a:gd name="connsiteX4" fmla="*/ 940785 w 1042479"/>
                <a:gd name="connsiteY4" fmla="*/ 17273 h 1700366"/>
                <a:gd name="connsiteX5" fmla="*/ 1014005 w 1042479"/>
                <a:gd name="connsiteY5" fmla="*/ 31730 h 1700366"/>
                <a:gd name="connsiteX6" fmla="*/ 1042479 w 1042479"/>
                <a:gd name="connsiteY6" fmla="*/ 1663014 h 1700366"/>
                <a:gd name="connsiteX7" fmla="*/ 940785 w 1042479"/>
                <a:gd name="connsiteY7" fmla="*/ 1683093 h 1700366"/>
                <a:gd name="connsiteX8" fmla="*/ 717655 w 1042479"/>
                <a:gd name="connsiteY8" fmla="*/ 1700366 h 1700366"/>
                <a:gd name="connsiteX9" fmla="*/ 129095 w 1042479"/>
                <a:gd name="connsiteY9" fmla="*/ 1700366 h 1700366"/>
                <a:gd name="connsiteX10" fmla="*/ 38428 w 1042479"/>
                <a:gd name="connsiteY10" fmla="*/ 1696850 h 17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479" h="1700366">
                  <a:moveTo>
                    <a:pt x="0" y="6252"/>
                  </a:moveTo>
                  <a:lnTo>
                    <a:pt x="15895" y="4389"/>
                  </a:lnTo>
                  <a:cubicBezTo>
                    <a:pt x="53114" y="1487"/>
                    <a:pt x="90879" y="0"/>
                    <a:pt x="129095" y="0"/>
                  </a:cubicBezTo>
                  <a:lnTo>
                    <a:pt x="717656" y="0"/>
                  </a:lnTo>
                  <a:cubicBezTo>
                    <a:pt x="794088" y="0"/>
                    <a:pt x="868712" y="5948"/>
                    <a:pt x="940785" y="17273"/>
                  </a:cubicBezTo>
                  <a:lnTo>
                    <a:pt x="1014005" y="31730"/>
                  </a:lnTo>
                  <a:lnTo>
                    <a:pt x="1042479" y="1663014"/>
                  </a:lnTo>
                  <a:lnTo>
                    <a:pt x="940785" y="1683093"/>
                  </a:lnTo>
                  <a:cubicBezTo>
                    <a:pt x="868712" y="1694418"/>
                    <a:pt x="794088" y="1700366"/>
                    <a:pt x="717655" y="1700366"/>
                  </a:cubicBezTo>
                  <a:lnTo>
                    <a:pt x="129095" y="1700366"/>
                  </a:lnTo>
                  <a:lnTo>
                    <a:pt x="38428" y="1696850"/>
                  </a:lnTo>
                  <a:close/>
                </a:path>
              </a:pathLst>
            </a:custGeom>
            <a:gradFill>
              <a:gsLst>
                <a:gs pos="0">
                  <a:schemeClr val="tx1">
                    <a:alpha val="50000"/>
                  </a:schemeClr>
                </a:gs>
                <a:gs pos="100000">
                  <a:srgbClr val="EBEBEB">
                    <a:alpha val="0"/>
                  </a:srgbClr>
                </a:gs>
              </a:gsLst>
              <a:lin ang="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58" name="圆角矩形 57"/>
            <p:cNvSpPr/>
            <p:nvPr/>
          </p:nvSpPr>
          <p:spPr>
            <a:xfrm>
              <a:off x="6541255" y="1085598"/>
              <a:ext cx="536016" cy="536016"/>
            </a:xfrm>
            <a:prstGeom prst="roundRect">
              <a:avLst>
                <a:gd name="adj" fmla="val 8667"/>
              </a:avLst>
            </a:prstGeom>
            <a:gradFill flip="none" rotWithShape="1">
              <a:gsLst>
                <a:gs pos="1000">
                  <a:schemeClr val="bg1">
                    <a:lumMod val="80000"/>
                  </a:schemeClr>
                </a:gs>
                <a:gs pos="100000">
                  <a:schemeClr val="bg1">
                    <a:lumMod val="99000"/>
                  </a:schemeClr>
                </a:gs>
              </a:gsLst>
              <a:lin ang="2700000" scaled="1"/>
              <a:tileRect/>
            </a:gradFill>
            <a:ln w="19050">
              <a:gradFill flip="none" rotWithShape="1">
                <a:gsLst>
                  <a:gs pos="0">
                    <a:schemeClr val="bg1"/>
                  </a:gs>
                  <a:gs pos="100000">
                    <a:schemeClr val="bg1">
                      <a:lumMod val="75000"/>
                    </a:schemeClr>
                  </a:gs>
                </a:gsLst>
                <a:lin ang="2700000" scaled="1"/>
                <a:tileRect/>
              </a:gradFill>
            </a:ln>
            <a:effectLst>
              <a:outerShdw blurRad="1397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4" name="组合 103"/>
          <p:cNvGrpSpPr/>
          <p:nvPr/>
        </p:nvGrpSpPr>
        <p:grpSpPr>
          <a:xfrm>
            <a:off x="1847851" y="1962151"/>
            <a:ext cx="2745521" cy="404018"/>
            <a:chOff x="2463800" y="2482850"/>
            <a:chExt cx="3660695" cy="538691"/>
          </a:xfrm>
        </p:grpSpPr>
        <p:sp>
          <p:nvSpPr>
            <p:cNvPr id="103" name="任意多边形 102"/>
            <p:cNvSpPr/>
            <p:nvPr/>
          </p:nvSpPr>
          <p:spPr>
            <a:xfrm>
              <a:off x="2463800" y="2482850"/>
              <a:ext cx="3606800" cy="495300"/>
            </a:xfrm>
            <a:custGeom>
              <a:avLst/>
              <a:gdLst>
                <a:gd name="connsiteX0" fmla="*/ 3606800 w 3606800"/>
                <a:gd name="connsiteY0" fmla="*/ 495300 h 495300"/>
                <a:gd name="connsiteX1" fmla="*/ 2552700 w 3606800"/>
                <a:gd name="connsiteY1" fmla="*/ 0 h 495300"/>
                <a:gd name="connsiteX2" fmla="*/ 0 w 3606800"/>
                <a:gd name="connsiteY2" fmla="*/ 0 h 495300"/>
              </a:gdLst>
              <a:ahLst/>
              <a:cxnLst>
                <a:cxn ang="0">
                  <a:pos x="connsiteX0" y="connsiteY0"/>
                </a:cxn>
                <a:cxn ang="0">
                  <a:pos x="connsiteX1" y="connsiteY1"/>
                </a:cxn>
                <a:cxn ang="0">
                  <a:pos x="connsiteX2" y="connsiteY2"/>
                </a:cxn>
              </a:cxnLst>
              <a:rect l="l" t="t" r="r" b="b"/>
              <a:pathLst>
                <a:path w="3606800" h="495300">
                  <a:moveTo>
                    <a:pt x="3606800" y="495300"/>
                  </a:moveTo>
                  <a:lnTo>
                    <a:pt x="2552700" y="0"/>
                  </a:lnTo>
                  <a:lnTo>
                    <a:pt x="0" y="0"/>
                  </a:lnTo>
                </a:path>
              </a:pathLst>
            </a:custGeom>
            <a:noFill/>
            <a:ln w="19050">
              <a:solidFill>
                <a:schemeClr val="bg1"/>
              </a:solidFill>
              <a:prstDash val="dash"/>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8" name="椭圆 97"/>
            <p:cNvSpPr/>
            <p:nvPr/>
          </p:nvSpPr>
          <p:spPr>
            <a:xfrm flipH="1" flipV="1">
              <a:off x="6043474" y="2947886"/>
              <a:ext cx="81021" cy="73655"/>
            </a:xfrm>
            <a:prstGeom prst="ellipse">
              <a:avLst/>
            </a:prstGeom>
            <a:solidFill>
              <a:schemeClr val="bg1"/>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5" name="组合 104"/>
          <p:cNvGrpSpPr/>
          <p:nvPr/>
        </p:nvGrpSpPr>
        <p:grpSpPr>
          <a:xfrm>
            <a:off x="2190416" y="1965112"/>
            <a:ext cx="1540007" cy="937337"/>
            <a:chOff x="3451161" y="3865165"/>
            <a:chExt cx="2053342" cy="1249781"/>
          </a:xfrm>
        </p:grpSpPr>
        <p:sp>
          <p:nvSpPr>
            <p:cNvPr id="106" name="文本框 105"/>
            <p:cNvSpPr txBox="1"/>
            <p:nvPr/>
          </p:nvSpPr>
          <p:spPr>
            <a:xfrm>
              <a:off x="3451161" y="3865165"/>
              <a:ext cx="1735285" cy="369332"/>
            </a:xfrm>
            <a:prstGeom prst="rect">
              <a:avLst/>
            </a:prstGeom>
            <a:noFill/>
          </p:spPr>
          <p:txBody>
            <a:bodyPr wrap="square" rtlCol="0">
              <a:spAutoFit/>
            </a:bodyPr>
            <a:lstStyle/>
            <a:p>
              <a:r>
                <a:rPr lang="zh-CN" altLang="en-US" sz="1200" dirty="0">
                  <a:solidFill>
                    <a:prstClr val="black">
                      <a:lumMod val="50000"/>
                      <a:lumOff val="50000"/>
                    </a:prstClr>
                  </a:solidFill>
                  <a:latin typeface="时尚中黑简体" panose="01010104010101010101" pitchFamily="2" charset="-122"/>
                  <a:ea typeface="时尚中黑简体" panose="01010104010101010101" pitchFamily="2" charset="-122"/>
                </a:rPr>
                <a:t>在此添加标题</a:t>
              </a:r>
            </a:p>
          </p:txBody>
        </p:sp>
        <p:sp>
          <p:nvSpPr>
            <p:cNvPr id="107" name="文本框 106"/>
            <p:cNvSpPr txBox="1"/>
            <p:nvPr/>
          </p:nvSpPr>
          <p:spPr>
            <a:xfrm>
              <a:off x="3457192" y="4171099"/>
              <a:ext cx="2047311" cy="943847"/>
            </a:xfrm>
            <a:prstGeom prst="rect">
              <a:avLst/>
            </a:prstGeom>
            <a:noFill/>
          </p:spPr>
          <p:txBody>
            <a:bodyPr wrap="square" rtlCol="0">
              <a:spAutoFit/>
            </a:bodyPr>
            <a:lstStyle/>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a:t>
              </a:r>
            </a:p>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a:t>
              </a:r>
            </a:p>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a:t>
              </a:r>
            </a:p>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a:t>
              </a:r>
            </a:p>
            <a:p>
              <a:pPr algn="just"/>
              <a:endPar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109" name="Group 4"/>
          <p:cNvGrpSpPr>
            <a:grpSpLocks noChangeAspect="1"/>
          </p:cNvGrpSpPr>
          <p:nvPr/>
        </p:nvGrpSpPr>
        <p:grpSpPr bwMode="auto">
          <a:xfrm>
            <a:off x="1889326" y="2051626"/>
            <a:ext cx="315440" cy="369659"/>
            <a:chOff x="1776" y="1776"/>
            <a:chExt cx="64" cy="75"/>
          </a:xfrm>
          <a:solidFill>
            <a:srgbClr val="01ACBE"/>
          </a:solidFill>
        </p:grpSpPr>
        <p:sp>
          <p:nvSpPr>
            <p:cNvPr id="111" name="Freeform 5"/>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2" name="Freeform 6"/>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3" name="Freeform 7"/>
            <p:cNvSpPr/>
            <p:nvPr/>
          </p:nvSpPr>
          <p:spPr bwMode="auto">
            <a:xfrm>
              <a:off x="1795" y="1776"/>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4" name="Freeform 8"/>
            <p:cNvSpPr/>
            <p:nvPr/>
          </p:nvSpPr>
          <p:spPr bwMode="auto">
            <a:xfrm>
              <a:off x="1776" y="1807"/>
              <a:ext cx="64" cy="4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120" name="组合 119"/>
          <p:cNvGrpSpPr/>
          <p:nvPr/>
        </p:nvGrpSpPr>
        <p:grpSpPr>
          <a:xfrm>
            <a:off x="1847851" y="3414133"/>
            <a:ext cx="2745521" cy="404018"/>
            <a:chOff x="2463800" y="2482850"/>
            <a:chExt cx="3660695" cy="538691"/>
          </a:xfrm>
        </p:grpSpPr>
        <p:sp>
          <p:nvSpPr>
            <p:cNvPr id="121" name="任意多边形 120"/>
            <p:cNvSpPr/>
            <p:nvPr/>
          </p:nvSpPr>
          <p:spPr>
            <a:xfrm>
              <a:off x="2463800" y="2482850"/>
              <a:ext cx="3606800" cy="495300"/>
            </a:xfrm>
            <a:custGeom>
              <a:avLst/>
              <a:gdLst>
                <a:gd name="connsiteX0" fmla="*/ 3606800 w 3606800"/>
                <a:gd name="connsiteY0" fmla="*/ 495300 h 495300"/>
                <a:gd name="connsiteX1" fmla="*/ 2552700 w 3606800"/>
                <a:gd name="connsiteY1" fmla="*/ 0 h 495300"/>
                <a:gd name="connsiteX2" fmla="*/ 0 w 3606800"/>
                <a:gd name="connsiteY2" fmla="*/ 0 h 495300"/>
              </a:gdLst>
              <a:ahLst/>
              <a:cxnLst>
                <a:cxn ang="0">
                  <a:pos x="connsiteX0" y="connsiteY0"/>
                </a:cxn>
                <a:cxn ang="0">
                  <a:pos x="connsiteX1" y="connsiteY1"/>
                </a:cxn>
                <a:cxn ang="0">
                  <a:pos x="connsiteX2" y="connsiteY2"/>
                </a:cxn>
              </a:cxnLst>
              <a:rect l="l" t="t" r="r" b="b"/>
              <a:pathLst>
                <a:path w="3606800" h="495300">
                  <a:moveTo>
                    <a:pt x="3606800" y="495300"/>
                  </a:moveTo>
                  <a:lnTo>
                    <a:pt x="2552700" y="0"/>
                  </a:lnTo>
                  <a:lnTo>
                    <a:pt x="0" y="0"/>
                  </a:lnTo>
                </a:path>
              </a:pathLst>
            </a:custGeom>
            <a:noFill/>
            <a:ln w="19050">
              <a:solidFill>
                <a:schemeClr val="bg1"/>
              </a:solidFill>
              <a:prstDash val="dash"/>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2" name="椭圆 121"/>
            <p:cNvSpPr/>
            <p:nvPr/>
          </p:nvSpPr>
          <p:spPr>
            <a:xfrm flipH="1" flipV="1">
              <a:off x="6043474" y="2947886"/>
              <a:ext cx="81021" cy="73655"/>
            </a:xfrm>
            <a:prstGeom prst="ellipse">
              <a:avLst/>
            </a:prstGeom>
            <a:solidFill>
              <a:schemeClr val="bg1"/>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85" name="Group 18"/>
          <p:cNvGrpSpPr>
            <a:grpSpLocks noChangeAspect="1"/>
          </p:cNvGrpSpPr>
          <p:nvPr/>
        </p:nvGrpSpPr>
        <p:grpSpPr bwMode="auto">
          <a:xfrm>
            <a:off x="1882980" y="3550552"/>
            <a:ext cx="320356" cy="298512"/>
            <a:chOff x="3802" y="2858"/>
            <a:chExt cx="616" cy="574"/>
          </a:xfrm>
          <a:solidFill>
            <a:srgbClr val="C65885"/>
          </a:solidFill>
        </p:grpSpPr>
        <p:sp>
          <p:nvSpPr>
            <p:cNvPr id="286"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7"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8"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9"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0"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291" name="组合 290"/>
          <p:cNvGrpSpPr/>
          <p:nvPr/>
        </p:nvGrpSpPr>
        <p:grpSpPr>
          <a:xfrm>
            <a:off x="2190416" y="3421706"/>
            <a:ext cx="1547859" cy="828039"/>
            <a:chOff x="3451161" y="3865165"/>
            <a:chExt cx="2063811" cy="1104050"/>
          </a:xfrm>
        </p:grpSpPr>
        <p:sp>
          <p:nvSpPr>
            <p:cNvPr id="292" name="文本框 291"/>
            <p:cNvSpPr txBox="1"/>
            <p:nvPr/>
          </p:nvSpPr>
          <p:spPr>
            <a:xfrm>
              <a:off x="3451161" y="3865165"/>
              <a:ext cx="1831295" cy="369332"/>
            </a:xfrm>
            <a:prstGeom prst="rect">
              <a:avLst/>
            </a:prstGeom>
            <a:noFill/>
          </p:spPr>
          <p:txBody>
            <a:bodyPr wrap="square" rtlCol="0">
              <a:spAutoFit/>
            </a:bodyPr>
            <a:lstStyle/>
            <a:p>
              <a:r>
                <a:rPr lang="zh-CN" altLang="en-US" sz="1200" dirty="0">
                  <a:solidFill>
                    <a:prstClr val="black">
                      <a:lumMod val="50000"/>
                      <a:lumOff val="50000"/>
                    </a:prstClr>
                  </a:solidFill>
                  <a:latin typeface="时尚中黑简体" panose="01010104010101010101" pitchFamily="2" charset="-122"/>
                  <a:ea typeface="时尚中黑简体" panose="01010104010101010101" pitchFamily="2" charset="-122"/>
                </a:rPr>
                <a:t>在此添加标题</a:t>
              </a:r>
            </a:p>
          </p:txBody>
        </p:sp>
        <p:sp>
          <p:nvSpPr>
            <p:cNvPr id="293" name="文本框 292"/>
            <p:cNvSpPr txBox="1"/>
            <p:nvPr/>
          </p:nvSpPr>
          <p:spPr>
            <a:xfrm>
              <a:off x="3467661" y="4189516"/>
              <a:ext cx="2047311" cy="779699"/>
            </a:xfrm>
            <a:prstGeom prst="rect">
              <a:avLst/>
            </a:prstGeom>
            <a:noFill/>
          </p:spPr>
          <p:txBody>
            <a:bodyPr wrap="square" rtlCol="0">
              <a:spAutoFit/>
            </a:bodyPr>
            <a:lstStyle/>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替换你的文字替换你的文字替换你的文字替换你的文字</a:t>
              </a:r>
            </a:p>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a:t>
              </a:r>
            </a:p>
            <a:p>
              <a:pPr algn="just"/>
              <a:endPar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294" name="组合 293"/>
          <p:cNvGrpSpPr/>
          <p:nvPr/>
        </p:nvGrpSpPr>
        <p:grpSpPr>
          <a:xfrm flipH="1">
            <a:off x="4536502" y="1247388"/>
            <a:ext cx="2745521" cy="404018"/>
            <a:chOff x="2463800" y="2482850"/>
            <a:chExt cx="3660695" cy="538691"/>
          </a:xfrm>
        </p:grpSpPr>
        <p:sp>
          <p:nvSpPr>
            <p:cNvPr id="295" name="任意多边形 294"/>
            <p:cNvSpPr/>
            <p:nvPr/>
          </p:nvSpPr>
          <p:spPr>
            <a:xfrm>
              <a:off x="2463800" y="2482850"/>
              <a:ext cx="3606800" cy="495300"/>
            </a:xfrm>
            <a:custGeom>
              <a:avLst/>
              <a:gdLst>
                <a:gd name="connsiteX0" fmla="*/ 3606800 w 3606800"/>
                <a:gd name="connsiteY0" fmla="*/ 495300 h 495300"/>
                <a:gd name="connsiteX1" fmla="*/ 2552700 w 3606800"/>
                <a:gd name="connsiteY1" fmla="*/ 0 h 495300"/>
                <a:gd name="connsiteX2" fmla="*/ 0 w 3606800"/>
                <a:gd name="connsiteY2" fmla="*/ 0 h 495300"/>
              </a:gdLst>
              <a:ahLst/>
              <a:cxnLst>
                <a:cxn ang="0">
                  <a:pos x="connsiteX0" y="connsiteY0"/>
                </a:cxn>
                <a:cxn ang="0">
                  <a:pos x="connsiteX1" y="connsiteY1"/>
                </a:cxn>
                <a:cxn ang="0">
                  <a:pos x="connsiteX2" y="connsiteY2"/>
                </a:cxn>
              </a:cxnLst>
              <a:rect l="l" t="t" r="r" b="b"/>
              <a:pathLst>
                <a:path w="3606800" h="495300">
                  <a:moveTo>
                    <a:pt x="3606800" y="495300"/>
                  </a:moveTo>
                  <a:lnTo>
                    <a:pt x="2552700" y="0"/>
                  </a:lnTo>
                  <a:lnTo>
                    <a:pt x="0" y="0"/>
                  </a:lnTo>
                </a:path>
              </a:pathLst>
            </a:custGeom>
            <a:noFill/>
            <a:ln w="19050">
              <a:solidFill>
                <a:schemeClr val="bg1"/>
              </a:solidFill>
              <a:prstDash val="dash"/>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6" name="椭圆 295"/>
            <p:cNvSpPr/>
            <p:nvPr/>
          </p:nvSpPr>
          <p:spPr>
            <a:xfrm flipH="1" flipV="1">
              <a:off x="6043474" y="2947886"/>
              <a:ext cx="81021" cy="73655"/>
            </a:xfrm>
            <a:prstGeom prst="ellipse">
              <a:avLst/>
            </a:prstGeom>
            <a:solidFill>
              <a:schemeClr val="bg1"/>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00" name="组合 299"/>
          <p:cNvGrpSpPr/>
          <p:nvPr/>
        </p:nvGrpSpPr>
        <p:grpSpPr>
          <a:xfrm>
            <a:off x="5354234" y="1257575"/>
            <a:ext cx="1538241" cy="827689"/>
            <a:chOff x="3457191" y="3865165"/>
            <a:chExt cx="2050988" cy="1103584"/>
          </a:xfrm>
        </p:grpSpPr>
        <p:sp>
          <p:nvSpPr>
            <p:cNvPr id="301" name="文本框 300"/>
            <p:cNvSpPr txBox="1"/>
            <p:nvPr/>
          </p:nvSpPr>
          <p:spPr>
            <a:xfrm>
              <a:off x="3854372" y="3865165"/>
              <a:ext cx="1653807" cy="369332"/>
            </a:xfrm>
            <a:prstGeom prst="rect">
              <a:avLst/>
            </a:prstGeom>
            <a:noFill/>
          </p:spPr>
          <p:txBody>
            <a:bodyPr wrap="square" rtlCol="0">
              <a:spAutoFit/>
            </a:bodyPr>
            <a:lstStyle/>
            <a:p>
              <a:r>
                <a:rPr lang="zh-CN" altLang="en-US" sz="1200" dirty="0">
                  <a:solidFill>
                    <a:prstClr val="black">
                      <a:lumMod val="50000"/>
                      <a:lumOff val="50000"/>
                    </a:prstClr>
                  </a:solidFill>
                  <a:latin typeface="时尚中黑简体" panose="01010104010101010101" pitchFamily="2" charset="-122"/>
                  <a:ea typeface="时尚中黑简体" panose="01010104010101010101" pitchFamily="2" charset="-122"/>
                </a:rPr>
                <a:t>在此添加标题</a:t>
              </a:r>
            </a:p>
          </p:txBody>
        </p:sp>
        <p:sp>
          <p:nvSpPr>
            <p:cNvPr id="302" name="文本框 301"/>
            <p:cNvSpPr txBox="1"/>
            <p:nvPr/>
          </p:nvSpPr>
          <p:spPr>
            <a:xfrm>
              <a:off x="3457191" y="4189050"/>
              <a:ext cx="2047312" cy="779699"/>
            </a:xfrm>
            <a:prstGeom prst="rect">
              <a:avLst/>
            </a:prstGeom>
            <a:noFill/>
          </p:spPr>
          <p:txBody>
            <a:bodyPr wrap="square" rtlCol="0">
              <a:spAutoFit/>
            </a:bodyPr>
            <a:lstStyle/>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替换你的文字替换你的文字替换你的文字替换你的文字</a:t>
              </a:r>
            </a:p>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a:t>
              </a:r>
            </a:p>
            <a:p>
              <a:pPr algn="just"/>
              <a:endPar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303" name="Group 13"/>
          <p:cNvGrpSpPr>
            <a:grpSpLocks noChangeAspect="1"/>
          </p:cNvGrpSpPr>
          <p:nvPr/>
        </p:nvGrpSpPr>
        <p:grpSpPr bwMode="auto">
          <a:xfrm>
            <a:off x="6880435" y="1321469"/>
            <a:ext cx="384668" cy="389209"/>
            <a:chOff x="2426" y="2781"/>
            <a:chExt cx="593" cy="600"/>
          </a:xfrm>
          <a:solidFill>
            <a:srgbClr val="FFB850"/>
          </a:solidFill>
        </p:grpSpPr>
        <p:sp>
          <p:nvSpPr>
            <p:cNvPr id="304"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05"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306" name="组合 305"/>
          <p:cNvGrpSpPr/>
          <p:nvPr/>
        </p:nvGrpSpPr>
        <p:grpSpPr>
          <a:xfrm flipH="1">
            <a:off x="4536502" y="2681383"/>
            <a:ext cx="2745521" cy="404018"/>
            <a:chOff x="2463800" y="2482850"/>
            <a:chExt cx="3660695" cy="538691"/>
          </a:xfrm>
        </p:grpSpPr>
        <p:sp>
          <p:nvSpPr>
            <p:cNvPr id="307" name="任意多边形 306"/>
            <p:cNvSpPr/>
            <p:nvPr/>
          </p:nvSpPr>
          <p:spPr>
            <a:xfrm>
              <a:off x="2463800" y="2482850"/>
              <a:ext cx="3606800" cy="495300"/>
            </a:xfrm>
            <a:custGeom>
              <a:avLst/>
              <a:gdLst>
                <a:gd name="connsiteX0" fmla="*/ 3606800 w 3606800"/>
                <a:gd name="connsiteY0" fmla="*/ 495300 h 495300"/>
                <a:gd name="connsiteX1" fmla="*/ 2552700 w 3606800"/>
                <a:gd name="connsiteY1" fmla="*/ 0 h 495300"/>
                <a:gd name="connsiteX2" fmla="*/ 0 w 3606800"/>
                <a:gd name="connsiteY2" fmla="*/ 0 h 495300"/>
              </a:gdLst>
              <a:ahLst/>
              <a:cxnLst>
                <a:cxn ang="0">
                  <a:pos x="connsiteX0" y="connsiteY0"/>
                </a:cxn>
                <a:cxn ang="0">
                  <a:pos x="connsiteX1" y="connsiteY1"/>
                </a:cxn>
                <a:cxn ang="0">
                  <a:pos x="connsiteX2" y="connsiteY2"/>
                </a:cxn>
              </a:cxnLst>
              <a:rect l="l" t="t" r="r" b="b"/>
              <a:pathLst>
                <a:path w="3606800" h="495300">
                  <a:moveTo>
                    <a:pt x="3606800" y="495300"/>
                  </a:moveTo>
                  <a:lnTo>
                    <a:pt x="2552700" y="0"/>
                  </a:lnTo>
                  <a:lnTo>
                    <a:pt x="0" y="0"/>
                  </a:lnTo>
                </a:path>
              </a:pathLst>
            </a:custGeom>
            <a:noFill/>
            <a:ln w="19050">
              <a:solidFill>
                <a:schemeClr val="bg1"/>
              </a:solidFill>
              <a:prstDash val="dash"/>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8" name="椭圆 307"/>
            <p:cNvSpPr/>
            <p:nvPr/>
          </p:nvSpPr>
          <p:spPr>
            <a:xfrm flipH="1" flipV="1">
              <a:off x="6043474" y="2947886"/>
              <a:ext cx="81021" cy="73655"/>
            </a:xfrm>
            <a:prstGeom prst="ellipse">
              <a:avLst/>
            </a:prstGeom>
            <a:solidFill>
              <a:schemeClr val="bg1"/>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09" name="组合 308"/>
          <p:cNvGrpSpPr/>
          <p:nvPr/>
        </p:nvGrpSpPr>
        <p:grpSpPr>
          <a:xfrm flipH="1">
            <a:off x="4536502" y="4124768"/>
            <a:ext cx="2745521" cy="404018"/>
            <a:chOff x="2463800" y="2482850"/>
            <a:chExt cx="3660695" cy="538691"/>
          </a:xfrm>
        </p:grpSpPr>
        <p:sp>
          <p:nvSpPr>
            <p:cNvPr id="310" name="任意多边形 309"/>
            <p:cNvSpPr/>
            <p:nvPr/>
          </p:nvSpPr>
          <p:spPr>
            <a:xfrm>
              <a:off x="2463800" y="2482850"/>
              <a:ext cx="3606800" cy="495300"/>
            </a:xfrm>
            <a:custGeom>
              <a:avLst/>
              <a:gdLst>
                <a:gd name="connsiteX0" fmla="*/ 3606800 w 3606800"/>
                <a:gd name="connsiteY0" fmla="*/ 495300 h 495300"/>
                <a:gd name="connsiteX1" fmla="*/ 2552700 w 3606800"/>
                <a:gd name="connsiteY1" fmla="*/ 0 h 495300"/>
                <a:gd name="connsiteX2" fmla="*/ 0 w 3606800"/>
                <a:gd name="connsiteY2" fmla="*/ 0 h 495300"/>
              </a:gdLst>
              <a:ahLst/>
              <a:cxnLst>
                <a:cxn ang="0">
                  <a:pos x="connsiteX0" y="connsiteY0"/>
                </a:cxn>
                <a:cxn ang="0">
                  <a:pos x="connsiteX1" y="connsiteY1"/>
                </a:cxn>
                <a:cxn ang="0">
                  <a:pos x="connsiteX2" y="connsiteY2"/>
                </a:cxn>
              </a:cxnLst>
              <a:rect l="l" t="t" r="r" b="b"/>
              <a:pathLst>
                <a:path w="3606800" h="495300">
                  <a:moveTo>
                    <a:pt x="3606800" y="495300"/>
                  </a:moveTo>
                  <a:lnTo>
                    <a:pt x="2552700" y="0"/>
                  </a:lnTo>
                  <a:lnTo>
                    <a:pt x="0" y="0"/>
                  </a:lnTo>
                </a:path>
              </a:pathLst>
            </a:custGeom>
            <a:noFill/>
            <a:ln w="19050">
              <a:solidFill>
                <a:schemeClr val="bg1"/>
              </a:solidFill>
              <a:prstDash val="dash"/>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1" name="椭圆 310"/>
            <p:cNvSpPr/>
            <p:nvPr/>
          </p:nvSpPr>
          <p:spPr>
            <a:xfrm flipH="1" flipV="1">
              <a:off x="6043474" y="2947886"/>
              <a:ext cx="81021" cy="73655"/>
            </a:xfrm>
            <a:prstGeom prst="ellipse">
              <a:avLst/>
            </a:prstGeom>
            <a:solidFill>
              <a:schemeClr val="bg1"/>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12" name="组合 311"/>
          <p:cNvGrpSpPr/>
          <p:nvPr/>
        </p:nvGrpSpPr>
        <p:grpSpPr>
          <a:xfrm>
            <a:off x="5344952" y="2677914"/>
            <a:ext cx="1547524" cy="820017"/>
            <a:chOff x="3444814" y="3865165"/>
            <a:chExt cx="2063365" cy="1093354"/>
          </a:xfrm>
        </p:grpSpPr>
        <p:sp>
          <p:nvSpPr>
            <p:cNvPr id="313" name="文本框 312"/>
            <p:cNvSpPr txBox="1"/>
            <p:nvPr/>
          </p:nvSpPr>
          <p:spPr>
            <a:xfrm>
              <a:off x="3854372" y="3865165"/>
              <a:ext cx="1653807" cy="369332"/>
            </a:xfrm>
            <a:prstGeom prst="rect">
              <a:avLst/>
            </a:prstGeom>
            <a:noFill/>
          </p:spPr>
          <p:txBody>
            <a:bodyPr wrap="square" rtlCol="0">
              <a:spAutoFit/>
            </a:bodyPr>
            <a:lstStyle/>
            <a:p>
              <a:r>
                <a:rPr lang="zh-CN" altLang="en-US" sz="1200" dirty="0">
                  <a:solidFill>
                    <a:prstClr val="black">
                      <a:lumMod val="50000"/>
                      <a:lumOff val="50000"/>
                    </a:prstClr>
                  </a:solidFill>
                  <a:latin typeface="时尚中黑简体" panose="01010104010101010101" pitchFamily="2" charset="-122"/>
                  <a:ea typeface="时尚中黑简体" panose="01010104010101010101" pitchFamily="2" charset="-122"/>
                </a:rPr>
                <a:t>在此添加标题</a:t>
              </a:r>
            </a:p>
          </p:txBody>
        </p:sp>
        <p:sp>
          <p:nvSpPr>
            <p:cNvPr id="314" name="文本框 313"/>
            <p:cNvSpPr txBox="1"/>
            <p:nvPr/>
          </p:nvSpPr>
          <p:spPr>
            <a:xfrm>
              <a:off x="3444814" y="4178820"/>
              <a:ext cx="2047312" cy="779699"/>
            </a:xfrm>
            <a:prstGeom prst="rect">
              <a:avLst/>
            </a:prstGeom>
            <a:noFill/>
          </p:spPr>
          <p:txBody>
            <a:bodyPr wrap="square" rtlCol="0">
              <a:spAutoFit/>
            </a:bodyPr>
            <a:lstStyle/>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替换你的文字替换你的文字替换你的文字替换你的文字</a:t>
              </a:r>
            </a:p>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a:t>
              </a:r>
            </a:p>
            <a:p>
              <a:pPr algn="just"/>
              <a:endPar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315" name="组合 314"/>
          <p:cNvGrpSpPr/>
          <p:nvPr/>
        </p:nvGrpSpPr>
        <p:grpSpPr>
          <a:xfrm>
            <a:off x="5354234" y="4119795"/>
            <a:ext cx="1538241" cy="819090"/>
            <a:chOff x="3457191" y="3865165"/>
            <a:chExt cx="2050988" cy="1092118"/>
          </a:xfrm>
        </p:grpSpPr>
        <p:sp>
          <p:nvSpPr>
            <p:cNvPr id="316" name="文本框 315"/>
            <p:cNvSpPr txBox="1"/>
            <p:nvPr/>
          </p:nvSpPr>
          <p:spPr>
            <a:xfrm>
              <a:off x="3854372" y="3865165"/>
              <a:ext cx="1653807" cy="369332"/>
            </a:xfrm>
            <a:prstGeom prst="rect">
              <a:avLst/>
            </a:prstGeom>
            <a:noFill/>
          </p:spPr>
          <p:txBody>
            <a:bodyPr wrap="square" rtlCol="0">
              <a:spAutoFit/>
            </a:bodyPr>
            <a:lstStyle/>
            <a:p>
              <a:r>
                <a:rPr lang="zh-CN" altLang="en-US" sz="1200" dirty="0">
                  <a:solidFill>
                    <a:prstClr val="black">
                      <a:lumMod val="50000"/>
                      <a:lumOff val="50000"/>
                    </a:prstClr>
                  </a:solidFill>
                  <a:latin typeface="时尚中黑简体" panose="01010104010101010101" pitchFamily="2" charset="-122"/>
                  <a:ea typeface="时尚中黑简体" panose="01010104010101010101" pitchFamily="2" charset="-122"/>
                </a:rPr>
                <a:t>在此添加标题</a:t>
              </a:r>
            </a:p>
          </p:txBody>
        </p:sp>
        <p:sp>
          <p:nvSpPr>
            <p:cNvPr id="317" name="文本框 316"/>
            <p:cNvSpPr txBox="1"/>
            <p:nvPr/>
          </p:nvSpPr>
          <p:spPr>
            <a:xfrm>
              <a:off x="3457191" y="4177584"/>
              <a:ext cx="2047312" cy="779699"/>
            </a:xfrm>
            <a:prstGeom prst="rect">
              <a:avLst/>
            </a:prstGeom>
            <a:noFill/>
          </p:spPr>
          <p:txBody>
            <a:bodyPr wrap="square" rtlCol="0">
              <a:spAutoFit/>
            </a:bodyPr>
            <a:lstStyle/>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替换你的文字替换你的文字替换你的文字替换你的文字</a:t>
              </a:r>
            </a:p>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a:t>
              </a:r>
            </a:p>
            <a:p>
              <a:pPr algn="just"/>
              <a:endPar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endParaRPr>
            </a:p>
          </p:txBody>
        </p:sp>
      </p:grpSp>
      <p:sp>
        <p:nvSpPr>
          <p:cNvPr id="318" name="Freeform 108"/>
          <p:cNvSpPr>
            <a:spLocks noEditPoints="1"/>
          </p:cNvSpPr>
          <p:nvPr/>
        </p:nvSpPr>
        <p:spPr bwMode="auto">
          <a:xfrm>
            <a:off x="6909479" y="4201536"/>
            <a:ext cx="367332" cy="368654"/>
          </a:xfrm>
          <a:custGeom>
            <a:avLst/>
            <a:gdLst>
              <a:gd name="T0" fmla="*/ 97 w 115"/>
              <a:gd name="T1" fmla="*/ 48 h 115"/>
              <a:gd name="T2" fmla="*/ 91 w 115"/>
              <a:gd name="T3" fmla="*/ 41 h 115"/>
              <a:gd name="T4" fmla="*/ 102 w 115"/>
              <a:gd name="T5" fmla="*/ 26 h 115"/>
              <a:gd name="T6" fmla="*/ 94 w 115"/>
              <a:gd name="T7" fmla="*/ 13 h 115"/>
              <a:gd name="T8" fmla="*/ 79 w 115"/>
              <a:gd name="T9" fmla="*/ 23 h 115"/>
              <a:gd name="T10" fmla="*/ 70 w 115"/>
              <a:gd name="T11" fmla="*/ 22 h 115"/>
              <a:gd name="T12" fmla="*/ 67 w 115"/>
              <a:gd name="T13" fmla="*/ 3 h 115"/>
              <a:gd name="T14" fmla="*/ 52 w 115"/>
              <a:gd name="T15" fmla="*/ 0 h 115"/>
              <a:gd name="T16" fmla="*/ 48 w 115"/>
              <a:gd name="T17" fmla="*/ 18 h 115"/>
              <a:gd name="T18" fmla="*/ 41 w 115"/>
              <a:gd name="T19" fmla="*/ 24 h 115"/>
              <a:gd name="T20" fmla="*/ 26 w 115"/>
              <a:gd name="T21" fmla="*/ 13 h 115"/>
              <a:gd name="T22" fmla="*/ 13 w 115"/>
              <a:gd name="T23" fmla="*/ 21 h 115"/>
              <a:gd name="T24" fmla="*/ 23 w 115"/>
              <a:gd name="T25" fmla="*/ 36 h 115"/>
              <a:gd name="T26" fmla="*/ 22 w 115"/>
              <a:gd name="T27" fmla="*/ 45 h 115"/>
              <a:gd name="T28" fmla="*/ 4 w 115"/>
              <a:gd name="T29" fmla="*/ 48 h 115"/>
              <a:gd name="T30" fmla="*/ 0 w 115"/>
              <a:gd name="T31" fmla="*/ 63 h 115"/>
              <a:gd name="T32" fmla="*/ 18 w 115"/>
              <a:gd name="T33" fmla="*/ 66 h 115"/>
              <a:gd name="T34" fmla="*/ 24 w 115"/>
              <a:gd name="T35" fmla="*/ 73 h 115"/>
              <a:gd name="T36" fmla="*/ 13 w 115"/>
              <a:gd name="T37" fmla="*/ 89 h 115"/>
              <a:gd name="T38" fmla="*/ 21 w 115"/>
              <a:gd name="T39" fmla="*/ 102 h 115"/>
              <a:gd name="T40" fmla="*/ 36 w 115"/>
              <a:gd name="T41" fmla="*/ 92 h 115"/>
              <a:gd name="T42" fmla="*/ 45 w 115"/>
              <a:gd name="T43" fmla="*/ 92 h 115"/>
              <a:gd name="T44" fmla="*/ 48 w 115"/>
              <a:gd name="T45" fmla="*/ 111 h 115"/>
              <a:gd name="T46" fmla="*/ 63 w 115"/>
              <a:gd name="T47" fmla="*/ 115 h 115"/>
              <a:gd name="T48" fmla="*/ 67 w 115"/>
              <a:gd name="T49" fmla="*/ 97 h 115"/>
              <a:gd name="T50" fmla="*/ 74 w 115"/>
              <a:gd name="T51" fmla="*/ 91 h 115"/>
              <a:gd name="T52" fmla="*/ 89 w 115"/>
              <a:gd name="T53" fmla="*/ 102 h 115"/>
              <a:gd name="T54" fmla="*/ 102 w 115"/>
              <a:gd name="T55" fmla="*/ 94 h 115"/>
              <a:gd name="T56" fmla="*/ 92 w 115"/>
              <a:gd name="T57" fmla="*/ 79 h 115"/>
              <a:gd name="T58" fmla="*/ 93 w 115"/>
              <a:gd name="T59" fmla="*/ 70 h 115"/>
              <a:gd name="T60" fmla="*/ 112 w 115"/>
              <a:gd name="T61" fmla="*/ 66 h 115"/>
              <a:gd name="T62" fmla="*/ 115 w 115"/>
              <a:gd name="T63" fmla="*/ 52 h 115"/>
              <a:gd name="T64" fmla="*/ 58 w 115"/>
              <a:gd name="T65" fmla="*/ 79 h 115"/>
              <a:gd name="T66" fmla="*/ 58 w 115"/>
              <a:gd name="T67" fmla="*/ 36 h 115"/>
              <a:gd name="T68" fmla="*/ 58 w 115"/>
              <a:gd name="T69" fmla="*/ 79 h 115"/>
              <a:gd name="T70" fmla="*/ 49 w 115"/>
              <a:gd name="T71" fmla="*/ 57 h 115"/>
              <a:gd name="T72" fmla="*/ 67 w 115"/>
              <a:gd name="T73" fmla="*/ 5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15">
                <a:moveTo>
                  <a:pt x="112" y="48"/>
                </a:moveTo>
                <a:cubicBezTo>
                  <a:pt x="97" y="48"/>
                  <a:pt x="97" y="48"/>
                  <a:pt x="97" y="48"/>
                </a:cubicBezTo>
                <a:cubicBezTo>
                  <a:pt x="95" y="48"/>
                  <a:pt x="93" y="47"/>
                  <a:pt x="93" y="45"/>
                </a:cubicBezTo>
                <a:cubicBezTo>
                  <a:pt x="91" y="41"/>
                  <a:pt x="91" y="41"/>
                  <a:pt x="91" y="41"/>
                </a:cubicBezTo>
                <a:cubicBezTo>
                  <a:pt x="90" y="40"/>
                  <a:pt x="91" y="37"/>
                  <a:pt x="92" y="36"/>
                </a:cubicBezTo>
                <a:cubicBezTo>
                  <a:pt x="102" y="26"/>
                  <a:pt x="102" y="26"/>
                  <a:pt x="102" y="26"/>
                </a:cubicBezTo>
                <a:cubicBezTo>
                  <a:pt x="104" y="24"/>
                  <a:pt x="104" y="22"/>
                  <a:pt x="102" y="21"/>
                </a:cubicBezTo>
                <a:cubicBezTo>
                  <a:pt x="94" y="13"/>
                  <a:pt x="94" y="13"/>
                  <a:pt x="94" y="13"/>
                </a:cubicBezTo>
                <a:cubicBezTo>
                  <a:pt x="93" y="11"/>
                  <a:pt x="91" y="11"/>
                  <a:pt x="89" y="13"/>
                </a:cubicBezTo>
                <a:cubicBezTo>
                  <a:pt x="79" y="23"/>
                  <a:pt x="79" y="23"/>
                  <a:pt x="79" y="23"/>
                </a:cubicBezTo>
                <a:cubicBezTo>
                  <a:pt x="78" y="24"/>
                  <a:pt x="75" y="25"/>
                  <a:pt x="74" y="24"/>
                </a:cubicBezTo>
                <a:cubicBezTo>
                  <a:pt x="70" y="22"/>
                  <a:pt x="70" y="22"/>
                  <a:pt x="70" y="22"/>
                </a:cubicBezTo>
                <a:cubicBezTo>
                  <a:pt x="68" y="22"/>
                  <a:pt x="67" y="20"/>
                  <a:pt x="67" y="18"/>
                </a:cubicBezTo>
                <a:cubicBezTo>
                  <a:pt x="67" y="3"/>
                  <a:pt x="67" y="3"/>
                  <a:pt x="67" y="3"/>
                </a:cubicBezTo>
                <a:cubicBezTo>
                  <a:pt x="67" y="1"/>
                  <a:pt x="65" y="0"/>
                  <a:pt x="63" y="0"/>
                </a:cubicBezTo>
                <a:cubicBezTo>
                  <a:pt x="52" y="0"/>
                  <a:pt x="52" y="0"/>
                  <a:pt x="52" y="0"/>
                </a:cubicBezTo>
                <a:cubicBezTo>
                  <a:pt x="50" y="0"/>
                  <a:pt x="48" y="1"/>
                  <a:pt x="48" y="3"/>
                </a:cubicBezTo>
                <a:cubicBezTo>
                  <a:pt x="48" y="18"/>
                  <a:pt x="48" y="18"/>
                  <a:pt x="48" y="18"/>
                </a:cubicBezTo>
                <a:cubicBezTo>
                  <a:pt x="48" y="20"/>
                  <a:pt x="47" y="22"/>
                  <a:pt x="45" y="22"/>
                </a:cubicBezTo>
                <a:cubicBezTo>
                  <a:pt x="41" y="24"/>
                  <a:pt x="41" y="24"/>
                  <a:pt x="41" y="24"/>
                </a:cubicBezTo>
                <a:cubicBezTo>
                  <a:pt x="40" y="25"/>
                  <a:pt x="37" y="24"/>
                  <a:pt x="36" y="23"/>
                </a:cubicBezTo>
                <a:cubicBezTo>
                  <a:pt x="26" y="13"/>
                  <a:pt x="26" y="13"/>
                  <a:pt x="26" y="13"/>
                </a:cubicBezTo>
                <a:cubicBezTo>
                  <a:pt x="25" y="11"/>
                  <a:pt x="22" y="11"/>
                  <a:pt x="21" y="13"/>
                </a:cubicBezTo>
                <a:cubicBezTo>
                  <a:pt x="13" y="21"/>
                  <a:pt x="13" y="21"/>
                  <a:pt x="13" y="21"/>
                </a:cubicBezTo>
                <a:cubicBezTo>
                  <a:pt x="12" y="22"/>
                  <a:pt x="12" y="24"/>
                  <a:pt x="13" y="26"/>
                </a:cubicBezTo>
                <a:cubicBezTo>
                  <a:pt x="23" y="36"/>
                  <a:pt x="23" y="36"/>
                  <a:pt x="23" y="36"/>
                </a:cubicBezTo>
                <a:cubicBezTo>
                  <a:pt x="24" y="37"/>
                  <a:pt x="25" y="40"/>
                  <a:pt x="24" y="41"/>
                </a:cubicBezTo>
                <a:cubicBezTo>
                  <a:pt x="22" y="45"/>
                  <a:pt x="22" y="45"/>
                  <a:pt x="22" y="45"/>
                </a:cubicBezTo>
                <a:cubicBezTo>
                  <a:pt x="22" y="47"/>
                  <a:pt x="20" y="48"/>
                  <a:pt x="18" y="48"/>
                </a:cubicBezTo>
                <a:cubicBezTo>
                  <a:pt x="4" y="48"/>
                  <a:pt x="4" y="48"/>
                  <a:pt x="4" y="48"/>
                </a:cubicBezTo>
                <a:cubicBezTo>
                  <a:pt x="2" y="48"/>
                  <a:pt x="0" y="50"/>
                  <a:pt x="0" y="52"/>
                </a:cubicBezTo>
                <a:cubicBezTo>
                  <a:pt x="0" y="63"/>
                  <a:pt x="0" y="63"/>
                  <a:pt x="0" y="63"/>
                </a:cubicBezTo>
                <a:cubicBezTo>
                  <a:pt x="0" y="65"/>
                  <a:pt x="2" y="66"/>
                  <a:pt x="4" y="66"/>
                </a:cubicBezTo>
                <a:cubicBezTo>
                  <a:pt x="18" y="66"/>
                  <a:pt x="18" y="66"/>
                  <a:pt x="18" y="66"/>
                </a:cubicBezTo>
                <a:cubicBezTo>
                  <a:pt x="20" y="66"/>
                  <a:pt x="22" y="68"/>
                  <a:pt x="22" y="70"/>
                </a:cubicBezTo>
                <a:cubicBezTo>
                  <a:pt x="24" y="73"/>
                  <a:pt x="24" y="73"/>
                  <a:pt x="24" y="73"/>
                </a:cubicBezTo>
                <a:cubicBezTo>
                  <a:pt x="25" y="75"/>
                  <a:pt x="24" y="78"/>
                  <a:pt x="23" y="79"/>
                </a:cubicBezTo>
                <a:cubicBezTo>
                  <a:pt x="13" y="89"/>
                  <a:pt x="13" y="89"/>
                  <a:pt x="13" y="89"/>
                </a:cubicBezTo>
                <a:cubicBezTo>
                  <a:pt x="12" y="90"/>
                  <a:pt x="12" y="93"/>
                  <a:pt x="13" y="94"/>
                </a:cubicBezTo>
                <a:cubicBezTo>
                  <a:pt x="21" y="102"/>
                  <a:pt x="21" y="102"/>
                  <a:pt x="21" y="102"/>
                </a:cubicBezTo>
                <a:cubicBezTo>
                  <a:pt x="22" y="103"/>
                  <a:pt x="25" y="103"/>
                  <a:pt x="26" y="102"/>
                </a:cubicBezTo>
                <a:cubicBezTo>
                  <a:pt x="36" y="92"/>
                  <a:pt x="36" y="92"/>
                  <a:pt x="36" y="92"/>
                </a:cubicBezTo>
                <a:cubicBezTo>
                  <a:pt x="37" y="90"/>
                  <a:pt x="40" y="90"/>
                  <a:pt x="41" y="91"/>
                </a:cubicBezTo>
                <a:cubicBezTo>
                  <a:pt x="45" y="92"/>
                  <a:pt x="45" y="92"/>
                  <a:pt x="45" y="92"/>
                </a:cubicBezTo>
                <a:cubicBezTo>
                  <a:pt x="47" y="93"/>
                  <a:pt x="48" y="95"/>
                  <a:pt x="48" y="97"/>
                </a:cubicBezTo>
                <a:cubicBezTo>
                  <a:pt x="48" y="111"/>
                  <a:pt x="48" y="111"/>
                  <a:pt x="48" y="111"/>
                </a:cubicBezTo>
                <a:cubicBezTo>
                  <a:pt x="48" y="113"/>
                  <a:pt x="50" y="115"/>
                  <a:pt x="52" y="115"/>
                </a:cubicBezTo>
                <a:cubicBezTo>
                  <a:pt x="63" y="115"/>
                  <a:pt x="63" y="115"/>
                  <a:pt x="63" y="115"/>
                </a:cubicBezTo>
                <a:cubicBezTo>
                  <a:pt x="65" y="115"/>
                  <a:pt x="67" y="113"/>
                  <a:pt x="67" y="111"/>
                </a:cubicBezTo>
                <a:cubicBezTo>
                  <a:pt x="67" y="97"/>
                  <a:pt x="67" y="97"/>
                  <a:pt x="67" y="97"/>
                </a:cubicBezTo>
                <a:cubicBezTo>
                  <a:pt x="67" y="95"/>
                  <a:pt x="68" y="93"/>
                  <a:pt x="70" y="92"/>
                </a:cubicBezTo>
                <a:cubicBezTo>
                  <a:pt x="74" y="91"/>
                  <a:pt x="74" y="91"/>
                  <a:pt x="74" y="91"/>
                </a:cubicBezTo>
                <a:cubicBezTo>
                  <a:pt x="75" y="90"/>
                  <a:pt x="78" y="90"/>
                  <a:pt x="79" y="92"/>
                </a:cubicBezTo>
                <a:cubicBezTo>
                  <a:pt x="89" y="102"/>
                  <a:pt x="89" y="102"/>
                  <a:pt x="89" y="102"/>
                </a:cubicBezTo>
                <a:cubicBezTo>
                  <a:pt x="91" y="103"/>
                  <a:pt x="93" y="103"/>
                  <a:pt x="94" y="102"/>
                </a:cubicBezTo>
                <a:cubicBezTo>
                  <a:pt x="102" y="94"/>
                  <a:pt x="102" y="94"/>
                  <a:pt x="102" y="94"/>
                </a:cubicBezTo>
                <a:cubicBezTo>
                  <a:pt x="104" y="93"/>
                  <a:pt x="104" y="90"/>
                  <a:pt x="102" y="89"/>
                </a:cubicBezTo>
                <a:cubicBezTo>
                  <a:pt x="92" y="79"/>
                  <a:pt x="92" y="79"/>
                  <a:pt x="92" y="79"/>
                </a:cubicBezTo>
                <a:cubicBezTo>
                  <a:pt x="91" y="78"/>
                  <a:pt x="90" y="75"/>
                  <a:pt x="91" y="73"/>
                </a:cubicBezTo>
                <a:cubicBezTo>
                  <a:pt x="93" y="70"/>
                  <a:pt x="93" y="70"/>
                  <a:pt x="93" y="70"/>
                </a:cubicBezTo>
                <a:cubicBezTo>
                  <a:pt x="93" y="68"/>
                  <a:pt x="95" y="66"/>
                  <a:pt x="97" y="66"/>
                </a:cubicBezTo>
                <a:cubicBezTo>
                  <a:pt x="112" y="66"/>
                  <a:pt x="112" y="66"/>
                  <a:pt x="112" y="66"/>
                </a:cubicBezTo>
                <a:cubicBezTo>
                  <a:pt x="113" y="66"/>
                  <a:pt x="115" y="65"/>
                  <a:pt x="115" y="63"/>
                </a:cubicBezTo>
                <a:cubicBezTo>
                  <a:pt x="115" y="52"/>
                  <a:pt x="115" y="52"/>
                  <a:pt x="115" y="52"/>
                </a:cubicBezTo>
                <a:cubicBezTo>
                  <a:pt x="115" y="50"/>
                  <a:pt x="113" y="48"/>
                  <a:pt x="112" y="48"/>
                </a:cubicBezTo>
                <a:close/>
                <a:moveTo>
                  <a:pt x="58" y="79"/>
                </a:moveTo>
                <a:cubicBezTo>
                  <a:pt x="46" y="79"/>
                  <a:pt x="36" y="69"/>
                  <a:pt x="36" y="57"/>
                </a:cubicBezTo>
                <a:cubicBezTo>
                  <a:pt x="36" y="46"/>
                  <a:pt x="46" y="36"/>
                  <a:pt x="58" y="36"/>
                </a:cubicBezTo>
                <a:cubicBezTo>
                  <a:pt x="69" y="36"/>
                  <a:pt x="79" y="46"/>
                  <a:pt x="79" y="57"/>
                </a:cubicBezTo>
                <a:cubicBezTo>
                  <a:pt x="79" y="69"/>
                  <a:pt x="69" y="79"/>
                  <a:pt x="58" y="79"/>
                </a:cubicBezTo>
                <a:close/>
                <a:moveTo>
                  <a:pt x="58" y="48"/>
                </a:moveTo>
                <a:cubicBezTo>
                  <a:pt x="53" y="48"/>
                  <a:pt x="49" y="52"/>
                  <a:pt x="49" y="57"/>
                </a:cubicBezTo>
                <a:cubicBezTo>
                  <a:pt x="49" y="62"/>
                  <a:pt x="53" y="66"/>
                  <a:pt x="58" y="66"/>
                </a:cubicBezTo>
                <a:cubicBezTo>
                  <a:pt x="63" y="66"/>
                  <a:pt x="67" y="62"/>
                  <a:pt x="67" y="57"/>
                </a:cubicBezTo>
                <a:cubicBezTo>
                  <a:pt x="67" y="52"/>
                  <a:pt x="63" y="48"/>
                  <a:pt x="58" y="48"/>
                </a:cubicBezTo>
                <a:close/>
              </a:path>
            </a:pathLst>
          </a:custGeom>
          <a:solidFill>
            <a:srgbClr val="663A77"/>
          </a:solidFill>
          <a:ln>
            <a:noFill/>
          </a:ln>
        </p:spPr>
        <p:txBody>
          <a:bodyPr vert="horz" wrap="square" lIns="68580" tIns="34290" rIns="68580" bIns="34290" numCol="1" anchor="t" anchorCtr="0" compatLnSpc="1"/>
          <a:lstStyle/>
          <a:p>
            <a:endParaRPr lang="zh-CN" altLang="en-US">
              <a:solidFill>
                <a:prstClr val="black"/>
              </a:solidFill>
            </a:endParaRPr>
          </a:p>
        </p:txBody>
      </p:sp>
      <p:grpSp>
        <p:nvGrpSpPr>
          <p:cNvPr id="319" name="组合 318"/>
          <p:cNvGrpSpPr/>
          <p:nvPr/>
        </p:nvGrpSpPr>
        <p:grpSpPr>
          <a:xfrm>
            <a:off x="6906276" y="2766077"/>
            <a:ext cx="330562" cy="359730"/>
            <a:chOff x="4873628" y="1965320"/>
            <a:chExt cx="269874" cy="293687"/>
          </a:xfrm>
          <a:solidFill>
            <a:srgbClr val="E87071"/>
          </a:solidFill>
        </p:grpSpPr>
        <p:sp>
          <p:nvSpPr>
            <p:cNvPr id="320" name="Freeform 502"/>
            <p:cNvSpPr/>
            <p:nvPr/>
          </p:nvSpPr>
          <p:spPr bwMode="auto">
            <a:xfrm>
              <a:off x="4873628" y="2127243"/>
              <a:ext cx="112713" cy="131762"/>
            </a:xfrm>
            <a:custGeom>
              <a:avLst/>
              <a:gdLst>
                <a:gd name="T0" fmla="*/ 2 w 30"/>
                <a:gd name="T1" fmla="*/ 0 h 35"/>
                <a:gd name="T2" fmla="*/ 28 w 30"/>
                <a:gd name="T3" fmla="*/ 0 h 35"/>
                <a:gd name="T4" fmla="*/ 30 w 30"/>
                <a:gd name="T5" fmla="*/ 1 h 35"/>
                <a:gd name="T6" fmla="*/ 28 w 30"/>
                <a:gd name="T7" fmla="*/ 3 h 35"/>
                <a:gd name="T8" fmla="*/ 3 w 30"/>
                <a:gd name="T9" fmla="*/ 3 h 35"/>
                <a:gd name="T10" fmla="*/ 3 w 30"/>
                <a:gd name="T11" fmla="*/ 33 h 35"/>
                <a:gd name="T12" fmla="*/ 2 w 30"/>
                <a:gd name="T13" fmla="*/ 35 h 35"/>
                <a:gd name="T14" fmla="*/ 0 w 30"/>
                <a:gd name="T15" fmla="*/ 33 h 35"/>
                <a:gd name="T16" fmla="*/ 0 w 30"/>
                <a:gd name="T17" fmla="*/ 1 h 35"/>
                <a:gd name="T18" fmla="*/ 2 w 30"/>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5">
                  <a:moveTo>
                    <a:pt x="2" y="0"/>
                  </a:moveTo>
                  <a:cubicBezTo>
                    <a:pt x="28" y="0"/>
                    <a:pt x="28" y="0"/>
                    <a:pt x="28" y="0"/>
                  </a:cubicBezTo>
                  <a:cubicBezTo>
                    <a:pt x="29" y="0"/>
                    <a:pt x="30" y="1"/>
                    <a:pt x="30" y="1"/>
                  </a:cubicBezTo>
                  <a:cubicBezTo>
                    <a:pt x="30" y="2"/>
                    <a:pt x="29" y="3"/>
                    <a:pt x="28" y="3"/>
                  </a:cubicBezTo>
                  <a:cubicBezTo>
                    <a:pt x="3" y="3"/>
                    <a:pt x="3" y="3"/>
                    <a:pt x="3" y="3"/>
                  </a:cubicBezTo>
                  <a:cubicBezTo>
                    <a:pt x="3" y="33"/>
                    <a:pt x="3" y="33"/>
                    <a:pt x="3" y="33"/>
                  </a:cubicBezTo>
                  <a:cubicBezTo>
                    <a:pt x="3" y="34"/>
                    <a:pt x="3" y="35"/>
                    <a:pt x="2" y="35"/>
                  </a:cubicBezTo>
                  <a:cubicBezTo>
                    <a:pt x="1" y="35"/>
                    <a:pt x="0" y="34"/>
                    <a:pt x="0" y="33"/>
                  </a:cubicBez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1" name="Freeform 503"/>
            <p:cNvSpPr/>
            <p:nvPr/>
          </p:nvSpPr>
          <p:spPr bwMode="auto">
            <a:xfrm>
              <a:off x="4884746" y="1973256"/>
              <a:ext cx="41275" cy="146049"/>
            </a:xfrm>
            <a:custGeom>
              <a:avLst/>
              <a:gdLst>
                <a:gd name="T0" fmla="*/ 11 w 11"/>
                <a:gd name="T1" fmla="*/ 34 h 39"/>
                <a:gd name="T2" fmla="*/ 11 w 11"/>
                <a:gd name="T3" fmla="*/ 6 h 39"/>
                <a:gd name="T4" fmla="*/ 5 w 11"/>
                <a:gd name="T5" fmla="*/ 0 h 39"/>
                <a:gd name="T6" fmla="*/ 0 w 11"/>
                <a:gd name="T7" fmla="*/ 6 h 39"/>
                <a:gd name="T8" fmla="*/ 0 w 11"/>
                <a:gd name="T9" fmla="*/ 34 h 39"/>
                <a:gd name="T10" fmla="*/ 5 w 11"/>
                <a:gd name="T11" fmla="*/ 39 h 39"/>
                <a:gd name="T12" fmla="*/ 11 w 11"/>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1" h="39">
                  <a:moveTo>
                    <a:pt x="11" y="34"/>
                  </a:moveTo>
                  <a:cubicBezTo>
                    <a:pt x="11" y="6"/>
                    <a:pt x="11" y="6"/>
                    <a:pt x="11" y="6"/>
                  </a:cubicBezTo>
                  <a:cubicBezTo>
                    <a:pt x="11" y="3"/>
                    <a:pt x="9" y="0"/>
                    <a:pt x="5" y="0"/>
                  </a:cubicBezTo>
                  <a:cubicBezTo>
                    <a:pt x="2" y="0"/>
                    <a:pt x="0" y="3"/>
                    <a:pt x="0" y="6"/>
                  </a:cubicBezTo>
                  <a:cubicBezTo>
                    <a:pt x="0" y="34"/>
                    <a:pt x="0" y="34"/>
                    <a:pt x="0" y="34"/>
                  </a:cubicBezTo>
                  <a:cubicBezTo>
                    <a:pt x="0" y="37"/>
                    <a:pt x="2" y="39"/>
                    <a:pt x="5" y="39"/>
                  </a:cubicBezTo>
                  <a:cubicBezTo>
                    <a:pt x="9" y="39"/>
                    <a:pt x="11" y="37"/>
                    <a:pt x="1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2" name="Freeform 504"/>
            <p:cNvSpPr/>
            <p:nvPr/>
          </p:nvSpPr>
          <p:spPr bwMode="auto">
            <a:xfrm>
              <a:off x="4940314" y="1965320"/>
              <a:ext cx="177801" cy="293687"/>
            </a:xfrm>
            <a:custGeom>
              <a:avLst/>
              <a:gdLst>
                <a:gd name="T0" fmla="*/ 5 w 47"/>
                <a:gd name="T1" fmla="*/ 69 h 78"/>
                <a:gd name="T2" fmla="*/ 6 w 47"/>
                <a:gd name="T3" fmla="*/ 77 h 78"/>
                <a:gd name="T4" fmla="*/ 9 w 47"/>
                <a:gd name="T5" fmla="*/ 78 h 78"/>
                <a:gd name="T6" fmla="*/ 14 w 47"/>
                <a:gd name="T7" fmla="*/ 76 h 78"/>
                <a:gd name="T8" fmla="*/ 26 w 47"/>
                <a:gd name="T9" fmla="*/ 57 h 78"/>
                <a:gd name="T10" fmla="*/ 46 w 47"/>
                <a:gd name="T11" fmla="*/ 57 h 78"/>
                <a:gd name="T12" fmla="*/ 47 w 47"/>
                <a:gd name="T13" fmla="*/ 56 h 78"/>
                <a:gd name="T14" fmla="*/ 47 w 47"/>
                <a:gd name="T15" fmla="*/ 42 h 78"/>
                <a:gd name="T16" fmla="*/ 32 w 47"/>
                <a:gd name="T17" fmla="*/ 19 h 78"/>
                <a:gd name="T18" fmla="*/ 30 w 47"/>
                <a:gd name="T19" fmla="*/ 20 h 78"/>
                <a:gd name="T20" fmla="*/ 35 w 47"/>
                <a:gd name="T21" fmla="*/ 10 h 78"/>
                <a:gd name="T22" fmla="*/ 24 w 47"/>
                <a:gd name="T23" fmla="*/ 0 h 78"/>
                <a:gd name="T24" fmla="*/ 14 w 47"/>
                <a:gd name="T25" fmla="*/ 10 h 78"/>
                <a:gd name="T26" fmla="*/ 24 w 47"/>
                <a:gd name="T27" fmla="*/ 21 h 78"/>
                <a:gd name="T28" fmla="*/ 27 w 47"/>
                <a:gd name="T29" fmla="*/ 20 h 78"/>
                <a:gd name="T30" fmla="*/ 21 w 47"/>
                <a:gd name="T31" fmla="*/ 27 h 78"/>
                <a:gd name="T32" fmla="*/ 5 w 47"/>
                <a:gd name="T33" fmla="*/ 31 h 78"/>
                <a:gd name="T34" fmla="*/ 1 w 47"/>
                <a:gd name="T35" fmla="*/ 34 h 78"/>
                <a:gd name="T36" fmla="*/ 1 w 47"/>
                <a:gd name="T37" fmla="*/ 38 h 78"/>
                <a:gd name="T38" fmla="*/ 6 w 47"/>
                <a:gd name="T39" fmla="*/ 42 h 78"/>
                <a:gd name="T40" fmla="*/ 8 w 47"/>
                <a:gd name="T41" fmla="*/ 42 h 78"/>
                <a:gd name="T42" fmla="*/ 17 w 47"/>
                <a:gd name="T43" fmla="*/ 40 h 78"/>
                <a:gd name="T44" fmla="*/ 17 w 47"/>
                <a:gd name="T45" fmla="*/ 43 h 78"/>
                <a:gd name="T46" fmla="*/ 17 w 47"/>
                <a:gd name="T47" fmla="*/ 47 h 78"/>
                <a:gd name="T48" fmla="*/ 5 w 47"/>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78">
                  <a:moveTo>
                    <a:pt x="5" y="69"/>
                  </a:moveTo>
                  <a:cubicBezTo>
                    <a:pt x="3" y="72"/>
                    <a:pt x="3" y="76"/>
                    <a:pt x="6" y="77"/>
                  </a:cubicBezTo>
                  <a:cubicBezTo>
                    <a:pt x="7" y="78"/>
                    <a:pt x="8" y="78"/>
                    <a:pt x="9" y="78"/>
                  </a:cubicBezTo>
                  <a:cubicBezTo>
                    <a:pt x="11" y="78"/>
                    <a:pt x="13" y="77"/>
                    <a:pt x="14" y="76"/>
                  </a:cubicBezTo>
                  <a:cubicBezTo>
                    <a:pt x="26" y="57"/>
                    <a:pt x="26" y="57"/>
                    <a:pt x="26" y="57"/>
                  </a:cubicBezTo>
                  <a:cubicBezTo>
                    <a:pt x="46" y="57"/>
                    <a:pt x="46" y="57"/>
                    <a:pt x="46" y="57"/>
                  </a:cubicBezTo>
                  <a:cubicBezTo>
                    <a:pt x="47" y="57"/>
                    <a:pt x="47" y="57"/>
                    <a:pt x="47" y="56"/>
                  </a:cubicBezTo>
                  <a:cubicBezTo>
                    <a:pt x="47" y="42"/>
                    <a:pt x="47" y="42"/>
                    <a:pt x="47" y="42"/>
                  </a:cubicBezTo>
                  <a:cubicBezTo>
                    <a:pt x="47" y="29"/>
                    <a:pt x="41" y="19"/>
                    <a:pt x="32" y="19"/>
                  </a:cubicBezTo>
                  <a:cubicBezTo>
                    <a:pt x="31" y="19"/>
                    <a:pt x="30" y="19"/>
                    <a:pt x="30" y="20"/>
                  </a:cubicBezTo>
                  <a:cubicBezTo>
                    <a:pt x="33" y="18"/>
                    <a:pt x="35" y="14"/>
                    <a:pt x="35" y="10"/>
                  </a:cubicBezTo>
                  <a:cubicBezTo>
                    <a:pt x="35" y="5"/>
                    <a:pt x="30" y="0"/>
                    <a:pt x="24" y="0"/>
                  </a:cubicBezTo>
                  <a:cubicBezTo>
                    <a:pt x="19" y="0"/>
                    <a:pt x="14" y="5"/>
                    <a:pt x="14" y="10"/>
                  </a:cubicBezTo>
                  <a:cubicBezTo>
                    <a:pt x="14" y="16"/>
                    <a:pt x="19" y="21"/>
                    <a:pt x="24" y="21"/>
                  </a:cubicBezTo>
                  <a:cubicBezTo>
                    <a:pt x="25" y="21"/>
                    <a:pt x="26" y="21"/>
                    <a:pt x="27" y="20"/>
                  </a:cubicBezTo>
                  <a:cubicBezTo>
                    <a:pt x="25" y="22"/>
                    <a:pt x="23" y="24"/>
                    <a:pt x="21" y="27"/>
                  </a:cubicBezTo>
                  <a:cubicBezTo>
                    <a:pt x="5" y="31"/>
                    <a:pt x="5" y="31"/>
                    <a:pt x="5" y="31"/>
                  </a:cubicBezTo>
                  <a:cubicBezTo>
                    <a:pt x="3" y="32"/>
                    <a:pt x="2" y="32"/>
                    <a:pt x="1" y="34"/>
                  </a:cubicBezTo>
                  <a:cubicBezTo>
                    <a:pt x="1" y="35"/>
                    <a:pt x="0" y="37"/>
                    <a:pt x="1" y="38"/>
                  </a:cubicBezTo>
                  <a:cubicBezTo>
                    <a:pt x="1" y="41"/>
                    <a:pt x="4" y="42"/>
                    <a:pt x="6" y="42"/>
                  </a:cubicBezTo>
                  <a:cubicBezTo>
                    <a:pt x="7" y="42"/>
                    <a:pt x="7" y="42"/>
                    <a:pt x="8" y="42"/>
                  </a:cubicBezTo>
                  <a:cubicBezTo>
                    <a:pt x="17" y="40"/>
                    <a:pt x="17" y="40"/>
                    <a:pt x="17" y="40"/>
                  </a:cubicBezTo>
                  <a:cubicBezTo>
                    <a:pt x="17" y="41"/>
                    <a:pt x="17" y="42"/>
                    <a:pt x="17" y="43"/>
                  </a:cubicBezTo>
                  <a:cubicBezTo>
                    <a:pt x="17" y="47"/>
                    <a:pt x="17" y="47"/>
                    <a:pt x="17" y="47"/>
                  </a:cubicBezTo>
                  <a:lnTo>
                    <a:pt x="5"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3" name="Freeform 505"/>
            <p:cNvSpPr/>
            <p:nvPr/>
          </p:nvSpPr>
          <p:spPr bwMode="auto">
            <a:xfrm>
              <a:off x="5046664" y="2093913"/>
              <a:ext cx="96838" cy="112713"/>
            </a:xfrm>
            <a:custGeom>
              <a:avLst/>
              <a:gdLst>
                <a:gd name="T0" fmla="*/ 1 w 26"/>
                <a:gd name="T1" fmla="*/ 27 h 30"/>
                <a:gd name="T2" fmla="*/ 23 w 26"/>
                <a:gd name="T3" fmla="*/ 27 h 30"/>
                <a:gd name="T4" fmla="*/ 23 w 26"/>
                <a:gd name="T5" fmla="*/ 2 h 30"/>
                <a:gd name="T6" fmla="*/ 24 w 26"/>
                <a:gd name="T7" fmla="*/ 0 h 30"/>
                <a:gd name="T8" fmla="*/ 26 w 26"/>
                <a:gd name="T9" fmla="*/ 2 h 30"/>
                <a:gd name="T10" fmla="*/ 26 w 26"/>
                <a:gd name="T11" fmla="*/ 28 h 30"/>
                <a:gd name="T12" fmla="*/ 24 w 26"/>
                <a:gd name="T13" fmla="*/ 30 h 30"/>
                <a:gd name="T14" fmla="*/ 1 w 26"/>
                <a:gd name="T15" fmla="*/ 30 h 30"/>
                <a:gd name="T16" fmla="*/ 0 w 26"/>
                <a:gd name="T17" fmla="*/ 28 h 30"/>
                <a:gd name="T18" fmla="*/ 1 w 26"/>
                <a:gd name="T19"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0">
                  <a:moveTo>
                    <a:pt x="1" y="27"/>
                  </a:moveTo>
                  <a:cubicBezTo>
                    <a:pt x="23" y="27"/>
                    <a:pt x="23" y="27"/>
                    <a:pt x="23" y="27"/>
                  </a:cubicBezTo>
                  <a:cubicBezTo>
                    <a:pt x="23" y="2"/>
                    <a:pt x="23" y="2"/>
                    <a:pt x="23" y="2"/>
                  </a:cubicBezTo>
                  <a:cubicBezTo>
                    <a:pt x="23" y="1"/>
                    <a:pt x="23" y="0"/>
                    <a:pt x="24" y="0"/>
                  </a:cubicBezTo>
                  <a:cubicBezTo>
                    <a:pt x="25" y="0"/>
                    <a:pt x="26" y="1"/>
                    <a:pt x="26" y="2"/>
                  </a:cubicBezTo>
                  <a:cubicBezTo>
                    <a:pt x="26" y="28"/>
                    <a:pt x="26" y="28"/>
                    <a:pt x="26" y="28"/>
                  </a:cubicBezTo>
                  <a:cubicBezTo>
                    <a:pt x="26" y="29"/>
                    <a:pt x="25" y="30"/>
                    <a:pt x="24" y="30"/>
                  </a:cubicBezTo>
                  <a:cubicBezTo>
                    <a:pt x="1" y="30"/>
                    <a:pt x="1" y="30"/>
                    <a:pt x="1" y="30"/>
                  </a:cubicBezTo>
                  <a:cubicBezTo>
                    <a:pt x="0" y="30"/>
                    <a:pt x="0" y="29"/>
                    <a:pt x="0" y="28"/>
                  </a:cubicBezTo>
                  <a:cubicBezTo>
                    <a:pt x="0" y="27"/>
                    <a:pt x="0" y="27"/>
                    <a:pt x="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 name="文本框 2"/>
          <p:cNvSpPr txBox="1"/>
          <p:nvPr/>
        </p:nvSpPr>
        <p:spPr>
          <a:xfrm>
            <a:off x="3807699" y="1412789"/>
            <a:ext cx="461802" cy="346249"/>
          </a:xfrm>
          <a:prstGeom prst="rect">
            <a:avLst/>
          </a:prstGeom>
          <a:noFill/>
        </p:spPr>
        <p:txBody>
          <a:bodyPr wrap="square" lIns="68580" tIns="34290" rIns="68580" bIns="34290" rtlCol="0">
            <a:spAutoFit/>
          </a:bodyPr>
          <a:lstStyle/>
          <a:p>
            <a:pPr algn="ctr"/>
            <a:r>
              <a:rPr lang="en-US" altLang="zh-CN" dirty="0">
                <a:solidFill>
                  <a:srgbClr val="FBBB5E"/>
                </a:solidFill>
                <a:latin typeface="Impact" panose="020B0806030902050204" pitchFamily="34" charset="0"/>
              </a:rPr>
              <a:t>01</a:t>
            </a:r>
            <a:endParaRPr lang="zh-CN" altLang="en-US" dirty="0">
              <a:solidFill>
                <a:srgbClr val="FBBB5E"/>
              </a:solidFill>
              <a:latin typeface="Impact" panose="020B0806030902050204" pitchFamily="34" charset="0"/>
            </a:endParaRPr>
          </a:p>
        </p:txBody>
      </p:sp>
      <p:sp>
        <p:nvSpPr>
          <p:cNvPr id="88" name="文本框 87"/>
          <p:cNvSpPr txBox="1"/>
          <p:nvPr/>
        </p:nvSpPr>
        <p:spPr>
          <a:xfrm>
            <a:off x="4864974" y="3584489"/>
            <a:ext cx="461802" cy="346249"/>
          </a:xfrm>
          <a:prstGeom prst="rect">
            <a:avLst/>
          </a:prstGeom>
          <a:noFill/>
        </p:spPr>
        <p:txBody>
          <a:bodyPr wrap="square" lIns="68580" tIns="34290" rIns="68580" bIns="34290" rtlCol="0">
            <a:spAutoFit/>
          </a:bodyPr>
          <a:lstStyle/>
          <a:p>
            <a:pPr algn="ctr"/>
            <a:r>
              <a:rPr lang="en-US" altLang="zh-CN" dirty="0">
                <a:solidFill>
                  <a:srgbClr val="C65885"/>
                </a:solidFill>
                <a:latin typeface="Impact" panose="020B0806030902050204" pitchFamily="34" charset="0"/>
              </a:rPr>
              <a:t>04</a:t>
            </a:r>
            <a:endParaRPr lang="zh-CN" altLang="en-US" dirty="0">
              <a:solidFill>
                <a:srgbClr val="C65885"/>
              </a:solidFill>
              <a:latin typeface="Impact" panose="020B0806030902050204" pitchFamily="34" charset="0"/>
            </a:endParaRPr>
          </a:p>
        </p:txBody>
      </p:sp>
      <p:sp>
        <p:nvSpPr>
          <p:cNvPr id="89" name="文本框 88"/>
          <p:cNvSpPr txBox="1"/>
          <p:nvPr/>
        </p:nvSpPr>
        <p:spPr>
          <a:xfrm>
            <a:off x="3807699" y="2865351"/>
            <a:ext cx="461802" cy="346249"/>
          </a:xfrm>
          <a:prstGeom prst="rect">
            <a:avLst/>
          </a:prstGeom>
          <a:noFill/>
        </p:spPr>
        <p:txBody>
          <a:bodyPr wrap="square" lIns="68580" tIns="34290" rIns="68580" bIns="34290" rtlCol="0">
            <a:spAutoFit/>
          </a:bodyPr>
          <a:lstStyle/>
          <a:p>
            <a:pPr algn="ctr"/>
            <a:r>
              <a:rPr lang="en-US" altLang="zh-CN" dirty="0">
                <a:solidFill>
                  <a:srgbClr val="E87071"/>
                </a:solidFill>
                <a:latin typeface="Impact" panose="020B0806030902050204" pitchFamily="34" charset="0"/>
              </a:rPr>
              <a:t>03</a:t>
            </a:r>
            <a:endParaRPr lang="zh-CN" altLang="en-US" dirty="0">
              <a:solidFill>
                <a:srgbClr val="E87071"/>
              </a:solidFill>
              <a:latin typeface="Impact" panose="020B0806030902050204" pitchFamily="34" charset="0"/>
            </a:endParaRPr>
          </a:p>
        </p:txBody>
      </p:sp>
      <p:sp>
        <p:nvSpPr>
          <p:cNvPr id="90" name="文本框 89"/>
          <p:cNvSpPr txBox="1"/>
          <p:nvPr/>
        </p:nvSpPr>
        <p:spPr>
          <a:xfrm>
            <a:off x="4864974" y="2136689"/>
            <a:ext cx="461802" cy="346249"/>
          </a:xfrm>
          <a:prstGeom prst="rect">
            <a:avLst/>
          </a:prstGeom>
          <a:noFill/>
        </p:spPr>
        <p:txBody>
          <a:bodyPr wrap="square" lIns="68580" tIns="34290" rIns="68580" bIns="34290" rtlCol="0">
            <a:spAutoFit/>
          </a:bodyPr>
          <a:lstStyle/>
          <a:p>
            <a:pPr algn="ctr"/>
            <a:r>
              <a:rPr lang="en-US" altLang="zh-CN" dirty="0">
                <a:solidFill>
                  <a:srgbClr val="01ACBE"/>
                </a:solidFill>
                <a:latin typeface="Impact" panose="020B0806030902050204" pitchFamily="34" charset="0"/>
              </a:rPr>
              <a:t>02</a:t>
            </a:r>
            <a:endParaRPr lang="zh-CN" altLang="en-US" dirty="0">
              <a:solidFill>
                <a:srgbClr val="01ACBE"/>
              </a:solidFill>
              <a:latin typeface="Impact" panose="020B0806030902050204" pitchFamily="34" charset="0"/>
            </a:endParaRPr>
          </a:p>
        </p:txBody>
      </p:sp>
      <p:sp>
        <p:nvSpPr>
          <p:cNvPr id="91" name="文本框 90"/>
          <p:cNvSpPr txBox="1"/>
          <p:nvPr/>
        </p:nvSpPr>
        <p:spPr>
          <a:xfrm>
            <a:off x="3807699" y="4317914"/>
            <a:ext cx="461802" cy="346249"/>
          </a:xfrm>
          <a:prstGeom prst="rect">
            <a:avLst/>
          </a:prstGeom>
          <a:noFill/>
        </p:spPr>
        <p:txBody>
          <a:bodyPr wrap="square" lIns="68580" tIns="34290" rIns="68580" bIns="34290" rtlCol="0">
            <a:spAutoFit/>
          </a:bodyPr>
          <a:lstStyle/>
          <a:p>
            <a:pPr algn="ctr"/>
            <a:r>
              <a:rPr lang="en-US" altLang="zh-CN" dirty="0">
                <a:solidFill>
                  <a:srgbClr val="663A77"/>
                </a:solidFill>
                <a:latin typeface="Impact" panose="020B0806030902050204" pitchFamily="34" charset="0"/>
              </a:rPr>
              <a:t>05</a:t>
            </a:r>
            <a:endParaRPr lang="zh-CN" altLang="en-US" dirty="0">
              <a:solidFill>
                <a:srgbClr val="663A77"/>
              </a:solidFill>
              <a:latin typeface="Impact" panose="020B0806030902050204" pitchFamily="34" charset="0"/>
            </a:endParaRPr>
          </a:p>
        </p:txBody>
      </p:sp>
      <p:sp>
        <p:nvSpPr>
          <p:cNvPr id="92" name="Freeform 48"/>
          <p:cNvSpPr>
            <a:spLocks noEditPoints="1"/>
          </p:cNvSpPr>
          <p:nvPr/>
        </p:nvSpPr>
        <p:spPr bwMode="auto">
          <a:xfrm>
            <a:off x="4982700" y="703171"/>
            <a:ext cx="280250" cy="304802"/>
          </a:xfrm>
          <a:custGeom>
            <a:avLst/>
            <a:gdLst>
              <a:gd name="T0" fmla="*/ 189 w 311"/>
              <a:gd name="T1" fmla="*/ 220 h 339"/>
              <a:gd name="T2" fmla="*/ 209 w 311"/>
              <a:gd name="T3" fmla="*/ 163 h 339"/>
              <a:gd name="T4" fmla="*/ 221 w 311"/>
              <a:gd name="T5" fmla="*/ 120 h 339"/>
              <a:gd name="T6" fmla="*/ 221 w 311"/>
              <a:gd name="T7" fmla="*/ 120 h 339"/>
              <a:gd name="T8" fmla="*/ 222 w 311"/>
              <a:gd name="T9" fmla="*/ 116 h 339"/>
              <a:gd name="T10" fmla="*/ 222 w 311"/>
              <a:gd name="T11" fmla="*/ 112 h 339"/>
              <a:gd name="T12" fmla="*/ 223 w 311"/>
              <a:gd name="T13" fmla="*/ 109 h 339"/>
              <a:gd name="T14" fmla="*/ 223 w 311"/>
              <a:gd name="T15" fmla="*/ 105 h 339"/>
              <a:gd name="T16" fmla="*/ 223 w 311"/>
              <a:gd name="T17" fmla="*/ 102 h 339"/>
              <a:gd name="T18" fmla="*/ 224 w 311"/>
              <a:gd name="T19" fmla="*/ 98 h 339"/>
              <a:gd name="T20" fmla="*/ 224 w 311"/>
              <a:gd name="T21" fmla="*/ 95 h 339"/>
              <a:gd name="T22" fmla="*/ 224 w 311"/>
              <a:gd name="T23" fmla="*/ 92 h 339"/>
              <a:gd name="T24" fmla="*/ 223 w 311"/>
              <a:gd name="T25" fmla="*/ 89 h 339"/>
              <a:gd name="T26" fmla="*/ 223 w 311"/>
              <a:gd name="T27" fmla="*/ 87 h 339"/>
              <a:gd name="T28" fmla="*/ 223 w 311"/>
              <a:gd name="T29" fmla="*/ 85 h 339"/>
              <a:gd name="T30" fmla="*/ 223 w 311"/>
              <a:gd name="T31" fmla="*/ 83 h 339"/>
              <a:gd name="T32" fmla="*/ 223 w 311"/>
              <a:gd name="T33" fmla="*/ 82 h 339"/>
              <a:gd name="T34" fmla="*/ 223 w 311"/>
              <a:gd name="T35" fmla="*/ 81 h 339"/>
              <a:gd name="T36" fmla="*/ 223 w 311"/>
              <a:gd name="T37" fmla="*/ 81 h 339"/>
              <a:gd name="T38" fmla="*/ 108 w 311"/>
              <a:gd name="T39" fmla="*/ 36 h 339"/>
              <a:gd name="T40" fmla="*/ 78 w 311"/>
              <a:gd name="T41" fmla="*/ 55 h 339"/>
              <a:gd name="T42" fmla="*/ 77 w 311"/>
              <a:gd name="T43" fmla="*/ 59 h 339"/>
              <a:gd name="T44" fmla="*/ 76 w 311"/>
              <a:gd name="T45" fmla="*/ 64 h 339"/>
              <a:gd name="T46" fmla="*/ 76 w 311"/>
              <a:gd name="T47" fmla="*/ 69 h 339"/>
              <a:gd name="T48" fmla="*/ 75 w 311"/>
              <a:gd name="T49" fmla="*/ 74 h 339"/>
              <a:gd name="T50" fmla="*/ 75 w 311"/>
              <a:gd name="T51" fmla="*/ 78 h 339"/>
              <a:gd name="T52" fmla="*/ 76 w 311"/>
              <a:gd name="T53" fmla="*/ 83 h 339"/>
              <a:gd name="T54" fmla="*/ 76 w 311"/>
              <a:gd name="T55" fmla="*/ 87 h 339"/>
              <a:gd name="T56" fmla="*/ 77 w 311"/>
              <a:gd name="T57" fmla="*/ 92 h 339"/>
              <a:gd name="T58" fmla="*/ 77 w 311"/>
              <a:gd name="T59" fmla="*/ 96 h 339"/>
              <a:gd name="T60" fmla="*/ 78 w 311"/>
              <a:gd name="T61" fmla="*/ 100 h 339"/>
              <a:gd name="T62" fmla="*/ 79 w 311"/>
              <a:gd name="T63" fmla="*/ 104 h 339"/>
              <a:gd name="T64" fmla="*/ 80 w 311"/>
              <a:gd name="T65" fmla="*/ 106 h 339"/>
              <a:gd name="T66" fmla="*/ 84 w 311"/>
              <a:gd name="T67" fmla="*/ 119 h 339"/>
              <a:gd name="T68" fmla="*/ 92 w 311"/>
              <a:gd name="T69" fmla="*/ 161 h 339"/>
              <a:gd name="T70" fmla="*/ 104 w 311"/>
              <a:gd name="T71" fmla="*/ 238 h 339"/>
              <a:gd name="T72" fmla="*/ 0 w 311"/>
              <a:gd name="T73" fmla="*/ 339 h 339"/>
              <a:gd name="T74" fmla="*/ 148 w 311"/>
              <a:gd name="T75" fmla="*/ 271 h 339"/>
              <a:gd name="T76" fmla="*/ 146 w 311"/>
              <a:gd name="T77" fmla="*/ 249 h 339"/>
              <a:gd name="T78" fmla="*/ 175 w 311"/>
              <a:gd name="T79" fmla="*/ 258 h 339"/>
              <a:gd name="T80" fmla="*/ 174 w 311"/>
              <a:gd name="T81" fmla="*/ 339 h 339"/>
              <a:gd name="T82" fmla="*/ 216 w 311"/>
              <a:gd name="T83" fmla="*/ 244 h 339"/>
              <a:gd name="T84" fmla="*/ 81 w 311"/>
              <a:gd name="T85" fmla="*/ 139 h 339"/>
              <a:gd name="T86" fmla="*/ 93 w 311"/>
              <a:gd name="T87" fmla="*/ 136 h 339"/>
              <a:gd name="T88" fmla="*/ 105 w 311"/>
              <a:gd name="T89" fmla="*/ 72 h 339"/>
              <a:gd name="T90" fmla="*/ 211 w 311"/>
              <a:gd name="T91" fmla="*/ 131 h 339"/>
              <a:gd name="T92" fmla="*/ 222 w 311"/>
              <a:gd name="T93" fmla="*/ 130 h 339"/>
              <a:gd name="T94" fmla="*/ 183 w 311"/>
              <a:gd name="T95" fmla="*/ 201 h 339"/>
              <a:gd name="T96" fmla="*/ 96 w 311"/>
              <a:gd name="T97" fmla="*/ 158 h 339"/>
              <a:gd name="T98" fmla="*/ 166 w 311"/>
              <a:gd name="T99" fmla="*/ 245 h 339"/>
              <a:gd name="T100" fmla="*/ 117 w 311"/>
              <a:gd name="T101" fmla="*/ 225 h 339"/>
              <a:gd name="T102" fmla="*/ 152 w 311"/>
              <a:gd name="T103" fmla="*/ 220 h 339"/>
              <a:gd name="T104" fmla="*/ 185 w 311"/>
              <a:gd name="T105" fmla="*/ 22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1" h="339">
                <a:moveTo>
                  <a:pt x="216" y="244"/>
                </a:moveTo>
                <a:cubicBezTo>
                  <a:pt x="194" y="236"/>
                  <a:pt x="189" y="220"/>
                  <a:pt x="189" y="220"/>
                </a:cubicBezTo>
                <a:cubicBezTo>
                  <a:pt x="189" y="202"/>
                  <a:pt x="189" y="202"/>
                  <a:pt x="189" y="202"/>
                </a:cubicBezTo>
                <a:cubicBezTo>
                  <a:pt x="205" y="182"/>
                  <a:pt x="209" y="163"/>
                  <a:pt x="209" y="163"/>
                </a:cubicBezTo>
                <a:cubicBezTo>
                  <a:pt x="212" y="160"/>
                  <a:pt x="218" y="154"/>
                  <a:pt x="218" y="154"/>
                </a:cubicBezTo>
                <a:cubicBezTo>
                  <a:pt x="229" y="137"/>
                  <a:pt x="225" y="116"/>
                  <a:pt x="221" y="120"/>
                </a:cubicBezTo>
                <a:cubicBezTo>
                  <a:pt x="221" y="120"/>
                  <a:pt x="221" y="121"/>
                  <a:pt x="220" y="122"/>
                </a:cubicBezTo>
                <a:cubicBezTo>
                  <a:pt x="220" y="121"/>
                  <a:pt x="221" y="121"/>
                  <a:pt x="221" y="120"/>
                </a:cubicBezTo>
                <a:cubicBezTo>
                  <a:pt x="221" y="120"/>
                  <a:pt x="221" y="119"/>
                  <a:pt x="221" y="119"/>
                </a:cubicBezTo>
                <a:cubicBezTo>
                  <a:pt x="221" y="118"/>
                  <a:pt x="221" y="117"/>
                  <a:pt x="222" y="116"/>
                </a:cubicBezTo>
                <a:cubicBezTo>
                  <a:pt x="222" y="116"/>
                  <a:pt x="222" y="116"/>
                  <a:pt x="222" y="115"/>
                </a:cubicBezTo>
                <a:cubicBezTo>
                  <a:pt x="222" y="114"/>
                  <a:pt x="222" y="113"/>
                  <a:pt x="222" y="112"/>
                </a:cubicBezTo>
                <a:cubicBezTo>
                  <a:pt x="222" y="112"/>
                  <a:pt x="222" y="112"/>
                  <a:pt x="222" y="111"/>
                </a:cubicBezTo>
                <a:cubicBezTo>
                  <a:pt x="223" y="110"/>
                  <a:pt x="223" y="110"/>
                  <a:pt x="223" y="109"/>
                </a:cubicBezTo>
                <a:cubicBezTo>
                  <a:pt x="223" y="108"/>
                  <a:pt x="223" y="108"/>
                  <a:pt x="223" y="108"/>
                </a:cubicBezTo>
                <a:cubicBezTo>
                  <a:pt x="223" y="107"/>
                  <a:pt x="223" y="106"/>
                  <a:pt x="223" y="105"/>
                </a:cubicBezTo>
                <a:cubicBezTo>
                  <a:pt x="223" y="105"/>
                  <a:pt x="223" y="105"/>
                  <a:pt x="223" y="104"/>
                </a:cubicBezTo>
                <a:cubicBezTo>
                  <a:pt x="223" y="103"/>
                  <a:pt x="223" y="103"/>
                  <a:pt x="223" y="102"/>
                </a:cubicBezTo>
                <a:cubicBezTo>
                  <a:pt x="223" y="101"/>
                  <a:pt x="223" y="101"/>
                  <a:pt x="224" y="101"/>
                </a:cubicBezTo>
                <a:cubicBezTo>
                  <a:pt x="224" y="100"/>
                  <a:pt x="224" y="99"/>
                  <a:pt x="224" y="98"/>
                </a:cubicBezTo>
                <a:cubicBezTo>
                  <a:pt x="224" y="98"/>
                  <a:pt x="224" y="98"/>
                  <a:pt x="224" y="98"/>
                </a:cubicBezTo>
                <a:cubicBezTo>
                  <a:pt x="224" y="97"/>
                  <a:pt x="224" y="96"/>
                  <a:pt x="224" y="95"/>
                </a:cubicBezTo>
                <a:cubicBezTo>
                  <a:pt x="224" y="95"/>
                  <a:pt x="224" y="95"/>
                  <a:pt x="224" y="94"/>
                </a:cubicBezTo>
                <a:cubicBezTo>
                  <a:pt x="224" y="94"/>
                  <a:pt x="224" y="93"/>
                  <a:pt x="224" y="92"/>
                </a:cubicBezTo>
                <a:cubicBezTo>
                  <a:pt x="224" y="92"/>
                  <a:pt x="224" y="92"/>
                  <a:pt x="224" y="91"/>
                </a:cubicBezTo>
                <a:cubicBezTo>
                  <a:pt x="224" y="91"/>
                  <a:pt x="224" y="90"/>
                  <a:pt x="223" y="89"/>
                </a:cubicBezTo>
                <a:cubicBezTo>
                  <a:pt x="223" y="89"/>
                  <a:pt x="223" y="89"/>
                  <a:pt x="223" y="89"/>
                </a:cubicBezTo>
                <a:cubicBezTo>
                  <a:pt x="223" y="88"/>
                  <a:pt x="223" y="88"/>
                  <a:pt x="223" y="87"/>
                </a:cubicBezTo>
                <a:cubicBezTo>
                  <a:pt x="223" y="87"/>
                  <a:pt x="223" y="87"/>
                  <a:pt x="223" y="87"/>
                </a:cubicBezTo>
                <a:cubicBezTo>
                  <a:pt x="223" y="86"/>
                  <a:pt x="223" y="86"/>
                  <a:pt x="223" y="85"/>
                </a:cubicBezTo>
                <a:cubicBezTo>
                  <a:pt x="223" y="85"/>
                  <a:pt x="223" y="85"/>
                  <a:pt x="223" y="85"/>
                </a:cubicBezTo>
                <a:cubicBezTo>
                  <a:pt x="223" y="84"/>
                  <a:pt x="223" y="84"/>
                  <a:pt x="223" y="83"/>
                </a:cubicBezTo>
                <a:cubicBezTo>
                  <a:pt x="223" y="83"/>
                  <a:pt x="223" y="83"/>
                  <a:pt x="223" y="83"/>
                </a:cubicBezTo>
                <a:cubicBezTo>
                  <a:pt x="223" y="83"/>
                  <a:pt x="223" y="82"/>
                  <a:pt x="223" y="82"/>
                </a:cubicBezTo>
                <a:cubicBezTo>
                  <a:pt x="223" y="82"/>
                  <a:pt x="223" y="82"/>
                  <a:pt x="223" y="82"/>
                </a:cubicBezTo>
                <a:cubicBezTo>
                  <a:pt x="223" y="82"/>
                  <a:pt x="223" y="81"/>
                  <a:pt x="223" y="81"/>
                </a:cubicBezTo>
                <a:cubicBezTo>
                  <a:pt x="223" y="81"/>
                  <a:pt x="223" y="81"/>
                  <a:pt x="223" y="81"/>
                </a:cubicBezTo>
                <a:cubicBezTo>
                  <a:pt x="223" y="81"/>
                  <a:pt x="223" y="81"/>
                  <a:pt x="223" y="81"/>
                </a:cubicBezTo>
                <a:cubicBezTo>
                  <a:pt x="221" y="33"/>
                  <a:pt x="182" y="21"/>
                  <a:pt x="182" y="21"/>
                </a:cubicBezTo>
                <a:cubicBezTo>
                  <a:pt x="134" y="0"/>
                  <a:pt x="108" y="36"/>
                  <a:pt x="108" y="36"/>
                </a:cubicBezTo>
                <a:cubicBezTo>
                  <a:pt x="89" y="27"/>
                  <a:pt x="79" y="51"/>
                  <a:pt x="79" y="51"/>
                </a:cubicBezTo>
                <a:cubicBezTo>
                  <a:pt x="79" y="52"/>
                  <a:pt x="78" y="54"/>
                  <a:pt x="78" y="55"/>
                </a:cubicBezTo>
                <a:cubicBezTo>
                  <a:pt x="78" y="55"/>
                  <a:pt x="78" y="56"/>
                  <a:pt x="78" y="56"/>
                </a:cubicBezTo>
                <a:cubicBezTo>
                  <a:pt x="78" y="57"/>
                  <a:pt x="77" y="58"/>
                  <a:pt x="77" y="59"/>
                </a:cubicBezTo>
                <a:cubicBezTo>
                  <a:pt x="77" y="60"/>
                  <a:pt x="77" y="60"/>
                  <a:pt x="77" y="61"/>
                </a:cubicBezTo>
                <a:cubicBezTo>
                  <a:pt x="77" y="62"/>
                  <a:pt x="76" y="63"/>
                  <a:pt x="76" y="64"/>
                </a:cubicBezTo>
                <a:cubicBezTo>
                  <a:pt x="76" y="65"/>
                  <a:pt x="76" y="65"/>
                  <a:pt x="76" y="65"/>
                </a:cubicBezTo>
                <a:cubicBezTo>
                  <a:pt x="76" y="66"/>
                  <a:pt x="76" y="68"/>
                  <a:pt x="76" y="69"/>
                </a:cubicBezTo>
                <a:cubicBezTo>
                  <a:pt x="76" y="70"/>
                  <a:pt x="76" y="70"/>
                  <a:pt x="76" y="71"/>
                </a:cubicBezTo>
                <a:cubicBezTo>
                  <a:pt x="76" y="72"/>
                  <a:pt x="75" y="73"/>
                  <a:pt x="75" y="74"/>
                </a:cubicBezTo>
                <a:cubicBezTo>
                  <a:pt x="75" y="74"/>
                  <a:pt x="75" y="75"/>
                  <a:pt x="75" y="75"/>
                </a:cubicBezTo>
                <a:cubicBezTo>
                  <a:pt x="75" y="76"/>
                  <a:pt x="75" y="77"/>
                  <a:pt x="75" y="78"/>
                </a:cubicBezTo>
                <a:cubicBezTo>
                  <a:pt x="75" y="79"/>
                  <a:pt x="75" y="79"/>
                  <a:pt x="75" y="79"/>
                </a:cubicBezTo>
                <a:cubicBezTo>
                  <a:pt x="75" y="81"/>
                  <a:pt x="76" y="82"/>
                  <a:pt x="76" y="83"/>
                </a:cubicBezTo>
                <a:cubicBezTo>
                  <a:pt x="76" y="84"/>
                  <a:pt x="76" y="84"/>
                  <a:pt x="76" y="84"/>
                </a:cubicBezTo>
                <a:cubicBezTo>
                  <a:pt x="76" y="85"/>
                  <a:pt x="76" y="86"/>
                  <a:pt x="76" y="87"/>
                </a:cubicBezTo>
                <a:cubicBezTo>
                  <a:pt x="76" y="88"/>
                  <a:pt x="76" y="88"/>
                  <a:pt x="76" y="89"/>
                </a:cubicBezTo>
                <a:cubicBezTo>
                  <a:pt x="76" y="90"/>
                  <a:pt x="76" y="91"/>
                  <a:pt x="77" y="92"/>
                </a:cubicBezTo>
                <a:cubicBezTo>
                  <a:pt x="77" y="92"/>
                  <a:pt x="77" y="92"/>
                  <a:pt x="77" y="93"/>
                </a:cubicBezTo>
                <a:cubicBezTo>
                  <a:pt x="77" y="94"/>
                  <a:pt x="77" y="95"/>
                  <a:pt x="77" y="96"/>
                </a:cubicBezTo>
                <a:cubicBezTo>
                  <a:pt x="77" y="97"/>
                  <a:pt x="77" y="97"/>
                  <a:pt x="77" y="97"/>
                </a:cubicBezTo>
                <a:cubicBezTo>
                  <a:pt x="78" y="98"/>
                  <a:pt x="78" y="99"/>
                  <a:pt x="78" y="100"/>
                </a:cubicBezTo>
                <a:cubicBezTo>
                  <a:pt x="78" y="101"/>
                  <a:pt x="78" y="101"/>
                  <a:pt x="78" y="101"/>
                </a:cubicBezTo>
                <a:cubicBezTo>
                  <a:pt x="79" y="102"/>
                  <a:pt x="79" y="103"/>
                  <a:pt x="79" y="104"/>
                </a:cubicBezTo>
                <a:cubicBezTo>
                  <a:pt x="79" y="104"/>
                  <a:pt x="79" y="105"/>
                  <a:pt x="79" y="105"/>
                </a:cubicBezTo>
                <a:cubicBezTo>
                  <a:pt x="79" y="105"/>
                  <a:pt x="80" y="105"/>
                  <a:pt x="80" y="106"/>
                </a:cubicBezTo>
                <a:cubicBezTo>
                  <a:pt x="80" y="106"/>
                  <a:pt x="80" y="106"/>
                  <a:pt x="80" y="106"/>
                </a:cubicBezTo>
                <a:cubicBezTo>
                  <a:pt x="81" y="111"/>
                  <a:pt x="83" y="115"/>
                  <a:pt x="84" y="119"/>
                </a:cubicBezTo>
                <a:cubicBezTo>
                  <a:pt x="77" y="115"/>
                  <a:pt x="76" y="123"/>
                  <a:pt x="76" y="123"/>
                </a:cubicBezTo>
                <a:cubicBezTo>
                  <a:pt x="76" y="152"/>
                  <a:pt x="92" y="161"/>
                  <a:pt x="92" y="161"/>
                </a:cubicBezTo>
                <a:cubicBezTo>
                  <a:pt x="95" y="180"/>
                  <a:pt x="114" y="200"/>
                  <a:pt x="114" y="200"/>
                </a:cubicBezTo>
                <a:cubicBezTo>
                  <a:pt x="121" y="227"/>
                  <a:pt x="104" y="238"/>
                  <a:pt x="104" y="238"/>
                </a:cubicBezTo>
                <a:cubicBezTo>
                  <a:pt x="75" y="249"/>
                  <a:pt x="75" y="249"/>
                  <a:pt x="75" y="249"/>
                </a:cubicBezTo>
                <a:cubicBezTo>
                  <a:pt x="0" y="273"/>
                  <a:pt x="0" y="339"/>
                  <a:pt x="0" y="339"/>
                </a:cubicBezTo>
                <a:cubicBezTo>
                  <a:pt x="137" y="339"/>
                  <a:pt x="137" y="339"/>
                  <a:pt x="137" y="339"/>
                </a:cubicBezTo>
                <a:cubicBezTo>
                  <a:pt x="148" y="271"/>
                  <a:pt x="148" y="271"/>
                  <a:pt x="148" y="271"/>
                </a:cubicBezTo>
                <a:cubicBezTo>
                  <a:pt x="136" y="258"/>
                  <a:pt x="136" y="258"/>
                  <a:pt x="136" y="258"/>
                </a:cubicBezTo>
                <a:cubicBezTo>
                  <a:pt x="146" y="249"/>
                  <a:pt x="146" y="249"/>
                  <a:pt x="146" y="249"/>
                </a:cubicBezTo>
                <a:cubicBezTo>
                  <a:pt x="166" y="249"/>
                  <a:pt x="166" y="249"/>
                  <a:pt x="166" y="249"/>
                </a:cubicBezTo>
                <a:cubicBezTo>
                  <a:pt x="175" y="258"/>
                  <a:pt x="175" y="258"/>
                  <a:pt x="175" y="258"/>
                </a:cubicBezTo>
                <a:cubicBezTo>
                  <a:pt x="164" y="271"/>
                  <a:pt x="164" y="271"/>
                  <a:pt x="164" y="271"/>
                </a:cubicBezTo>
                <a:cubicBezTo>
                  <a:pt x="174" y="339"/>
                  <a:pt x="174" y="339"/>
                  <a:pt x="174" y="339"/>
                </a:cubicBezTo>
                <a:cubicBezTo>
                  <a:pt x="311" y="339"/>
                  <a:pt x="311" y="339"/>
                  <a:pt x="311" y="339"/>
                </a:cubicBezTo>
                <a:cubicBezTo>
                  <a:pt x="307" y="274"/>
                  <a:pt x="238" y="252"/>
                  <a:pt x="216" y="244"/>
                </a:cubicBezTo>
                <a:close/>
                <a:moveTo>
                  <a:pt x="96" y="158"/>
                </a:moveTo>
                <a:cubicBezTo>
                  <a:pt x="94" y="157"/>
                  <a:pt x="86" y="153"/>
                  <a:pt x="81" y="139"/>
                </a:cubicBezTo>
                <a:cubicBezTo>
                  <a:pt x="81" y="139"/>
                  <a:pt x="77" y="124"/>
                  <a:pt x="81" y="123"/>
                </a:cubicBezTo>
                <a:cubicBezTo>
                  <a:pt x="81" y="123"/>
                  <a:pt x="86" y="119"/>
                  <a:pt x="93" y="136"/>
                </a:cubicBezTo>
                <a:cubicBezTo>
                  <a:pt x="94" y="139"/>
                  <a:pt x="96" y="142"/>
                  <a:pt x="97" y="143"/>
                </a:cubicBezTo>
                <a:cubicBezTo>
                  <a:pt x="97" y="143"/>
                  <a:pt x="82" y="98"/>
                  <a:pt x="105" y="72"/>
                </a:cubicBezTo>
                <a:cubicBezTo>
                  <a:pt x="105" y="72"/>
                  <a:pt x="155" y="137"/>
                  <a:pt x="211" y="104"/>
                </a:cubicBezTo>
                <a:cubicBezTo>
                  <a:pt x="211" y="131"/>
                  <a:pt x="211" y="131"/>
                  <a:pt x="211" y="131"/>
                </a:cubicBezTo>
                <a:cubicBezTo>
                  <a:pt x="211" y="138"/>
                  <a:pt x="211" y="143"/>
                  <a:pt x="215" y="136"/>
                </a:cubicBezTo>
                <a:cubicBezTo>
                  <a:pt x="222" y="120"/>
                  <a:pt x="222" y="130"/>
                  <a:pt x="222" y="130"/>
                </a:cubicBezTo>
                <a:cubicBezTo>
                  <a:pt x="220" y="148"/>
                  <a:pt x="212" y="156"/>
                  <a:pt x="206" y="161"/>
                </a:cubicBezTo>
                <a:cubicBezTo>
                  <a:pt x="201" y="176"/>
                  <a:pt x="193" y="190"/>
                  <a:pt x="183" y="201"/>
                </a:cubicBezTo>
                <a:cubicBezTo>
                  <a:pt x="152" y="236"/>
                  <a:pt x="121" y="201"/>
                  <a:pt x="121" y="201"/>
                </a:cubicBezTo>
                <a:cubicBezTo>
                  <a:pt x="109" y="191"/>
                  <a:pt x="101" y="175"/>
                  <a:pt x="96" y="158"/>
                </a:cubicBezTo>
                <a:close/>
                <a:moveTo>
                  <a:pt x="185" y="222"/>
                </a:moveTo>
                <a:cubicBezTo>
                  <a:pt x="166" y="245"/>
                  <a:pt x="166" y="245"/>
                  <a:pt x="166" y="245"/>
                </a:cubicBezTo>
                <a:cubicBezTo>
                  <a:pt x="147" y="245"/>
                  <a:pt x="147" y="245"/>
                  <a:pt x="147" y="245"/>
                </a:cubicBezTo>
                <a:cubicBezTo>
                  <a:pt x="117" y="225"/>
                  <a:pt x="117" y="225"/>
                  <a:pt x="117" y="225"/>
                </a:cubicBezTo>
                <a:cubicBezTo>
                  <a:pt x="117" y="225"/>
                  <a:pt x="119" y="216"/>
                  <a:pt x="119" y="204"/>
                </a:cubicBezTo>
                <a:cubicBezTo>
                  <a:pt x="119" y="204"/>
                  <a:pt x="132" y="221"/>
                  <a:pt x="152" y="220"/>
                </a:cubicBezTo>
                <a:cubicBezTo>
                  <a:pt x="152" y="220"/>
                  <a:pt x="171" y="222"/>
                  <a:pt x="185" y="204"/>
                </a:cubicBezTo>
                <a:lnTo>
                  <a:pt x="185" y="222"/>
                </a:lnTo>
                <a:close/>
              </a:path>
            </a:pathLst>
          </a:custGeom>
          <a:solidFill>
            <a:schemeClr val="tx1">
              <a:lumMod val="50000"/>
              <a:lumOff val="50000"/>
            </a:schemeClr>
          </a:solidFill>
          <a:ln>
            <a:noFill/>
          </a:ln>
        </p:spPr>
        <p:txBody>
          <a:bodyPr vert="horz" wrap="square" lIns="68580" tIns="34290" rIns="68580" bIns="34290" numCol="1" anchor="t" anchorCtr="0" compatLnSpc="1"/>
          <a:lstStyle/>
          <a:p>
            <a:endParaRPr lang="zh-CN" altLang="en-US">
              <a:solidFill>
                <a:prstClr val="black"/>
              </a:solidFill>
            </a:endParaRPr>
          </a:p>
        </p:txBody>
      </p:sp>
      <p:sp>
        <p:nvSpPr>
          <p:cNvPr id="94" name="文本框 93"/>
          <p:cNvSpPr txBox="1"/>
          <p:nvPr/>
        </p:nvSpPr>
        <p:spPr>
          <a:xfrm>
            <a:off x="294187" y="222341"/>
            <a:ext cx="1965026" cy="623248"/>
          </a:xfrm>
          <a:prstGeom prst="rect">
            <a:avLst/>
          </a:prstGeom>
          <a:noFill/>
        </p:spPr>
        <p:txBody>
          <a:bodyPr wrap="square" lIns="68580" tIns="34290" rIns="68580" bIns="34290" rtlCol="0">
            <a:spAutoFit/>
          </a:bodyPr>
          <a:lstStyle/>
          <a:p>
            <a:r>
              <a:rPr lang="zh-CN" altLang="en-US" dirty="0" smtClean="0">
                <a:solidFill>
                  <a:schemeClr val="bg1"/>
                </a:solidFill>
                <a:latin typeface="迷你简汉真广标" panose="02010609000101010101" pitchFamily="49" charset="-122"/>
                <a:ea typeface="迷你简汉真广标" panose="02010609000101010101" pitchFamily="49" charset="-122"/>
              </a:rPr>
              <a:t>项目前景</a:t>
            </a:r>
            <a:endParaRPr lang="en-US" altLang="zh-CN" dirty="0" smtClean="0">
              <a:solidFill>
                <a:schemeClr val="bg1"/>
              </a:solidFill>
              <a:latin typeface="迷你简汉真广标" panose="02010609000101010101" pitchFamily="49" charset="-122"/>
              <a:ea typeface="迷你简汉真广标" panose="02010609000101010101" pitchFamily="49" charset="-122"/>
            </a:endParaRPr>
          </a:p>
          <a:p>
            <a:endParaRPr lang="zh-CN" altLang="en-US" dirty="0">
              <a:solidFill>
                <a:schemeClr val="bg1"/>
              </a:solidFill>
              <a:latin typeface="迷你简汉真广标" panose="02010609000101010101" pitchFamily="49" charset="-122"/>
              <a:ea typeface="迷你简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wipe(up)">
                                      <p:cBhvr>
                                        <p:cTn id="15" dur="500"/>
                                        <p:tgtEl>
                                          <p:spTgt spid="60"/>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1000"/>
                            </p:stCondLst>
                            <p:childTnLst>
                              <p:par>
                                <p:cTn id="24" presetID="22" presetClass="entr" presetSubtype="1" fill="hold" grpId="0" nodeType="after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wipe(up)">
                                      <p:cBhvr>
                                        <p:cTn id="26" dur="500"/>
                                        <p:tgtEl>
                                          <p:spTgt spid="61"/>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500"/>
                                        <p:tgtEl>
                                          <p:spTgt spid="90"/>
                                        </p:tgtEl>
                                      </p:cBhvr>
                                    </p:animEffect>
                                  </p:childTnLst>
                                </p:cTn>
                              </p:par>
                              <p:par>
                                <p:cTn id="31" presetID="10"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par>
                          <p:cTn id="34" fill="hold">
                            <p:stCondLst>
                              <p:cond delay="2000"/>
                            </p:stCondLst>
                            <p:childTnLst>
                              <p:par>
                                <p:cTn id="35" presetID="22" presetClass="entr" presetSubtype="1" fill="hold" grpId="0" nodeType="after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wipe(up)">
                                      <p:cBhvr>
                                        <p:cTn id="37" dur="500"/>
                                        <p:tgtEl>
                                          <p:spTgt spid="75"/>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89"/>
                                        </p:tgtEl>
                                        <p:attrNameLst>
                                          <p:attrName>style.visibility</p:attrName>
                                        </p:attrNameLst>
                                      </p:cBhvr>
                                      <p:to>
                                        <p:strVal val="visible"/>
                                      </p:to>
                                    </p:set>
                                    <p:animEffect transition="in" filter="fade">
                                      <p:cBhvr>
                                        <p:cTn id="41" dur="500"/>
                                        <p:tgtEl>
                                          <p:spTgt spid="89"/>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500"/>
                                        <p:tgtEl>
                                          <p:spTgt spid="49"/>
                                        </p:tgtEl>
                                      </p:cBhvr>
                                    </p:animEffect>
                                  </p:childTnLst>
                                </p:cTn>
                              </p:par>
                            </p:childTnLst>
                          </p:cTn>
                        </p:par>
                        <p:par>
                          <p:cTn id="45" fill="hold">
                            <p:stCondLst>
                              <p:cond delay="3000"/>
                            </p:stCondLst>
                            <p:childTnLst>
                              <p:par>
                                <p:cTn id="46" presetID="22" presetClass="entr" presetSubtype="1" fill="hold" grpId="0" nodeType="after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wipe(up)">
                                      <p:cBhvr>
                                        <p:cTn id="48" dur="500"/>
                                        <p:tgtEl>
                                          <p:spTgt spid="76"/>
                                        </p:tgtEl>
                                      </p:cBhvr>
                                    </p:animEffect>
                                  </p:childTnLst>
                                </p:cTn>
                              </p:par>
                            </p:childTnLst>
                          </p:cTn>
                        </p:par>
                        <p:par>
                          <p:cTn id="49" fill="hold">
                            <p:stCondLst>
                              <p:cond delay="3500"/>
                            </p:stCondLst>
                            <p:childTnLst>
                              <p:par>
                                <p:cTn id="50" presetID="10" presetClass="entr" presetSubtype="0" fill="hold" grpId="0" nodeType="afterEffect">
                                  <p:stCondLst>
                                    <p:cond delay="0"/>
                                  </p:stCondLst>
                                  <p:childTnLst>
                                    <p:set>
                                      <p:cBhvr>
                                        <p:cTn id="51" dur="1" fill="hold">
                                          <p:stCondLst>
                                            <p:cond delay="0"/>
                                          </p:stCondLst>
                                        </p:cTn>
                                        <p:tgtEl>
                                          <p:spTgt spid="88"/>
                                        </p:tgtEl>
                                        <p:attrNameLst>
                                          <p:attrName>style.visibility</p:attrName>
                                        </p:attrNameLst>
                                      </p:cBhvr>
                                      <p:to>
                                        <p:strVal val="visible"/>
                                      </p:to>
                                    </p:set>
                                    <p:animEffect transition="in" filter="fade">
                                      <p:cBhvr>
                                        <p:cTn id="52" dur="500"/>
                                        <p:tgtEl>
                                          <p:spTgt spid="88"/>
                                        </p:tgtEl>
                                      </p:cBhvr>
                                    </p:animEffect>
                                  </p:childTnLst>
                                </p:cTn>
                              </p:par>
                              <p:par>
                                <p:cTn id="53" presetID="10" presetClass="entr" presetSubtype="0"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childTnLst>
                          </p:cTn>
                        </p:par>
                        <p:par>
                          <p:cTn id="56" fill="hold">
                            <p:stCondLst>
                              <p:cond delay="4000"/>
                            </p:stCondLst>
                            <p:childTnLst>
                              <p:par>
                                <p:cTn id="57" presetID="22" presetClass="entr" presetSubtype="2" fill="hold" grpId="0" nodeType="afterEffect">
                                  <p:stCondLst>
                                    <p:cond delay="0"/>
                                  </p:stCondLst>
                                  <p:childTnLst>
                                    <p:set>
                                      <p:cBhvr>
                                        <p:cTn id="58" dur="1" fill="hold">
                                          <p:stCondLst>
                                            <p:cond delay="0"/>
                                          </p:stCondLst>
                                        </p:cTn>
                                        <p:tgtEl>
                                          <p:spTgt spid="77"/>
                                        </p:tgtEl>
                                        <p:attrNameLst>
                                          <p:attrName>style.visibility</p:attrName>
                                        </p:attrNameLst>
                                      </p:cBhvr>
                                      <p:to>
                                        <p:strVal val="visible"/>
                                      </p:to>
                                    </p:set>
                                    <p:animEffect transition="in" filter="wipe(right)">
                                      <p:cBhvr>
                                        <p:cTn id="59" dur="500"/>
                                        <p:tgtEl>
                                          <p:spTgt spid="77"/>
                                        </p:tgtEl>
                                      </p:cBhvr>
                                    </p:animEffect>
                                  </p:childTnLst>
                                </p:cTn>
                              </p:par>
                            </p:childTnLst>
                          </p:cTn>
                        </p:par>
                        <p:par>
                          <p:cTn id="60" fill="hold">
                            <p:stCondLst>
                              <p:cond delay="4500"/>
                            </p:stCondLst>
                            <p:childTnLst>
                              <p:par>
                                <p:cTn id="61" presetID="10" presetClass="entr" presetSubtype="0" fill="hold" grpId="0" nodeType="afterEffect">
                                  <p:stCondLst>
                                    <p:cond delay="0"/>
                                  </p:stCondLst>
                                  <p:childTnLst>
                                    <p:set>
                                      <p:cBhvr>
                                        <p:cTn id="62" dur="1" fill="hold">
                                          <p:stCondLst>
                                            <p:cond delay="0"/>
                                          </p:stCondLst>
                                        </p:cTn>
                                        <p:tgtEl>
                                          <p:spTgt spid="91"/>
                                        </p:tgtEl>
                                        <p:attrNameLst>
                                          <p:attrName>style.visibility</p:attrName>
                                        </p:attrNameLst>
                                      </p:cBhvr>
                                      <p:to>
                                        <p:strVal val="visible"/>
                                      </p:to>
                                    </p:set>
                                    <p:animEffect transition="in" filter="fade">
                                      <p:cBhvr>
                                        <p:cTn id="63" dur="500"/>
                                        <p:tgtEl>
                                          <p:spTgt spid="91"/>
                                        </p:tgtEl>
                                      </p:cBhvr>
                                    </p:animEffect>
                                  </p:childTnLst>
                                </p:cTn>
                              </p:par>
                              <p:par>
                                <p:cTn id="64" presetID="10" presetClass="entr" presetSubtype="0" fill="hold" nodeType="with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fade">
                                      <p:cBhvr>
                                        <p:cTn id="66" dur="500"/>
                                        <p:tgtEl>
                                          <p:spTgt spid="54"/>
                                        </p:tgtEl>
                                      </p:cBhvr>
                                    </p:animEffect>
                                  </p:childTnLst>
                                </p:cTn>
                              </p:par>
                            </p:childTnLst>
                          </p:cTn>
                        </p:par>
                        <p:par>
                          <p:cTn id="67" fill="hold">
                            <p:stCondLst>
                              <p:cond delay="5000"/>
                            </p:stCondLst>
                            <p:childTnLst>
                              <p:par>
                                <p:cTn id="68" presetID="22" presetClass="entr" presetSubtype="4" fill="hold" nodeType="afterEffect">
                                  <p:stCondLst>
                                    <p:cond delay="0"/>
                                  </p:stCondLst>
                                  <p:childTnLst>
                                    <p:set>
                                      <p:cBhvr>
                                        <p:cTn id="69" dur="1" fill="hold">
                                          <p:stCondLst>
                                            <p:cond delay="0"/>
                                          </p:stCondLst>
                                        </p:cTn>
                                        <p:tgtEl>
                                          <p:spTgt spid="294"/>
                                        </p:tgtEl>
                                        <p:attrNameLst>
                                          <p:attrName>style.visibility</p:attrName>
                                        </p:attrNameLst>
                                      </p:cBhvr>
                                      <p:to>
                                        <p:strVal val="visible"/>
                                      </p:to>
                                    </p:set>
                                    <p:animEffect transition="in" filter="wipe(down)">
                                      <p:cBhvr>
                                        <p:cTn id="70" dur="500"/>
                                        <p:tgtEl>
                                          <p:spTgt spid="294"/>
                                        </p:tgtEl>
                                      </p:cBhvr>
                                    </p:animEffect>
                                  </p:childTnLst>
                                </p:cTn>
                              </p:par>
                            </p:childTnLst>
                          </p:cTn>
                        </p:par>
                        <p:par>
                          <p:cTn id="71" fill="hold">
                            <p:stCondLst>
                              <p:cond delay="5500"/>
                            </p:stCondLst>
                            <p:childTnLst>
                              <p:par>
                                <p:cTn id="72" presetID="16" presetClass="entr" presetSubtype="21" fill="hold" nodeType="afterEffect">
                                  <p:stCondLst>
                                    <p:cond delay="0"/>
                                  </p:stCondLst>
                                  <p:childTnLst>
                                    <p:set>
                                      <p:cBhvr>
                                        <p:cTn id="73" dur="1" fill="hold">
                                          <p:stCondLst>
                                            <p:cond delay="0"/>
                                          </p:stCondLst>
                                        </p:cTn>
                                        <p:tgtEl>
                                          <p:spTgt spid="300"/>
                                        </p:tgtEl>
                                        <p:attrNameLst>
                                          <p:attrName>style.visibility</p:attrName>
                                        </p:attrNameLst>
                                      </p:cBhvr>
                                      <p:to>
                                        <p:strVal val="visible"/>
                                      </p:to>
                                    </p:set>
                                    <p:animEffect transition="in" filter="barn(inVertical)">
                                      <p:cBhvr>
                                        <p:cTn id="74" dur="500"/>
                                        <p:tgtEl>
                                          <p:spTgt spid="300"/>
                                        </p:tgtEl>
                                      </p:cBhvr>
                                    </p:animEffect>
                                  </p:childTnLst>
                                </p:cTn>
                              </p:par>
                              <p:par>
                                <p:cTn id="75" presetID="16" presetClass="entr" presetSubtype="21" fill="hold" nodeType="withEffect">
                                  <p:stCondLst>
                                    <p:cond delay="0"/>
                                  </p:stCondLst>
                                  <p:childTnLst>
                                    <p:set>
                                      <p:cBhvr>
                                        <p:cTn id="76" dur="1" fill="hold">
                                          <p:stCondLst>
                                            <p:cond delay="0"/>
                                          </p:stCondLst>
                                        </p:cTn>
                                        <p:tgtEl>
                                          <p:spTgt spid="303"/>
                                        </p:tgtEl>
                                        <p:attrNameLst>
                                          <p:attrName>style.visibility</p:attrName>
                                        </p:attrNameLst>
                                      </p:cBhvr>
                                      <p:to>
                                        <p:strVal val="visible"/>
                                      </p:to>
                                    </p:set>
                                    <p:animEffect transition="in" filter="barn(inVertical)">
                                      <p:cBhvr>
                                        <p:cTn id="77" dur="500"/>
                                        <p:tgtEl>
                                          <p:spTgt spid="303"/>
                                        </p:tgtEl>
                                      </p:cBhvr>
                                    </p:animEffect>
                                  </p:childTnLst>
                                </p:cTn>
                              </p:par>
                            </p:childTnLst>
                          </p:cTn>
                        </p:par>
                        <p:par>
                          <p:cTn id="78" fill="hold">
                            <p:stCondLst>
                              <p:cond delay="6000"/>
                            </p:stCondLst>
                            <p:childTnLst>
                              <p:par>
                                <p:cTn id="79" presetID="22" presetClass="entr" presetSubtype="4" fill="hold" nodeType="afterEffect">
                                  <p:stCondLst>
                                    <p:cond delay="0"/>
                                  </p:stCondLst>
                                  <p:childTnLst>
                                    <p:set>
                                      <p:cBhvr>
                                        <p:cTn id="80" dur="1" fill="hold">
                                          <p:stCondLst>
                                            <p:cond delay="0"/>
                                          </p:stCondLst>
                                        </p:cTn>
                                        <p:tgtEl>
                                          <p:spTgt spid="104"/>
                                        </p:tgtEl>
                                        <p:attrNameLst>
                                          <p:attrName>style.visibility</p:attrName>
                                        </p:attrNameLst>
                                      </p:cBhvr>
                                      <p:to>
                                        <p:strVal val="visible"/>
                                      </p:to>
                                    </p:set>
                                    <p:animEffect transition="in" filter="wipe(down)">
                                      <p:cBhvr>
                                        <p:cTn id="81" dur="500"/>
                                        <p:tgtEl>
                                          <p:spTgt spid="104"/>
                                        </p:tgtEl>
                                      </p:cBhvr>
                                    </p:animEffect>
                                  </p:childTnLst>
                                </p:cTn>
                              </p:par>
                            </p:childTnLst>
                          </p:cTn>
                        </p:par>
                        <p:par>
                          <p:cTn id="82" fill="hold">
                            <p:stCondLst>
                              <p:cond delay="6500"/>
                            </p:stCondLst>
                            <p:childTnLst>
                              <p:par>
                                <p:cTn id="83" presetID="22" presetClass="entr" presetSubtype="4" fill="hold" nodeType="afterEffect">
                                  <p:stCondLst>
                                    <p:cond delay="0"/>
                                  </p:stCondLst>
                                  <p:childTnLst>
                                    <p:set>
                                      <p:cBhvr>
                                        <p:cTn id="84" dur="1" fill="hold">
                                          <p:stCondLst>
                                            <p:cond delay="0"/>
                                          </p:stCondLst>
                                        </p:cTn>
                                        <p:tgtEl>
                                          <p:spTgt spid="105"/>
                                        </p:tgtEl>
                                        <p:attrNameLst>
                                          <p:attrName>style.visibility</p:attrName>
                                        </p:attrNameLst>
                                      </p:cBhvr>
                                      <p:to>
                                        <p:strVal val="visible"/>
                                      </p:to>
                                    </p:set>
                                    <p:animEffect transition="in" filter="wipe(down)">
                                      <p:cBhvr>
                                        <p:cTn id="85" dur="500"/>
                                        <p:tgtEl>
                                          <p:spTgt spid="105"/>
                                        </p:tgtEl>
                                      </p:cBhvr>
                                    </p:animEffect>
                                  </p:childTnLst>
                                </p:cTn>
                              </p:par>
                              <p:par>
                                <p:cTn id="86" presetID="22" presetClass="entr" presetSubtype="4" fill="hold" nodeType="withEffect">
                                  <p:stCondLst>
                                    <p:cond delay="0"/>
                                  </p:stCondLst>
                                  <p:childTnLst>
                                    <p:set>
                                      <p:cBhvr>
                                        <p:cTn id="87" dur="1" fill="hold">
                                          <p:stCondLst>
                                            <p:cond delay="0"/>
                                          </p:stCondLst>
                                        </p:cTn>
                                        <p:tgtEl>
                                          <p:spTgt spid="109"/>
                                        </p:tgtEl>
                                        <p:attrNameLst>
                                          <p:attrName>style.visibility</p:attrName>
                                        </p:attrNameLst>
                                      </p:cBhvr>
                                      <p:to>
                                        <p:strVal val="visible"/>
                                      </p:to>
                                    </p:set>
                                    <p:animEffect transition="in" filter="wipe(down)">
                                      <p:cBhvr>
                                        <p:cTn id="88" dur="500"/>
                                        <p:tgtEl>
                                          <p:spTgt spid="109"/>
                                        </p:tgtEl>
                                      </p:cBhvr>
                                    </p:animEffect>
                                  </p:childTnLst>
                                </p:cTn>
                              </p:par>
                            </p:childTnLst>
                          </p:cTn>
                        </p:par>
                        <p:par>
                          <p:cTn id="89" fill="hold">
                            <p:stCondLst>
                              <p:cond delay="7000"/>
                            </p:stCondLst>
                            <p:childTnLst>
                              <p:par>
                                <p:cTn id="90" presetID="22" presetClass="entr" presetSubtype="4" fill="hold" nodeType="afterEffect">
                                  <p:stCondLst>
                                    <p:cond delay="0"/>
                                  </p:stCondLst>
                                  <p:childTnLst>
                                    <p:set>
                                      <p:cBhvr>
                                        <p:cTn id="91" dur="1" fill="hold">
                                          <p:stCondLst>
                                            <p:cond delay="0"/>
                                          </p:stCondLst>
                                        </p:cTn>
                                        <p:tgtEl>
                                          <p:spTgt spid="306"/>
                                        </p:tgtEl>
                                        <p:attrNameLst>
                                          <p:attrName>style.visibility</p:attrName>
                                        </p:attrNameLst>
                                      </p:cBhvr>
                                      <p:to>
                                        <p:strVal val="visible"/>
                                      </p:to>
                                    </p:set>
                                    <p:animEffect transition="in" filter="wipe(down)">
                                      <p:cBhvr>
                                        <p:cTn id="92" dur="500"/>
                                        <p:tgtEl>
                                          <p:spTgt spid="306"/>
                                        </p:tgtEl>
                                      </p:cBhvr>
                                    </p:animEffect>
                                  </p:childTnLst>
                                </p:cTn>
                              </p:par>
                            </p:childTnLst>
                          </p:cTn>
                        </p:par>
                        <p:par>
                          <p:cTn id="93" fill="hold">
                            <p:stCondLst>
                              <p:cond delay="7500"/>
                            </p:stCondLst>
                            <p:childTnLst>
                              <p:par>
                                <p:cTn id="94" presetID="16" presetClass="entr" presetSubtype="21" fill="hold" nodeType="afterEffect">
                                  <p:stCondLst>
                                    <p:cond delay="0"/>
                                  </p:stCondLst>
                                  <p:childTnLst>
                                    <p:set>
                                      <p:cBhvr>
                                        <p:cTn id="95" dur="1" fill="hold">
                                          <p:stCondLst>
                                            <p:cond delay="0"/>
                                          </p:stCondLst>
                                        </p:cTn>
                                        <p:tgtEl>
                                          <p:spTgt spid="312"/>
                                        </p:tgtEl>
                                        <p:attrNameLst>
                                          <p:attrName>style.visibility</p:attrName>
                                        </p:attrNameLst>
                                      </p:cBhvr>
                                      <p:to>
                                        <p:strVal val="visible"/>
                                      </p:to>
                                    </p:set>
                                    <p:animEffect transition="in" filter="barn(inVertical)">
                                      <p:cBhvr>
                                        <p:cTn id="96" dur="500"/>
                                        <p:tgtEl>
                                          <p:spTgt spid="312"/>
                                        </p:tgtEl>
                                      </p:cBhvr>
                                    </p:animEffect>
                                  </p:childTnLst>
                                </p:cTn>
                              </p:par>
                              <p:par>
                                <p:cTn id="97" presetID="16" presetClass="entr" presetSubtype="21" fill="hold" nodeType="withEffect">
                                  <p:stCondLst>
                                    <p:cond delay="0"/>
                                  </p:stCondLst>
                                  <p:childTnLst>
                                    <p:set>
                                      <p:cBhvr>
                                        <p:cTn id="98" dur="1" fill="hold">
                                          <p:stCondLst>
                                            <p:cond delay="0"/>
                                          </p:stCondLst>
                                        </p:cTn>
                                        <p:tgtEl>
                                          <p:spTgt spid="319"/>
                                        </p:tgtEl>
                                        <p:attrNameLst>
                                          <p:attrName>style.visibility</p:attrName>
                                        </p:attrNameLst>
                                      </p:cBhvr>
                                      <p:to>
                                        <p:strVal val="visible"/>
                                      </p:to>
                                    </p:set>
                                    <p:animEffect transition="in" filter="barn(inVertical)">
                                      <p:cBhvr>
                                        <p:cTn id="99" dur="500"/>
                                        <p:tgtEl>
                                          <p:spTgt spid="319"/>
                                        </p:tgtEl>
                                      </p:cBhvr>
                                    </p:animEffect>
                                  </p:childTnLst>
                                </p:cTn>
                              </p:par>
                            </p:childTnLst>
                          </p:cTn>
                        </p:par>
                        <p:par>
                          <p:cTn id="100" fill="hold">
                            <p:stCondLst>
                              <p:cond delay="8000"/>
                            </p:stCondLst>
                            <p:childTnLst>
                              <p:par>
                                <p:cTn id="101" presetID="22" presetClass="entr" presetSubtype="4" fill="hold" nodeType="afterEffect">
                                  <p:stCondLst>
                                    <p:cond delay="0"/>
                                  </p:stCondLst>
                                  <p:childTnLst>
                                    <p:set>
                                      <p:cBhvr>
                                        <p:cTn id="102" dur="1" fill="hold">
                                          <p:stCondLst>
                                            <p:cond delay="0"/>
                                          </p:stCondLst>
                                        </p:cTn>
                                        <p:tgtEl>
                                          <p:spTgt spid="120"/>
                                        </p:tgtEl>
                                        <p:attrNameLst>
                                          <p:attrName>style.visibility</p:attrName>
                                        </p:attrNameLst>
                                      </p:cBhvr>
                                      <p:to>
                                        <p:strVal val="visible"/>
                                      </p:to>
                                    </p:set>
                                    <p:animEffect transition="in" filter="wipe(down)">
                                      <p:cBhvr>
                                        <p:cTn id="103" dur="500"/>
                                        <p:tgtEl>
                                          <p:spTgt spid="120"/>
                                        </p:tgtEl>
                                      </p:cBhvr>
                                    </p:animEffect>
                                  </p:childTnLst>
                                </p:cTn>
                              </p:par>
                            </p:childTnLst>
                          </p:cTn>
                        </p:par>
                        <p:par>
                          <p:cTn id="104" fill="hold">
                            <p:stCondLst>
                              <p:cond delay="8500"/>
                            </p:stCondLst>
                            <p:childTnLst>
                              <p:par>
                                <p:cTn id="105" presetID="16" presetClass="entr" presetSubtype="21" fill="hold" nodeType="afterEffect">
                                  <p:stCondLst>
                                    <p:cond delay="0"/>
                                  </p:stCondLst>
                                  <p:childTnLst>
                                    <p:set>
                                      <p:cBhvr>
                                        <p:cTn id="106" dur="1" fill="hold">
                                          <p:stCondLst>
                                            <p:cond delay="0"/>
                                          </p:stCondLst>
                                        </p:cTn>
                                        <p:tgtEl>
                                          <p:spTgt spid="285"/>
                                        </p:tgtEl>
                                        <p:attrNameLst>
                                          <p:attrName>style.visibility</p:attrName>
                                        </p:attrNameLst>
                                      </p:cBhvr>
                                      <p:to>
                                        <p:strVal val="visible"/>
                                      </p:to>
                                    </p:set>
                                    <p:animEffect transition="in" filter="barn(inVertical)">
                                      <p:cBhvr>
                                        <p:cTn id="107" dur="500"/>
                                        <p:tgtEl>
                                          <p:spTgt spid="285"/>
                                        </p:tgtEl>
                                      </p:cBhvr>
                                    </p:animEffect>
                                  </p:childTnLst>
                                </p:cTn>
                              </p:par>
                              <p:par>
                                <p:cTn id="108" presetID="16" presetClass="entr" presetSubtype="21" fill="hold" nodeType="withEffect">
                                  <p:stCondLst>
                                    <p:cond delay="0"/>
                                  </p:stCondLst>
                                  <p:childTnLst>
                                    <p:set>
                                      <p:cBhvr>
                                        <p:cTn id="109" dur="1" fill="hold">
                                          <p:stCondLst>
                                            <p:cond delay="0"/>
                                          </p:stCondLst>
                                        </p:cTn>
                                        <p:tgtEl>
                                          <p:spTgt spid="291"/>
                                        </p:tgtEl>
                                        <p:attrNameLst>
                                          <p:attrName>style.visibility</p:attrName>
                                        </p:attrNameLst>
                                      </p:cBhvr>
                                      <p:to>
                                        <p:strVal val="visible"/>
                                      </p:to>
                                    </p:set>
                                    <p:animEffect transition="in" filter="barn(inVertical)">
                                      <p:cBhvr>
                                        <p:cTn id="110" dur="500"/>
                                        <p:tgtEl>
                                          <p:spTgt spid="291"/>
                                        </p:tgtEl>
                                      </p:cBhvr>
                                    </p:animEffect>
                                  </p:childTnLst>
                                </p:cTn>
                              </p:par>
                            </p:childTnLst>
                          </p:cTn>
                        </p:par>
                        <p:par>
                          <p:cTn id="111" fill="hold">
                            <p:stCondLst>
                              <p:cond delay="9000"/>
                            </p:stCondLst>
                            <p:childTnLst>
                              <p:par>
                                <p:cTn id="112" presetID="22" presetClass="entr" presetSubtype="4" fill="hold" nodeType="afterEffect">
                                  <p:stCondLst>
                                    <p:cond delay="0"/>
                                  </p:stCondLst>
                                  <p:childTnLst>
                                    <p:set>
                                      <p:cBhvr>
                                        <p:cTn id="113" dur="1" fill="hold">
                                          <p:stCondLst>
                                            <p:cond delay="0"/>
                                          </p:stCondLst>
                                        </p:cTn>
                                        <p:tgtEl>
                                          <p:spTgt spid="309"/>
                                        </p:tgtEl>
                                        <p:attrNameLst>
                                          <p:attrName>style.visibility</p:attrName>
                                        </p:attrNameLst>
                                      </p:cBhvr>
                                      <p:to>
                                        <p:strVal val="visible"/>
                                      </p:to>
                                    </p:set>
                                    <p:animEffect transition="in" filter="wipe(down)">
                                      <p:cBhvr>
                                        <p:cTn id="114" dur="500"/>
                                        <p:tgtEl>
                                          <p:spTgt spid="309"/>
                                        </p:tgtEl>
                                      </p:cBhvr>
                                    </p:animEffect>
                                  </p:childTnLst>
                                </p:cTn>
                              </p:par>
                            </p:childTnLst>
                          </p:cTn>
                        </p:par>
                        <p:par>
                          <p:cTn id="115" fill="hold">
                            <p:stCondLst>
                              <p:cond delay="9500"/>
                            </p:stCondLst>
                            <p:childTnLst>
                              <p:par>
                                <p:cTn id="116" presetID="16" presetClass="entr" presetSubtype="21" fill="hold" nodeType="afterEffect">
                                  <p:stCondLst>
                                    <p:cond delay="0"/>
                                  </p:stCondLst>
                                  <p:childTnLst>
                                    <p:set>
                                      <p:cBhvr>
                                        <p:cTn id="117" dur="1" fill="hold">
                                          <p:stCondLst>
                                            <p:cond delay="0"/>
                                          </p:stCondLst>
                                        </p:cTn>
                                        <p:tgtEl>
                                          <p:spTgt spid="315"/>
                                        </p:tgtEl>
                                        <p:attrNameLst>
                                          <p:attrName>style.visibility</p:attrName>
                                        </p:attrNameLst>
                                      </p:cBhvr>
                                      <p:to>
                                        <p:strVal val="visible"/>
                                      </p:to>
                                    </p:set>
                                    <p:animEffect transition="in" filter="barn(inVertical)">
                                      <p:cBhvr>
                                        <p:cTn id="118" dur="500"/>
                                        <p:tgtEl>
                                          <p:spTgt spid="315"/>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318"/>
                                        </p:tgtEl>
                                        <p:attrNameLst>
                                          <p:attrName>style.visibility</p:attrName>
                                        </p:attrNameLst>
                                      </p:cBhvr>
                                      <p:to>
                                        <p:strVal val="visible"/>
                                      </p:to>
                                    </p:set>
                                    <p:animEffect transition="in" filter="barn(inVertical)">
                                      <p:cBhvr>
                                        <p:cTn id="121"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6" grpId="0" animBg="1"/>
      <p:bldP spid="75" grpId="0" animBg="1"/>
      <p:bldP spid="61" grpId="0" animBg="1"/>
      <p:bldP spid="60" grpId="0" animBg="1"/>
      <p:bldP spid="318" grpId="0" animBg="1"/>
      <p:bldP spid="3" grpId="0"/>
      <p:bldP spid="88" grpId="0"/>
      <p:bldP spid="89" grpId="0"/>
      <p:bldP spid="90" grpId="0"/>
      <p:bldP spid="91" grpId="0"/>
      <p:bldP spid="9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直角三角形 27"/>
          <p:cNvSpPr/>
          <p:nvPr/>
        </p:nvSpPr>
        <p:spPr>
          <a:xfrm rot="18900000">
            <a:off x="6957849" y="2498583"/>
            <a:ext cx="247637" cy="247637"/>
          </a:xfrm>
          <a:prstGeom prst="rtTriangle">
            <a:avLst/>
          </a:prstGeom>
          <a:gradFill>
            <a:gsLst>
              <a:gs pos="0">
                <a:srgbClr val="018E9D"/>
              </a:gs>
              <a:gs pos="100000">
                <a:srgbClr val="01BBCF"/>
              </a:gs>
            </a:gsLst>
            <a:lin ang="5400000" scaled="0"/>
          </a:gradFill>
          <a:ln w="15875">
            <a:gradFill>
              <a:gsLst>
                <a:gs pos="0">
                  <a:srgbClr val="01A2B3"/>
                </a:gs>
                <a:gs pos="100000">
                  <a:srgbClr val="00DBF2"/>
                </a:gs>
              </a:gsLst>
              <a:lin ang="5400000" scaled="1"/>
            </a:gradFill>
          </a:ln>
          <a:effectLst>
            <a:outerShdw blurRad="2413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32" name="直角三角形 31"/>
          <p:cNvSpPr/>
          <p:nvPr/>
        </p:nvSpPr>
        <p:spPr>
          <a:xfrm rot="2700000" flipV="1">
            <a:off x="6111113" y="2138952"/>
            <a:ext cx="298781" cy="298781"/>
          </a:xfrm>
          <a:prstGeom prst="rtTriangle">
            <a:avLst/>
          </a:prstGeom>
          <a:gradFill>
            <a:gsLst>
              <a:gs pos="0">
                <a:srgbClr val="FFC46D"/>
              </a:gs>
              <a:gs pos="100000">
                <a:srgbClr val="FFA41D"/>
              </a:gs>
            </a:gsLst>
            <a:lin ang="5400000" scaled="0"/>
          </a:gradFill>
          <a:ln w="15875">
            <a:gradFill>
              <a:gsLst>
                <a:gs pos="0">
                  <a:srgbClr val="FFC46D"/>
                </a:gs>
                <a:gs pos="100000">
                  <a:srgbClr val="FFCC81"/>
                </a:gs>
              </a:gsLst>
              <a:lin ang="5400000" scaled="1"/>
            </a:gradFill>
          </a:ln>
          <a:effectLst>
            <a:outerShdw blurRad="2921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4" name="直角三角形 13"/>
          <p:cNvSpPr/>
          <p:nvPr/>
        </p:nvSpPr>
        <p:spPr>
          <a:xfrm rot="2700000" flipV="1">
            <a:off x="1785210" y="1961674"/>
            <a:ext cx="220258" cy="220258"/>
          </a:xfrm>
          <a:prstGeom prst="rtTriangle">
            <a:avLst/>
          </a:prstGeom>
          <a:gradFill>
            <a:gsLst>
              <a:gs pos="0">
                <a:srgbClr val="E45A5A"/>
              </a:gs>
              <a:gs pos="100000">
                <a:srgbClr val="F0A2A2"/>
              </a:gs>
            </a:gsLst>
            <a:lin ang="0" scaled="0"/>
          </a:gradFill>
          <a:ln w="15875">
            <a:gradFill>
              <a:gsLst>
                <a:gs pos="0">
                  <a:srgbClr val="E66666"/>
                </a:gs>
                <a:gs pos="100000">
                  <a:srgbClr val="F5C3C3"/>
                </a:gs>
              </a:gsLst>
              <a:lin ang="0" scaled="0"/>
            </a:gradFill>
          </a:ln>
          <a:effectLst>
            <a:outerShdw blurRad="2413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8" name="直角三角形 17"/>
          <p:cNvSpPr/>
          <p:nvPr/>
        </p:nvSpPr>
        <p:spPr>
          <a:xfrm rot="2700000" flipV="1">
            <a:off x="2016923" y="3396410"/>
            <a:ext cx="220258" cy="220258"/>
          </a:xfrm>
          <a:prstGeom prst="rtTriangle">
            <a:avLst/>
          </a:prstGeom>
          <a:gradFill>
            <a:gsLst>
              <a:gs pos="0">
                <a:srgbClr val="E45A5A"/>
              </a:gs>
              <a:gs pos="100000">
                <a:srgbClr val="F0A2A2"/>
              </a:gs>
            </a:gsLst>
            <a:lin ang="0" scaled="0"/>
          </a:gradFill>
          <a:ln w="15875">
            <a:gradFill>
              <a:gsLst>
                <a:gs pos="0">
                  <a:srgbClr val="E66666"/>
                </a:gs>
                <a:gs pos="100000">
                  <a:srgbClr val="F5C3C3"/>
                </a:gs>
              </a:gsLst>
              <a:lin ang="0" scaled="0"/>
            </a:gradFill>
          </a:ln>
          <a:effectLst>
            <a:outerShdw blurRad="2413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20" name="直角三角形 19"/>
          <p:cNvSpPr/>
          <p:nvPr/>
        </p:nvSpPr>
        <p:spPr>
          <a:xfrm rot="18900000">
            <a:off x="3876682" y="3851086"/>
            <a:ext cx="247637" cy="247637"/>
          </a:xfrm>
          <a:prstGeom prst="rtTriangle">
            <a:avLst/>
          </a:prstGeom>
          <a:gradFill>
            <a:gsLst>
              <a:gs pos="0">
                <a:srgbClr val="018E9D"/>
              </a:gs>
              <a:gs pos="100000">
                <a:srgbClr val="01BBCF"/>
              </a:gs>
            </a:gsLst>
            <a:lin ang="5400000" scaled="0"/>
          </a:gradFill>
          <a:ln w="15875">
            <a:gradFill>
              <a:gsLst>
                <a:gs pos="0">
                  <a:srgbClr val="01A2B3"/>
                </a:gs>
                <a:gs pos="100000">
                  <a:srgbClr val="00DBF2"/>
                </a:gs>
              </a:gsLst>
              <a:lin ang="5400000" scaled="1"/>
            </a:gradFill>
          </a:ln>
          <a:effectLst>
            <a:outerShdw blurRad="2413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30" name="直角三角形 29"/>
          <p:cNvSpPr/>
          <p:nvPr/>
        </p:nvSpPr>
        <p:spPr>
          <a:xfrm rot="18900000">
            <a:off x="7303592" y="3311011"/>
            <a:ext cx="288797" cy="288797"/>
          </a:xfrm>
          <a:prstGeom prst="rtTriangle">
            <a:avLst/>
          </a:prstGeom>
          <a:gradFill>
            <a:gsLst>
              <a:gs pos="0">
                <a:srgbClr val="FFC46D"/>
              </a:gs>
              <a:gs pos="100000">
                <a:srgbClr val="FFA41D"/>
              </a:gs>
            </a:gsLst>
            <a:lin ang="5400000" scaled="0"/>
          </a:gradFill>
          <a:ln w="15875">
            <a:gradFill>
              <a:gsLst>
                <a:gs pos="0">
                  <a:srgbClr val="FFC46D"/>
                </a:gs>
                <a:gs pos="100000">
                  <a:srgbClr val="FFCC81"/>
                </a:gs>
              </a:gsLst>
              <a:lin ang="5400000" scaled="1"/>
            </a:gradFill>
          </a:ln>
          <a:effectLst>
            <a:outerShdw blurRad="1651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dirty="0">
              <a:solidFill>
                <a:prstClr val="white"/>
              </a:solidFill>
            </a:endParaRPr>
          </a:p>
        </p:txBody>
      </p:sp>
      <p:sp>
        <p:nvSpPr>
          <p:cNvPr id="31" name="直角三角形 30"/>
          <p:cNvSpPr/>
          <p:nvPr/>
        </p:nvSpPr>
        <p:spPr>
          <a:xfrm rot="18900000">
            <a:off x="4740956" y="3435387"/>
            <a:ext cx="422828" cy="422828"/>
          </a:xfrm>
          <a:prstGeom prst="rtTriangle">
            <a:avLst/>
          </a:prstGeom>
          <a:gradFill>
            <a:gsLst>
              <a:gs pos="0">
                <a:srgbClr val="FFC46D"/>
              </a:gs>
              <a:gs pos="100000">
                <a:srgbClr val="FFA41D"/>
              </a:gs>
            </a:gsLst>
            <a:lin ang="5400000" scaled="0"/>
          </a:gradFill>
          <a:ln w="15875">
            <a:gradFill>
              <a:gsLst>
                <a:gs pos="0">
                  <a:srgbClr val="FFC46D"/>
                </a:gs>
                <a:gs pos="100000">
                  <a:srgbClr val="FFCC81"/>
                </a:gs>
              </a:gsLst>
              <a:lin ang="5400000" scaled="1"/>
            </a:gradFill>
          </a:ln>
          <a:effectLst>
            <a:outerShdw blurRad="2921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9" name="直角三角形 8"/>
          <p:cNvSpPr/>
          <p:nvPr/>
        </p:nvSpPr>
        <p:spPr>
          <a:xfrm rot="2700000" flipV="1">
            <a:off x="6005550" y="2871466"/>
            <a:ext cx="1346347" cy="1346347"/>
          </a:xfrm>
          <a:prstGeom prst="rtTriangle">
            <a:avLst/>
          </a:prstGeom>
          <a:gradFill>
            <a:gsLst>
              <a:gs pos="0">
                <a:srgbClr val="593268"/>
              </a:gs>
              <a:gs pos="100000">
                <a:srgbClr val="9D64B4"/>
              </a:gs>
            </a:gsLst>
            <a:lin ang="0" scaled="0"/>
          </a:gradFill>
          <a:ln w="15875">
            <a:gradFill>
              <a:gsLst>
                <a:gs pos="0">
                  <a:srgbClr val="5E366E"/>
                </a:gs>
                <a:gs pos="100000">
                  <a:srgbClr val="BF9ACE"/>
                </a:gs>
              </a:gsLst>
              <a:lin ang="0" scaled="0"/>
            </a:gradFill>
          </a:ln>
          <a:effectLst>
            <a:outerShdw blurRad="2286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8" name="直角三角形 7"/>
          <p:cNvSpPr/>
          <p:nvPr/>
        </p:nvSpPr>
        <p:spPr>
          <a:xfrm rot="18900000">
            <a:off x="4830560" y="1649712"/>
            <a:ext cx="1644934" cy="1644933"/>
          </a:xfrm>
          <a:prstGeom prst="rtTriangle">
            <a:avLst/>
          </a:prstGeom>
          <a:gradFill>
            <a:gsLst>
              <a:gs pos="0">
                <a:srgbClr val="018E9D"/>
              </a:gs>
              <a:gs pos="100000">
                <a:srgbClr val="01BBCF"/>
              </a:gs>
            </a:gsLst>
            <a:lin ang="5400000" scaled="0"/>
          </a:gradFill>
          <a:ln w="15875">
            <a:gradFill>
              <a:gsLst>
                <a:gs pos="0">
                  <a:srgbClr val="01A2B3"/>
                </a:gs>
                <a:gs pos="100000">
                  <a:srgbClr val="00DBF2"/>
                </a:gs>
              </a:gsLst>
              <a:lin ang="5400000" scaled="1"/>
            </a:gradFill>
          </a:ln>
          <a:effectLst>
            <a:outerShdw blurRad="2413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7" name="直角三角形 6"/>
          <p:cNvSpPr/>
          <p:nvPr/>
        </p:nvSpPr>
        <p:spPr>
          <a:xfrm rot="2700000" flipV="1">
            <a:off x="3334465" y="2704665"/>
            <a:ext cx="2023334" cy="2023334"/>
          </a:xfrm>
          <a:prstGeom prst="rtTriangle">
            <a:avLst/>
          </a:prstGeom>
          <a:gradFill>
            <a:gsLst>
              <a:gs pos="0">
                <a:srgbClr val="E45A5A"/>
              </a:gs>
              <a:gs pos="100000">
                <a:srgbClr val="F0A2A2"/>
              </a:gs>
            </a:gsLst>
            <a:lin ang="0" scaled="0"/>
          </a:gradFill>
          <a:ln w="15875">
            <a:gradFill>
              <a:gsLst>
                <a:gs pos="0">
                  <a:srgbClr val="E66666"/>
                </a:gs>
                <a:gs pos="100000">
                  <a:srgbClr val="F5C3C3"/>
                </a:gs>
              </a:gsLst>
              <a:lin ang="0" scaled="0"/>
            </a:gradFill>
          </a:ln>
          <a:effectLst>
            <a:outerShdw blurRad="2413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3" name="直角三角形 2"/>
          <p:cNvSpPr/>
          <p:nvPr/>
        </p:nvSpPr>
        <p:spPr>
          <a:xfrm rot="18900000">
            <a:off x="1792106" y="1120141"/>
            <a:ext cx="2284278" cy="2284277"/>
          </a:xfrm>
          <a:prstGeom prst="rtTriangle">
            <a:avLst/>
          </a:prstGeom>
          <a:gradFill>
            <a:gsLst>
              <a:gs pos="0">
                <a:srgbClr val="FFC46D"/>
              </a:gs>
              <a:gs pos="100000">
                <a:srgbClr val="FFA41D"/>
              </a:gs>
            </a:gsLst>
            <a:lin ang="5400000" scaled="0"/>
          </a:gradFill>
          <a:ln w="15875">
            <a:gradFill>
              <a:gsLst>
                <a:gs pos="0">
                  <a:srgbClr val="FFC46D"/>
                </a:gs>
                <a:gs pos="100000">
                  <a:srgbClr val="FFCC81"/>
                </a:gs>
              </a:gsLst>
              <a:lin ang="5400000" scaled="1"/>
            </a:gradFill>
          </a:ln>
          <a:effectLst>
            <a:outerShdw blurRad="2921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5" name="直角三角形 4"/>
          <p:cNvSpPr/>
          <p:nvPr/>
        </p:nvSpPr>
        <p:spPr>
          <a:xfrm rot="2700000" flipV="1">
            <a:off x="1998195" y="1472597"/>
            <a:ext cx="1872099" cy="1872098"/>
          </a:xfrm>
          <a:prstGeom prst="r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1" name="直角三角形 10"/>
          <p:cNvSpPr/>
          <p:nvPr/>
        </p:nvSpPr>
        <p:spPr>
          <a:xfrm rot="18900000">
            <a:off x="3666494" y="2817914"/>
            <a:ext cx="1600287" cy="1600287"/>
          </a:xfrm>
          <a:prstGeom prst="r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2" name="直角三角形 11"/>
          <p:cNvSpPr/>
          <p:nvPr/>
        </p:nvSpPr>
        <p:spPr>
          <a:xfrm rot="2700000" flipV="1">
            <a:off x="4979577" y="1895247"/>
            <a:ext cx="1368584" cy="1368584"/>
          </a:xfrm>
          <a:prstGeom prst="r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3" name="直角三角形 12"/>
          <p:cNvSpPr/>
          <p:nvPr/>
        </p:nvSpPr>
        <p:spPr>
          <a:xfrm rot="18900000">
            <a:off x="6163044" y="2904920"/>
            <a:ext cx="1081488" cy="1081488"/>
          </a:xfrm>
          <a:prstGeom prst="r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35" name="文本框 34"/>
          <p:cNvSpPr txBox="1"/>
          <p:nvPr/>
        </p:nvSpPr>
        <p:spPr>
          <a:xfrm>
            <a:off x="2317865" y="2373337"/>
            <a:ext cx="1232759" cy="438581"/>
          </a:xfrm>
          <a:prstGeom prst="rect">
            <a:avLst/>
          </a:prstGeom>
          <a:noFill/>
        </p:spPr>
        <p:txBody>
          <a:bodyPr wrap="square" lIns="68580" tIns="34290" rIns="68580" bIns="34290" rtlCol="0">
            <a:spAutoFit/>
          </a:bodyPr>
          <a:lstStyle/>
          <a:p>
            <a:pPr algn="ctr"/>
            <a:r>
              <a:rPr lang="en-US" altLang="zh-CN" dirty="0">
                <a:solidFill>
                  <a:prstClr val="white"/>
                </a:solidFill>
                <a:latin typeface="Impact" panose="020B0806030902050204" pitchFamily="34" charset="0"/>
              </a:rPr>
              <a:t>OPTION</a:t>
            </a:r>
            <a:r>
              <a:rPr lang="en-US" altLang="zh-CN" sz="1500" dirty="0">
                <a:solidFill>
                  <a:prstClr val="white"/>
                </a:solidFill>
                <a:latin typeface="Impact" panose="020B0806030902050204" pitchFamily="34" charset="0"/>
              </a:rPr>
              <a:t>   </a:t>
            </a:r>
            <a:r>
              <a:rPr lang="en-US" altLang="zh-CN" sz="2400" dirty="0">
                <a:solidFill>
                  <a:prstClr val="white"/>
                </a:solidFill>
                <a:latin typeface="Impact" panose="020B0806030902050204" pitchFamily="34" charset="0"/>
              </a:rPr>
              <a:t>A</a:t>
            </a:r>
            <a:endParaRPr lang="zh-CN" altLang="en-US" sz="2400" dirty="0">
              <a:solidFill>
                <a:prstClr val="white"/>
              </a:solidFill>
              <a:latin typeface="Impact" panose="020B0806030902050204" pitchFamily="34" charset="0"/>
            </a:endParaRPr>
          </a:p>
        </p:txBody>
      </p:sp>
      <p:sp>
        <p:nvSpPr>
          <p:cNvPr id="36" name="文本框 35"/>
          <p:cNvSpPr txBox="1"/>
          <p:nvPr/>
        </p:nvSpPr>
        <p:spPr>
          <a:xfrm>
            <a:off x="3804243" y="3199303"/>
            <a:ext cx="1232759" cy="423193"/>
          </a:xfrm>
          <a:prstGeom prst="rect">
            <a:avLst/>
          </a:prstGeom>
          <a:noFill/>
        </p:spPr>
        <p:txBody>
          <a:bodyPr wrap="square" lIns="68580" tIns="34290" rIns="68580" bIns="34290" rtlCol="0">
            <a:spAutoFit/>
          </a:bodyPr>
          <a:lstStyle/>
          <a:p>
            <a:pPr algn="ctr"/>
            <a:r>
              <a:rPr lang="en-US" altLang="zh-CN" sz="1700" dirty="0">
                <a:solidFill>
                  <a:prstClr val="white"/>
                </a:solidFill>
                <a:latin typeface="Impact" panose="020B0806030902050204" pitchFamily="34" charset="0"/>
              </a:rPr>
              <a:t>OPTION</a:t>
            </a:r>
            <a:r>
              <a:rPr lang="en-US" altLang="zh-CN" sz="1500" dirty="0">
                <a:solidFill>
                  <a:prstClr val="white"/>
                </a:solidFill>
                <a:latin typeface="Impact" panose="020B0806030902050204" pitchFamily="34" charset="0"/>
              </a:rPr>
              <a:t>   </a:t>
            </a:r>
            <a:r>
              <a:rPr lang="en-US" altLang="zh-CN" sz="2300" dirty="0">
                <a:solidFill>
                  <a:prstClr val="white"/>
                </a:solidFill>
                <a:latin typeface="Impact" panose="020B0806030902050204" pitchFamily="34" charset="0"/>
              </a:rPr>
              <a:t>A</a:t>
            </a:r>
            <a:endParaRPr lang="zh-CN" altLang="en-US" sz="2300" dirty="0">
              <a:solidFill>
                <a:prstClr val="white"/>
              </a:solidFill>
              <a:latin typeface="Impact" panose="020B0806030902050204" pitchFamily="34" charset="0"/>
            </a:endParaRPr>
          </a:p>
        </p:txBody>
      </p:sp>
      <p:sp>
        <p:nvSpPr>
          <p:cNvPr id="37" name="文本框 36"/>
          <p:cNvSpPr txBox="1"/>
          <p:nvPr/>
        </p:nvSpPr>
        <p:spPr>
          <a:xfrm>
            <a:off x="5043204" y="2534808"/>
            <a:ext cx="1232759" cy="392415"/>
          </a:xfrm>
          <a:prstGeom prst="rect">
            <a:avLst/>
          </a:prstGeom>
          <a:noFill/>
        </p:spPr>
        <p:txBody>
          <a:bodyPr wrap="square" lIns="68580" tIns="34290" rIns="68580" bIns="34290" rtlCol="0">
            <a:spAutoFit/>
          </a:bodyPr>
          <a:lstStyle/>
          <a:p>
            <a:pPr algn="ctr"/>
            <a:r>
              <a:rPr lang="en-US" altLang="zh-CN" sz="1500" dirty="0">
                <a:solidFill>
                  <a:prstClr val="white"/>
                </a:solidFill>
                <a:latin typeface="Impact" panose="020B0806030902050204" pitchFamily="34" charset="0"/>
              </a:rPr>
              <a:t>OPTION</a:t>
            </a:r>
            <a:r>
              <a:rPr lang="en-US" altLang="zh-CN" dirty="0">
                <a:solidFill>
                  <a:prstClr val="white"/>
                </a:solidFill>
                <a:latin typeface="Impact" panose="020B0806030902050204" pitchFamily="34" charset="0"/>
              </a:rPr>
              <a:t> </a:t>
            </a:r>
            <a:r>
              <a:rPr lang="en-US" altLang="zh-CN" sz="1500" dirty="0">
                <a:solidFill>
                  <a:prstClr val="white"/>
                </a:solidFill>
                <a:latin typeface="Impact" panose="020B0806030902050204" pitchFamily="34" charset="0"/>
              </a:rPr>
              <a:t>  </a:t>
            </a:r>
            <a:r>
              <a:rPr lang="en-US" altLang="zh-CN" sz="2100" dirty="0">
                <a:solidFill>
                  <a:prstClr val="white"/>
                </a:solidFill>
                <a:latin typeface="Impact" panose="020B0806030902050204" pitchFamily="34" charset="0"/>
              </a:rPr>
              <a:t>A</a:t>
            </a:r>
            <a:endParaRPr lang="zh-CN" altLang="en-US" sz="2100" dirty="0">
              <a:solidFill>
                <a:prstClr val="white"/>
              </a:solidFill>
              <a:latin typeface="Impact" panose="020B0806030902050204" pitchFamily="34" charset="0"/>
            </a:endParaRPr>
          </a:p>
        </p:txBody>
      </p:sp>
      <p:sp>
        <p:nvSpPr>
          <p:cNvPr id="38" name="文本框 37"/>
          <p:cNvSpPr txBox="1"/>
          <p:nvPr/>
        </p:nvSpPr>
        <p:spPr>
          <a:xfrm>
            <a:off x="6065310" y="3129190"/>
            <a:ext cx="1232759" cy="346249"/>
          </a:xfrm>
          <a:prstGeom prst="rect">
            <a:avLst/>
          </a:prstGeom>
          <a:noFill/>
        </p:spPr>
        <p:txBody>
          <a:bodyPr wrap="square" lIns="68580" tIns="34290" rIns="68580" bIns="34290" rtlCol="0">
            <a:spAutoFit/>
          </a:bodyPr>
          <a:lstStyle/>
          <a:p>
            <a:pPr algn="ctr"/>
            <a:r>
              <a:rPr lang="en-US" altLang="zh-CN" dirty="0">
                <a:solidFill>
                  <a:prstClr val="white"/>
                </a:solidFill>
                <a:latin typeface="Impact" panose="020B0806030902050204" pitchFamily="34" charset="0"/>
              </a:rPr>
              <a:t>OPTION</a:t>
            </a:r>
            <a:r>
              <a:rPr lang="en-US" altLang="zh-CN" sz="1500" dirty="0">
                <a:solidFill>
                  <a:prstClr val="white"/>
                </a:solidFill>
                <a:latin typeface="Impact" panose="020B0806030902050204" pitchFamily="34" charset="0"/>
              </a:rPr>
              <a:t>   </a:t>
            </a:r>
            <a:r>
              <a:rPr lang="en-US" altLang="zh-CN" dirty="0">
                <a:solidFill>
                  <a:prstClr val="white"/>
                </a:solidFill>
                <a:latin typeface="Impact" panose="020B0806030902050204" pitchFamily="34" charset="0"/>
              </a:rPr>
              <a:t>A</a:t>
            </a:r>
            <a:endParaRPr lang="zh-CN" altLang="en-US" sz="2400" dirty="0">
              <a:solidFill>
                <a:prstClr val="white"/>
              </a:solidFill>
              <a:latin typeface="Impact" panose="020B0806030902050204" pitchFamily="34" charset="0"/>
            </a:endParaRPr>
          </a:p>
        </p:txBody>
      </p:sp>
      <p:grpSp>
        <p:nvGrpSpPr>
          <p:cNvPr id="42" name="组合 41"/>
          <p:cNvGrpSpPr/>
          <p:nvPr/>
        </p:nvGrpSpPr>
        <p:grpSpPr>
          <a:xfrm>
            <a:off x="2396274" y="2591382"/>
            <a:ext cx="1087402" cy="89555"/>
            <a:chOff x="3195031" y="3180855"/>
            <a:chExt cx="1449869" cy="119407"/>
          </a:xfrm>
          <a:solidFill>
            <a:schemeClr val="bg1"/>
          </a:solidFill>
        </p:grpSpPr>
        <p:sp>
          <p:nvSpPr>
            <p:cNvPr id="39" name="等腰三角形 38"/>
            <p:cNvSpPr/>
            <p:nvPr/>
          </p:nvSpPr>
          <p:spPr>
            <a:xfrm rot="5400000">
              <a:off x="4553864" y="3209227"/>
              <a:ext cx="119407" cy="626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等腰三角形 39"/>
            <p:cNvSpPr/>
            <p:nvPr/>
          </p:nvSpPr>
          <p:spPr>
            <a:xfrm rot="16200000" flipH="1">
              <a:off x="3166659" y="3209227"/>
              <a:ext cx="119407" cy="626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3" name="组合 42"/>
          <p:cNvGrpSpPr/>
          <p:nvPr/>
        </p:nvGrpSpPr>
        <p:grpSpPr>
          <a:xfrm>
            <a:off x="3915301" y="3408881"/>
            <a:ext cx="1021031" cy="74013"/>
            <a:chOff x="3195031" y="3180855"/>
            <a:chExt cx="1449875" cy="119407"/>
          </a:xfrm>
          <a:solidFill>
            <a:schemeClr val="bg1"/>
          </a:solidFill>
        </p:grpSpPr>
        <p:sp>
          <p:nvSpPr>
            <p:cNvPr id="44" name="等腰三角形 43"/>
            <p:cNvSpPr/>
            <p:nvPr/>
          </p:nvSpPr>
          <p:spPr>
            <a:xfrm rot="5400000">
              <a:off x="4553870" y="3209227"/>
              <a:ext cx="119407" cy="626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等腰三角形 44"/>
            <p:cNvSpPr/>
            <p:nvPr/>
          </p:nvSpPr>
          <p:spPr>
            <a:xfrm rot="16200000" flipH="1">
              <a:off x="3166659" y="3209227"/>
              <a:ext cx="119407" cy="626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6" name="组合 45"/>
          <p:cNvGrpSpPr/>
          <p:nvPr/>
        </p:nvGrpSpPr>
        <p:grpSpPr>
          <a:xfrm>
            <a:off x="5185217" y="2723202"/>
            <a:ext cx="953516" cy="67286"/>
            <a:chOff x="3195030" y="3180855"/>
            <a:chExt cx="1449906" cy="119408"/>
          </a:xfrm>
          <a:solidFill>
            <a:schemeClr val="bg1"/>
          </a:solidFill>
        </p:grpSpPr>
        <p:sp>
          <p:nvSpPr>
            <p:cNvPr id="47" name="等腰三角形 46"/>
            <p:cNvSpPr/>
            <p:nvPr/>
          </p:nvSpPr>
          <p:spPr>
            <a:xfrm rot="5400000">
              <a:off x="4553900" y="3209226"/>
              <a:ext cx="119407" cy="626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8" name="等腰三角形 47"/>
            <p:cNvSpPr/>
            <p:nvPr/>
          </p:nvSpPr>
          <p:spPr>
            <a:xfrm rot="16200000" flipH="1">
              <a:off x="3166659" y="3209227"/>
              <a:ext cx="119407" cy="626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9" name="组合 48"/>
          <p:cNvGrpSpPr/>
          <p:nvPr/>
        </p:nvGrpSpPr>
        <p:grpSpPr>
          <a:xfrm>
            <a:off x="6250719" y="3297879"/>
            <a:ext cx="866828" cy="61168"/>
            <a:chOff x="3195031" y="3180855"/>
            <a:chExt cx="1449896" cy="119407"/>
          </a:xfrm>
          <a:solidFill>
            <a:schemeClr val="bg1"/>
          </a:solidFill>
        </p:grpSpPr>
        <p:sp>
          <p:nvSpPr>
            <p:cNvPr id="50" name="等腰三角形 49"/>
            <p:cNvSpPr/>
            <p:nvPr/>
          </p:nvSpPr>
          <p:spPr>
            <a:xfrm rot="5400000">
              <a:off x="4553891" y="3209227"/>
              <a:ext cx="119407" cy="626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1" name="等腰三角形 50"/>
            <p:cNvSpPr/>
            <p:nvPr/>
          </p:nvSpPr>
          <p:spPr>
            <a:xfrm rot="16200000" flipH="1">
              <a:off x="3166659" y="3209227"/>
              <a:ext cx="119407" cy="626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2" name="Group 41"/>
          <p:cNvGrpSpPr>
            <a:grpSpLocks noChangeAspect="1"/>
          </p:cNvGrpSpPr>
          <p:nvPr/>
        </p:nvGrpSpPr>
        <p:grpSpPr bwMode="auto">
          <a:xfrm>
            <a:off x="2785382" y="2915816"/>
            <a:ext cx="304782" cy="373093"/>
            <a:chOff x="3783" y="2089"/>
            <a:chExt cx="116" cy="142"/>
          </a:xfrm>
          <a:solidFill>
            <a:schemeClr val="bg1"/>
          </a:solidFill>
          <a:effectLst/>
        </p:grpSpPr>
        <p:sp>
          <p:nvSpPr>
            <p:cNvPr id="53" name="Freeform 42"/>
            <p:cNvSpPr/>
            <p:nvPr/>
          </p:nvSpPr>
          <p:spPr bwMode="auto">
            <a:xfrm>
              <a:off x="3791" y="2221"/>
              <a:ext cx="20" cy="10"/>
            </a:xfrm>
            <a:custGeom>
              <a:avLst/>
              <a:gdLst>
                <a:gd name="T0" fmla="*/ 8 w 8"/>
                <a:gd name="T1" fmla="*/ 0 h 4"/>
                <a:gd name="T2" fmla="*/ 1 w 8"/>
                <a:gd name="T3" fmla="*/ 0 h 4"/>
                <a:gd name="T4" fmla="*/ 0 w 8"/>
                <a:gd name="T5" fmla="*/ 0 h 4"/>
                <a:gd name="T6" fmla="*/ 0 w 8"/>
                <a:gd name="T7" fmla="*/ 4 h 4"/>
                <a:gd name="T8" fmla="*/ 1 w 8"/>
                <a:gd name="T9" fmla="*/ 4 h 4"/>
                <a:gd name="T10" fmla="*/ 8 w 8"/>
                <a:gd name="T11" fmla="*/ 4 h 4"/>
                <a:gd name="T12" fmla="*/ 8 w 8"/>
                <a:gd name="T13" fmla="*/ 4 h 4"/>
                <a:gd name="T14" fmla="*/ 8 w 8"/>
                <a:gd name="T15" fmla="*/ 0 h 4"/>
                <a:gd name="T16" fmla="*/ 8 w 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8" y="0"/>
                  </a:moveTo>
                  <a:cubicBezTo>
                    <a:pt x="1" y="0"/>
                    <a:pt x="1" y="0"/>
                    <a:pt x="1" y="0"/>
                  </a:cubicBezTo>
                  <a:cubicBezTo>
                    <a:pt x="0" y="0"/>
                    <a:pt x="0" y="0"/>
                    <a:pt x="0" y="0"/>
                  </a:cubicBezTo>
                  <a:cubicBezTo>
                    <a:pt x="0" y="4"/>
                    <a:pt x="0" y="4"/>
                    <a:pt x="0" y="4"/>
                  </a:cubicBezTo>
                  <a:cubicBezTo>
                    <a:pt x="0" y="4"/>
                    <a:pt x="0" y="4"/>
                    <a:pt x="1" y="4"/>
                  </a:cubicBezTo>
                  <a:cubicBezTo>
                    <a:pt x="8" y="4"/>
                    <a:pt x="8" y="4"/>
                    <a:pt x="8" y="4"/>
                  </a:cubicBezTo>
                  <a:cubicBezTo>
                    <a:pt x="8" y="4"/>
                    <a:pt x="8" y="4"/>
                    <a:pt x="8" y="4"/>
                  </a:cubicBezTo>
                  <a:cubicBezTo>
                    <a:pt x="8" y="0"/>
                    <a:pt x="8" y="0"/>
                    <a:pt x="8" y="0"/>
                  </a:cubicBezTo>
                  <a:cubicBezTo>
                    <a:pt x="8" y="0"/>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4" name="Freeform 43"/>
            <p:cNvSpPr/>
            <p:nvPr/>
          </p:nvSpPr>
          <p:spPr bwMode="auto">
            <a:xfrm>
              <a:off x="3818" y="2208"/>
              <a:ext cx="23" cy="23"/>
            </a:xfrm>
            <a:custGeom>
              <a:avLst/>
              <a:gdLst>
                <a:gd name="T0" fmla="*/ 8 w 9"/>
                <a:gd name="T1" fmla="*/ 0 h 9"/>
                <a:gd name="T2" fmla="*/ 1 w 9"/>
                <a:gd name="T3" fmla="*/ 0 h 9"/>
                <a:gd name="T4" fmla="*/ 0 w 9"/>
                <a:gd name="T5" fmla="*/ 1 h 9"/>
                <a:gd name="T6" fmla="*/ 0 w 9"/>
                <a:gd name="T7" fmla="*/ 9 h 9"/>
                <a:gd name="T8" fmla="*/ 1 w 9"/>
                <a:gd name="T9" fmla="*/ 9 h 9"/>
                <a:gd name="T10" fmla="*/ 8 w 9"/>
                <a:gd name="T11" fmla="*/ 9 h 9"/>
                <a:gd name="T12" fmla="*/ 9 w 9"/>
                <a:gd name="T13" fmla="*/ 9 h 9"/>
                <a:gd name="T14" fmla="*/ 9 w 9"/>
                <a:gd name="T15" fmla="*/ 1 h 9"/>
                <a:gd name="T16" fmla="*/ 8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8" y="0"/>
                  </a:moveTo>
                  <a:cubicBezTo>
                    <a:pt x="1" y="0"/>
                    <a:pt x="1" y="0"/>
                    <a:pt x="1" y="0"/>
                  </a:cubicBezTo>
                  <a:cubicBezTo>
                    <a:pt x="1" y="0"/>
                    <a:pt x="0" y="1"/>
                    <a:pt x="0" y="1"/>
                  </a:cubicBezTo>
                  <a:cubicBezTo>
                    <a:pt x="0" y="9"/>
                    <a:pt x="0" y="9"/>
                    <a:pt x="0" y="9"/>
                  </a:cubicBezTo>
                  <a:cubicBezTo>
                    <a:pt x="0" y="9"/>
                    <a:pt x="1" y="9"/>
                    <a:pt x="1" y="9"/>
                  </a:cubicBezTo>
                  <a:cubicBezTo>
                    <a:pt x="8" y="9"/>
                    <a:pt x="8" y="9"/>
                    <a:pt x="8" y="9"/>
                  </a:cubicBezTo>
                  <a:cubicBezTo>
                    <a:pt x="8" y="9"/>
                    <a:pt x="9" y="9"/>
                    <a:pt x="9" y="9"/>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5" name="Freeform 44"/>
            <p:cNvSpPr/>
            <p:nvPr/>
          </p:nvSpPr>
          <p:spPr bwMode="auto">
            <a:xfrm>
              <a:off x="3849" y="2184"/>
              <a:ext cx="20" cy="47"/>
            </a:xfrm>
            <a:custGeom>
              <a:avLst/>
              <a:gdLst>
                <a:gd name="T0" fmla="*/ 7 w 8"/>
                <a:gd name="T1" fmla="*/ 0 h 19"/>
                <a:gd name="T2" fmla="*/ 0 w 8"/>
                <a:gd name="T3" fmla="*/ 0 h 19"/>
                <a:gd name="T4" fmla="*/ 0 w 8"/>
                <a:gd name="T5" fmla="*/ 1 h 19"/>
                <a:gd name="T6" fmla="*/ 0 w 8"/>
                <a:gd name="T7" fmla="*/ 19 h 19"/>
                <a:gd name="T8" fmla="*/ 0 w 8"/>
                <a:gd name="T9" fmla="*/ 19 h 19"/>
                <a:gd name="T10" fmla="*/ 7 w 8"/>
                <a:gd name="T11" fmla="*/ 19 h 19"/>
                <a:gd name="T12" fmla="*/ 8 w 8"/>
                <a:gd name="T13" fmla="*/ 19 h 19"/>
                <a:gd name="T14" fmla="*/ 8 w 8"/>
                <a:gd name="T15" fmla="*/ 1 h 19"/>
                <a:gd name="T16" fmla="*/ 7 w 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9">
                  <a:moveTo>
                    <a:pt x="7" y="0"/>
                  </a:moveTo>
                  <a:cubicBezTo>
                    <a:pt x="0" y="0"/>
                    <a:pt x="0" y="0"/>
                    <a:pt x="0" y="0"/>
                  </a:cubicBezTo>
                  <a:cubicBezTo>
                    <a:pt x="0" y="0"/>
                    <a:pt x="0" y="1"/>
                    <a:pt x="0" y="1"/>
                  </a:cubicBezTo>
                  <a:cubicBezTo>
                    <a:pt x="0" y="19"/>
                    <a:pt x="0" y="19"/>
                    <a:pt x="0" y="19"/>
                  </a:cubicBezTo>
                  <a:cubicBezTo>
                    <a:pt x="0" y="19"/>
                    <a:pt x="0" y="19"/>
                    <a:pt x="0" y="19"/>
                  </a:cubicBezTo>
                  <a:cubicBezTo>
                    <a:pt x="7" y="19"/>
                    <a:pt x="7" y="19"/>
                    <a:pt x="7" y="19"/>
                  </a:cubicBezTo>
                  <a:cubicBezTo>
                    <a:pt x="8" y="19"/>
                    <a:pt x="8" y="19"/>
                    <a:pt x="8" y="19"/>
                  </a:cubicBezTo>
                  <a:cubicBezTo>
                    <a:pt x="8" y="1"/>
                    <a:pt x="8" y="1"/>
                    <a:pt x="8" y="1"/>
                  </a:cubicBezTo>
                  <a:cubicBezTo>
                    <a:pt x="8" y="1"/>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6" name="Freeform 45"/>
            <p:cNvSpPr/>
            <p:nvPr/>
          </p:nvSpPr>
          <p:spPr bwMode="auto">
            <a:xfrm>
              <a:off x="3877" y="2161"/>
              <a:ext cx="22" cy="70"/>
            </a:xfrm>
            <a:custGeom>
              <a:avLst/>
              <a:gdLst>
                <a:gd name="T0" fmla="*/ 8 w 9"/>
                <a:gd name="T1" fmla="*/ 0 h 28"/>
                <a:gd name="T2" fmla="*/ 1 w 9"/>
                <a:gd name="T3" fmla="*/ 0 h 28"/>
                <a:gd name="T4" fmla="*/ 0 w 9"/>
                <a:gd name="T5" fmla="*/ 1 h 28"/>
                <a:gd name="T6" fmla="*/ 0 w 9"/>
                <a:gd name="T7" fmla="*/ 28 h 28"/>
                <a:gd name="T8" fmla="*/ 1 w 9"/>
                <a:gd name="T9" fmla="*/ 28 h 28"/>
                <a:gd name="T10" fmla="*/ 8 w 9"/>
                <a:gd name="T11" fmla="*/ 28 h 28"/>
                <a:gd name="T12" fmla="*/ 9 w 9"/>
                <a:gd name="T13" fmla="*/ 28 h 28"/>
                <a:gd name="T14" fmla="*/ 9 w 9"/>
                <a:gd name="T15" fmla="*/ 1 h 28"/>
                <a:gd name="T16" fmla="*/ 8 w 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8" y="0"/>
                  </a:moveTo>
                  <a:cubicBezTo>
                    <a:pt x="1" y="0"/>
                    <a:pt x="1" y="0"/>
                    <a:pt x="1" y="0"/>
                  </a:cubicBezTo>
                  <a:cubicBezTo>
                    <a:pt x="0" y="0"/>
                    <a:pt x="0" y="1"/>
                    <a:pt x="0" y="1"/>
                  </a:cubicBezTo>
                  <a:cubicBezTo>
                    <a:pt x="0" y="28"/>
                    <a:pt x="0" y="28"/>
                    <a:pt x="0" y="28"/>
                  </a:cubicBezTo>
                  <a:cubicBezTo>
                    <a:pt x="0" y="28"/>
                    <a:pt x="0" y="28"/>
                    <a:pt x="1" y="28"/>
                  </a:cubicBezTo>
                  <a:cubicBezTo>
                    <a:pt x="8" y="28"/>
                    <a:pt x="8" y="28"/>
                    <a:pt x="8" y="28"/>
                  </a:cubicBezTo>
                  <a:cubicBezTo>
                    <a:pt x="8" y="28"/>
                    <a:pt x="9" y="28"/>
                    <a:pt x="9" y="28"/>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7" name="Freeform 46"/>
            <p:cNvSpPr/>
            <p:nvPr/>
          </p:nvSpPr>
          <p:spPr bwMode="auto">
            <a:xfrm>
              <a:off x="3821" y="2089"/>
              <a:ext cx="23" cy="27"/>
            </a:xfrm>
            <a:custGeom>
              <a:avLst/>
              <a:gdLst>
                <a:gd name="T0" fmla="*/ 5 w 9"/>
                <a:gd name="T1" fmla="*/ 10 h 11"/>
                <a:gd name="T2" fmla="*/ 8 w 9"/>
                <a:gd name="T3" fmla="*/ 4 h 11"/>
                <a:gd name="T4" fmla="*/ 5 w 9"/>
                <a:gd name="T5" fmla="*/ 0 h 11"/>
                <a:gd name="T6" fmla="*/ 0 w 9"/>
                <a:gd name="T7" fmla="*/ 4 h 11"/>
                <a:gd name="T8" fmla="*/ 5 w 9"/>
                <a:gd name="T9" fmla="*/ 10 h 11"/>
              </a:gdLst>
              <a:ahLst/>
              <a:cxnLst>
                <a:cxn ang="0">
                  <a:pos x="T0" y="T1"/>
                </a:cxn>
                <a:cxn ang="0">
                  <a:pos x="T2" y="T3"/>
                </a:cxn>
                <a:cxn ang="0">
                  <a:pos x="T4" y="T5"/>
                </a:cxn>
                <a:cxn ang="0">
                  <a:pos x="T6" y="T7"/>
                </a:cxn>
                <a:cxn ang="0">
                  <a:pos x="T8" y="T9"/>
                </a:cxn>
              </a:cxnLst>
              <a:rect l="0" t="0" r="r" b="b"/>
              <a:pathLst>
                <a:path w="9" h="11">
                  <a:moveTo>
                    <a:pt x="5" y="10"/>
                  </a:moveTo>
                  <a:cubicBezTo>
                    <a:pt x="8" y="10"/>
                    <a:pt x="8" y="7"/>
                    <a:pt x="8" y="4"/>
                  </a:cubicBezTo>
                  <a:cubicBezTo>
                    <a:pt x="9" y="2"/>
                    <a:pt x="7" y="0"/>
                    <a:pt x="5" y="0"/>
                  </a:cubicBezTo>
                  <a:cubicBezTo>
                    <a:pt x="2" y="0"/>
                    <a:pt x="0" y="2"/>
                    <a:pt x="0" y="4"/>
                  </a:cubicBezTo>
                  <a:cubicBezTo>
                    <a:pt x="1" y="8"/>
                    <a:pt x="4" y="11"/>
                    <a:pt x="5" y="1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8" name="Freeform 47"/>
            <p:cNvSpPr/>
            <p:nvPr/>
          </p:nvSpPr>
          <p:spPr bwMode="auto">
            <a:xfrm>
              <a:off x="3785" y="2164"/>
              <a:ext cx="36" cy="44"/>
            </a:xfrm>
            <a:custGeom>
              <a:avLst/>
              <a:gdLst>
                <a:gd name="T0" fmla="*/ 12 w 14"/>
                <a:gd name="T1" fmla="*/ 1 h 18"/>
                <a:gd name="T2" fmla="*/ 10 w 14"/>
                <a:gd name="T3" fmla="*/ 0 h 18"/>
                <a:gd name="T4" fmla="*/ 8 w 14"/>
                <a:gd name="T5" fmla="*/ 6 h 18"/>
                <a:gd name="T6" fmla="*/ 1 w 14"/>
                <a:gd name="T7" fmla="*/ 14 h 18"/>
                <a:gd name="T8" fmla="*/ 1 w 14"/>
                <a:gd name="T9" fmla="*/ 17 h 18"/>
                <a:gd name="T10" fmla="*/ 4 w 14"/>
                <a:gd name="T11" fmla="*/ 17 h 18"/>
                <a:gd name="T12" fmla="*/ 12 w 14"/>
                <a:gd name="T13" fmla="*/ 9 h 18"/>
                <a:gd name="T14" fmla="*/ 13 w 14"/>
                <a:gd name="T15" fmla="*/ 8 h 18"/>
                <a:gd name="T16" fmla="*/ 14 w 14"/>
                <a:gd name="T17" fmla="*/ 3 h 18"/>
                <a:gd name="T18" fmla="*/ 12 w 14"/>
                <a:gd name="T1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8">
                  <a:moveTo>
                    <a:pt x="12" y="1"/>
                  </a:moveTo>
                  <a:cubicBezTo>
                    <a:pt x="11" y="1"/>
                    <a:pt x="10" y="0"/>
                    <a:pt x="10" y="0"/>
                  </a:cubicBezTo>
                  <a:cubicBezTo>
                    <a:pt x="8" y="6"/>
                    <a:pt x="8" y="6"/>
                    <a:pt x="8" y="6"/>
                  </a:cubicBezTo>
                  <a:cubicBezTo>
                    <a:pt x="1" y="14"/>
                    <a:pt x="1" y="14"/>
                    <a:pt x="1" y="14"/>
                  </a:cubicBezTo>
                  <a:cubicBezTo>
                    <a:pt x="0" y="15"/>
                    <a:pt x="0" y="16"/>
                    <a:pt x="1" y="17"/>
                  </a:cubicBezTo>
                  <a:cubicBezTo>
                    <a:pt x="2" y="18"/>
                    <a:pt x="4" y="18"/>
                    <a:pt x="4" y="17"/>
                  </a:cubicBezTo>
                  <a:cubicBezTo>
                    <a:pt x="12" y="9"/>
                    <a:pt x="12" y="9"/>
                    <a:pt x="12" y="9"/>
                  </a:cubicBezTo>
                  <a:cubicBezTo>
                    <a:pt x="12" y="9"/>
                    <a:pt x="13" y="8"/>
                    <a:pt x="13" y="8"/>
                  </a:cubicBezTo>
                  <a:cubicBezTo>
                    <a:pt x="14" y="3"/>
                    <a:pt x="14" y="3"/>
                    <a:pt x="14" y="3"/>
                  </a:cubicBezTo>
                  <a:cubicBezTo>
                    <a:pt x="13" y="2"/>
                    <a:pt x="13" y="2"/>
                    <a:pt x="12" y="1"/>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9" name="Freeform 48"/>
            <p:cNvSpPr/>
            <p:nvPr/>
          </p:nvSpPr>
          <p:spPr bwMode="auto">
            <a:xfrm>
              <a:off x="3836" y="2116"/>
              <a:ext cx="33" cy="20"/>
            </a:xfrm>
            <a:custGeom>
              <a:avLst/>
              <a:gdLst>
                <a:gd name="T0" fmla="*/ 6 w 13"/>
                <a:gd name="T1" fmla="*/ 8 h 8"/>
                <a:gd name="T2" fmla="*/ 12 w 13"/>
                <a:gd name="T3" fmla="*/ 4 h 8"/>
                <a:gd name="T4" fmla="*/ 12 w 13"/>
                <a:gd name="T5" fmla="*/ 1 h 8"/>
                <a:gd name="T6" fmla="*/ 10 w 13"/>
                <a:gd name="T7" fmla="*/ 1 h 8"/>
                <a:gd name="T8" fmla="*/ 5 w 13"/>
                <a:gd name="T9" fmla="*/ 4 h 8"/>
                <a:gd name="T10" fmla="*/ 1 w 13"/>
                <a:gd name="T11" fmla="*/ 3 h 8"/>
                <a:gd name="T12" fmla="*/ 1 w 13"/>
                <a:gd name="T13" fmla="*/ 5 h 8"/>
                <a:gd name="T14" fmla="*/ 0 w 13"/>
                <a:gd name="T15" fmla="*/ 7 h 8"/>
                <a:gd name="T16" fmla="*/ 5 w 13"/>
                <a:gd name="T17" fmla="*/ 8 h 8"/>
                <a:gd name="T18" fmla="*/ 6 w 13"/>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8">
                  <a:moveTo>
                    <a:pt x="6" y="8"/>
                  </a:moveTo>
                  <a:cubicBezTo>
                    <a:pt x="12" y="4"/>
                    <a:pt x="12" y="4"/>
                    <a:pt x="12" y="4"/>
                  </a:cubicBezTo>
                  <a:cubicBezTo>
                    <a:pt x="13" y="3"/>
                    <a:pt x="13" y="2"/>
                    <a:pt x="12" y="1"/>
                  </a:cubicBezTo>
                  <a:cubicBezTo>
                    <a:pt x="12" y="1"/>
                    <a:pt x="11" y="0"/>
                    <a:pt x="10" y="1"/>
                  </a:cubicBezTo>
                  <a:cubicBezTo>
                    <a:pt x="5" y="4"/>
                    <a:pt x="5" y="4"/>
                    <a:pt x="5" y="4"/>
                  </a:cubicBezTo>
                  <a:cubicBezTo>
                    <a:pt x="1" y="3"/>
                    <a:pt x="1" y="3"/>
                    <a:pt x="1" y="3"/>
                  </a:cubicBezTo>
                  <a:cubicBezTo>
                    <a:pt x="1" y="3"/>
                    <a:pt x="1" y="4"/>
                    <a:pt x="1" y="5"/>
                  </a:cubicBezTo>
                  <a:cubicBezTo>
                    <a:pt x="1" y="6"/>
                    <a:pt x="0" y="7"/>
                    <a:pt x="0" y="7"/>
                  </a:cubicBezTo>
                  <a:cubicBezTo>
                    <a:pt x="5" y="8"/>
                    <a:pt x="5" y="8"/>
                    <a:pt x="5" y="8"/>
                  </a:cubicBezTo>
                  <a:cubicBezTo>
                    <a:pt x="5" y="8"/>
                    <a:pt x="6" y="8"/>
                    <a:pt x="6" y="8"/>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0" name="Freeform 49"/>
            <p:cNvSpPr/>
            <p:nvPr/>
          </p:nvSpPr>
          <p:spPr bwMode="auto">
            <a:xfrm>
              <a:off x="3783" y="2116"/>
              <a:ext cx="58" cy="87"/>
            </a:xfrm>
            <a:custGeom>
              <a:avLst/>
              <a:gdLst>
                <a:gd name="T0" fmla="*/ 18 w 23"/>
                <a:gd name="T1" fmla="*/ 17 h 35"/>
                <a:gd name="T2" fmla="*/ 21 w 23"/>
                <a:gd name="T3" fmla="*/ 5 h 35"/>
                <a:gd name="T4" fmla="*/ 21 w 23"/>
                <a:gd name="T5" fmla="*/ 2 h 35"/>
                <a:gd name="T6" fmla="*/ 20 w 23"/>
                <a:gd name="T7" fmla="*/ 2 h 35"/>
                <a:gd name="T8" fmla="*/ 19 w 23"/>
                <a:gd name="T9" fmla="*/ 7 h 35"/>
                <a:gd name="T10" fmla="*/ 20 w 23"/>
                <a:gd name="T11" fmla="*/ 3 h 35"/>
                <a:gd name="T12" fmla="*/ 20 w 23"/>
                <a:gd name="T13" fmla="*/ 2 h 35"/>
                <a:gd name="T14" fmla="*/ 20 w 23"/>
                <a:gd name="T15" fmla="*/ 1 h 35"/>
                <a:gd name="T16" fmla="*/ 19 w 23"/>
                <a:gd name="T17" fmla="*/ 1 h 35"/>
                <a:gd name="T18" fmla="*/ 18 w 23"/>
                <a:gd name="T19" fmla="*/ 2 h 35"/>
                <a:gd name="T20" fmla="*/ 19 w 23"/>
                <a:gd name="T21" fmla="*/ 3 h 35"/>
                <a:gd name="T22" fmla="*/ 18 w 23"/>
                <a:gd name="T23" fmla="*/ 6 h 35"/>
                <a:gd name="T24" fmla="*/ 17 w 23"/>
                <a:gd name="T25" fmla="*/ 0 h 35"/>
                <a:gd name="T26" fmla="*/ 17 w 23"/>
                <a:gd name="T27" fmla="*/ 0 h 35"/>
                <a:gd name="T28" fmla="*/ 17 w 23"/>
                <a:gd name="T29" fmla="*/ 0 h 35"/>
                <a:gd name="T30" fmla="*/ 15 w 23"/>
                <a:gd name="T31" fmla="*/ 0 h 35"/>
                <a:gd name="T32" fmla="*/ 8 w 23"/>
                <a:gd name="T33" fmla="*/ 0 h 35"/>
                <a:gd name="T34" fmla="*/ 1 w 23"/>
                <a:gd name="T35" fmla="*/ 5 h 35"/>
                <a:gd name="T36" fmla="*/ 1 w 23"/>
                <a:gd name="T37" fmla="*/ 8 h 35"/>
                <a:gd name="T38" fmla="*/ 4 w 23"/>
                <a:gd name="T39" fmla="*/ 8 h 35"/>
                <a:gd name="T40" fmla="*/ 4 w 23"/>
                <a:gd name="T41" fmla="*/ 8 h 35"/>
                <a:gd name="T42" fmla="*/ 9 w 23"/>
                <a:gd name="T43" fmla="*/ 4 h 35"/>
                <a:gd name="T44" fmla="*/ 13 w 23"/>
                <a:gd name="T45" fmla="*/ 4 h 35"/>
                <a:gd name="T46" fmla="*/ 12 w 23"/>
                <a:gd name="T47" fmla="*/ 4 h 35"/>
                <a:gd name="T48" fmla="*/ 9 w 23"/>
                <a:gd name="T49" fmla="*/ 15 h 35"/>
                <a:gd name="T50" fmla="*/ 10 w 23"/>
                <a:gd name="T51" fmla="*/ 16 h 35"/>
                <a:gd name="T52" fmla="*/ 14 w 23"/>
                <a:gd name="T53" fmla="*/ 20 h 35"/>
                <a:gd name="T54" fmla="*/ 18 w 23"/>
                <a:gd name="T55" fmla="*/ 24 h 35"/>
                <a:gd name="T56" fmla="*/ 17 w 23"/>
                <a:gd name="T57" fmla="*/ 32 h 35"/>
                <a:gd name="T58" fmla="*/ 19 w 23"/>
                <a:gd name="T59" fmla="*/ 35 h 35"/>
                <a:gd name="T60" fmla="*/ 22 w 23"/>
                <a:gd name="T61" fmla="*/ 33 h 35"/>
                <a:gd name="T62" fmla="*/ 23 w 23"/>
                <a:gd name="T63" fmla="*/ 24 h 35"/>
                <a:gd name="T64" fmla="*/ 23 w 23"/>
                <a:gd name="T65" fmla="*/ 22 h 35"/>
                <a:gd name="T66" fmla="*/ 18 w 23"/>
                <a:gd name="T6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35">
                  <a:moveTo>
                    <a:pt x="18" y="17"/>
                  </a:moveTo>
                  <a:cubicBezTo>
                    <a:pt x="19" y="10"/>
                    <a:pt x="21" y="6"/>
                    <a:pt x="21" y="5"/>
                  </a:cubicBezTo>
                  <a:cubicBezTo>
                    <a:pt x="21" y="3"/>
                    <a:pt x="21" y="2"/>
                    <a:pt x="21" y="2"/>
                  </a:cubicBezTo>
                  <a:cubicBezTo>
                    <a:pt x="20" y="2"/>
                    <a:pt x="20" y="2"/>
                    <a:pt x="20" y="2"/>
                  </a:cubicBezTo>
                  <a:cubicBezTo>
                    <a:pt x="20" y="5"/>
                    <a:pt x="19" y="7"/>
                    <a:pt x="19" y="7"/>
                  </a:cubicBezTo>
                  <a:cubicBezTo>
                    <a:pt x="19" y="7"/>
                    <a:pt x="20" y="4"/>
                    <a:pt x="20" y="3"/>
                  </a:cubicBezTo>
                  <a:cubicBezTo>
                    <a:pt x="20" y="2"/>
                    <a:pt x="20" y="2"/>
                    <a:pt x="20" y="2"/>
                  </a:cubicBezTo>
                  <a:cubicBezTo>
                    <a:pt x="20" y="1"/>
                    <a:pt x="20" y="1"/>
                    <a:pt x="20" y="1"/>
                  </a:cubicBezTo>
                  <a:cubicBezTo>
                    <a:pt x="20" y="1"/>
                    <a:pt x="19" y="1"/>
                    <a:pt x="19" y="1"/>
                  </a:cubicBezTo>
                  <a:cubicBezTo>
                    <a:pt x="19" y="1"/>
                    <a:pt x="18" y="2"/>
                    <a:pt x="18" y="2"/>
                  </a:cubicBezTo>
                  <a:cubicBezTo>
                    <a:pt x="18" y="2"/>
                    <a:pt x="18" y="2"/>
                    <a:pt x="19" y="3"/>
                  </a:cubicBezTo>
                  <a:cubicBezTo>
                    <a:pt x="19" y="3"/>
                    <a:pt x="18" y="4"/>
                    <a:pt x="18" y="6"/>
                  </a:cubicBezTo>
                  <a:cubicBezTo>
                    <a:pt x="18" y="1"/>
                    <a:pt x="17" y="0"/>
                    <a:pt x="17" y="0"/>
                  </a:cubicBezTo>
                  <a:cubicBezTo>
                    <a:pt x="17" y="0"/>
                    <a:pt x="17" y="0"/>
                    <a:pt x="17" y="0"/>
                  </a:cubicBezTo>
                  <a:cubicBezTo>
                    <a:pt x="17" y="0"/>
                    <a:pt x="17" y="0"/>
                    <a:pt x="17" y="0"/>
                  </a:cubicBezTo>
                  <a:cubicBezTo>
                    <a:pt x="16" y="0"/>
                    <a:pt x="15" y="0"/>
                    <a:pt x="15" y="0"/>
                  </a:cubicBezTo>
                  <a:cubicBezTo>
                    <a:pt x="13" y="0"/>
                    <a:pt x="11" y="0"/>
                    <a:pt x="8" y="0"/>
                  </a:cubicBezTo>
                  <a:cubicBezTo>
                    <a:pt x="8" y="0"/>
                    <a:pt x="1" y="5"/>
                    <a:pt x="1" y="5"/>
                  </a:cubicBezTo>
                  <a:cubicBezTo>
                    <a:pt x="0" y="6"/>
                    <a:pt x="0" y="7"/>
                    <a:pt x="1" y="8"/>
                  </a:cubicBezTo>
                  <a:cubicBezTo>
                    <a:pt x="2" y="8"/>
                    <a:pt x="3" y="9"/>
                    <a:pt x="4" y="8"/>
                  </a:cubicBezTo>
                  <a:cubicBezTo>
                    <a:pt x="4" y="8"/>
                    <a:pt x="4" y="8"/>
                    <a:pt x="4" y="8"/>
                  </a:cubicBezTo>
                  <a:cubicBezTo>
                    <a:pt x="4" y="8"/>
                    <a:pt x="9" y="4"/>
                    <a:pt x="9" y="4"/>
                  </a:cubicBezTo>
                  <a:cubicBezTo>
                    <a:pt x="9" y="4"/>
                    <a:pt x="13" y="4"/>
                    <a:pt x="13" y="4"/>
                  </a:cubicBezTo>
                  <a:cubicBezTo>
                    <a:pt x="12" y="4"/>
                    <a:pt x="12" y="4"/>
                    <a:pt x="12" y="4"/>
                  </a:cubicBezTo>
                  <a:cubicBezTo>
                    <a:pt x="11" y="7"/>
                    <a:pt x="9" y="13"/>
                    <a:pt x="9" y="15"/>
                  </a:cubicBezTo>
                  <a:cubicBezTo>
                    <a:pt x="9" y="15"/>
                    <a:pt x="10" y="15"/>
                    <a:pt x="10" y="16"/>
                  </a:cubicBezTo>
                  <a:cubicBezTo>
                    <a:pt x="10" y="16"/>
                    <a:pt x="11" y="18"/>
                    <a:pt x="14" y="20"/>
                  </a:cubicBezTo>
                  <a:cubicBezTo>
                    <a:pt x="14" y="20"/>
                    <a:pt x="18" y="24"/>
                    <a:pt x="18" y="24"/>
                  </a:cubicBezTo>
                  <a:cubicBezTo>
                    <a:pt x="18" y="24"/>
                    <a:pt x="17" y="32"/>
                    <a:pt x="17" y="32"/>
                  </a:cubicBezTo>
                  <a:cubicBezTo>
                    <a:pt x="17" y="34"/>
                    <a:pt x="18" y="35"/>
                    <a:pt x="19" y="35"/>
                  </a:cubicBezTo>
                  <a:cubicBezTo>
                    <a:pt x="20" y="35"/>
                    <a:pt x="21" y="35"/>
                    <a:pt x="22" y="33"/>
                  </a:cubicBezTo>
                  <a:cubicBezTo>
                    <a:pt x="22" y="33"/>
                    <a:pt x="23" y="24"/>
                    <a:pt x="23" y="24"/>
                  </a:cubicBezTo>
                  <a:cubicBezTo>
                    <a:pt x="23" y="23"/>
                    <a:pt x="23" y="22"/>
                    <a:pt x="23" y="22"/>
                  </a:cubicBezTo>
                  <a:cubicBezTo>
                    <a:pt x="22" y="21"/>
                    <a:pt x="18" y="17"/>
                    <a:pt x="18" y="17"/>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61" name="Group 52"/>
          <p:cNvGrpSpPr>
            <a:grpSpLocks noChangeAspect="1"/>
          </p:cNvGrpSpPr>
          <p:nvPr/>
        </p:nvGrpSpPr>
        <p:grpSpPr bwMode="auto">
          <a:xfrm>
            <a:off x="5508204" y="2935034"/>
            <a:ext cx="319602" cy="316846"/>
            <a:chOff x="3783" y="2102"/>
            <a:chExt cx="116" cy="115"/>
          </a:xfrm>
          <a:solidFill>
            <a:schemeClr val="bg1"/>
          </a:solidFill>
          <a:effectLst/>
        </p:grpSpPr>
        <p:sp>
          <p:nvSpPr>
            <p:cNvPr id="62" name="Freeform 53"/>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3" name="Freeform 54"/>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4" name="Freeform 55"/>
            <p:cNvSpPr/>
            <p:nvPr/>
          </p:nvSpPr>
          <p:spPr bwMode="auto">
            <a:xfrm>
              <a:off x="3839" y="2115"/>
              <a:ext cx="7" cy="10"/>
            </a:xfrm>
            <a:custGeom>
              <a:avLst/>
              <a:gdLst>
                <a:gd name="T0" fmla="*/ 1 w 3"/>
                <a:gd name="T1" fmla="*/ 4 h 4"/>
                <a:gd name="T2" fmla="*/ 1 w 3"/>
                <a:gd name="T3" fmla="*/ 4 h 4"/>
                <a:gd name="T4" fmla="*/ 3 w 3"/>
                <a:gd name="T5" fmla="*/ 3 h 4"/>
                <a:gd name="T6" fmla="*/ 3 w 3"/>
                <a:gd name="T7" fmla="*/ 0 h 4"/>
                <a:gd name="T8" fmla="*/ 1 w 3"/>
                <a:gd name="T9" fmla="*/ 0 h 4"/>
                <a:gd name="T10" fmla="*/ 0 w 3"/>
                <a:gd name="T11" fmla="*/ 0 h 4"/>
                <a:gd name="T12" fmla="*/ 0 w 3"/>
                <a:gd name="T13" fmla="*/ 3 h 4"/>
                <a:gd name="T14" fmla="*/ 1 w 3"/>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4"/>
                  </a:moveTo>
                  <a:cubicBezTo>
                    <a:pt x="1" y="4"/>
                    <a:pt x="1" y="4"/>
                    <a:pt x="1" y="4"/>
                  </a:cubicBezTo>
                  <a:cubicBezTo>
                    <a:pt x="2" y="4"/>
                    <a:pt x="3" y="4"/>
                    <a:pt x="3" y="3"/>
                  </a:cubicBezTo>
                  <a:cubicBezTo>
                    <a:pt x="3" y="0"/>
                    <a:pt x="3" y="0"/>
                    <a:pt x="3" y="0"/>
                  </a:cubicBezTo>
                  <a:cubicBezTo>
                    <a:pt x="2" y="0"/>
                    <a:pt x="2" y="0"/>
                    <a:pt x="1" y="0"/>
                  </a:cubicBezTo>
                  <a:cubicBezTo>
                    <a:pt x="1" y="0"/>
                    <a:pt x="0" y="0"/>
                    <a:pt x="0" y="0"/>
                  </a:cubicBezTo>
                  <a:cubicBezTo>
                    <a:pt x="0" y="3"/>
                    <a:pt x="0" y="3"/>
                    <a:pt x="0" y="3"/>
                  </a:cubicBezTo>
                  <a:cubicBezTo>
                    <a:pt x="0" y="4"/>
                    <a:pt x="0"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5" name="Freeform 56"/>
            <p:cNvSpPr/>
            <p:nvPr/>
          </p:nvSpPr>
          <p:spPr bwMode="auto">
            <a:xfrm>
              <a:off x="3839" y="2195"/>
              <a:ext cx="7" cy="10"/>
            </a:xfrm>
            <a:custGeom>
              <a:avLst/>
              <a:gdLst>
                <a:gd name="T0" fmla="*/ 1 w 3"/>
                <a:gd name="T1" fmla="*/ 0 h 4"/>
                <a:gd name="T2" fmla="*/ 1 w 3"/>
                <a:gd name="T3" fmla="*/ 0 h 4"/>
                <a:gd name="T4" fmla="*/ 0 w 3"/>
                <a:gd name="T5" fmla="*/ 1 h 4"/>
                <a:gd name="T6" fmla="*/ 0 w 3"/>
                <a:gd name="T7" fmla="*/ 4 h 4"/>
                <a:gd name="T8" fmla="*/ 1 w 3"/>
                <a:gd name="T9" fmla="*/ 4 h 4"/>
                <a:gd name="T10" fmla="*/ 3 w 3"/>
                <a:gd name="T11" fmla="*/ 4 h 4"/>
                <a:gd name="T12" fmla="*/ 3 w 3"/>
                <a:gd name="T13" fmla="*/ 1 h 4"/>
                <a:gd name="T14" fmla="*/ 1 w 3"/>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0"/>
                  </a:moveTo>
                  <a:cubicBezTo>
                    <a:pt x="1" y="0"/>
                    <a:pt x="1" y="0"/>
                    <a:pt x="1" y="0"/>
                  </a:cubicBezTo>
                  <a:cubicBezTo>
                    <a:pt x="0" y="0"/>
                    <a:pt x="0" y="1"/>
                    <a:pt x="0" y="1"/>
                  </a:cubicBezTo>
                  <a:cubicBezTo>
                    <a:pt x="0" y="4"/>
                    <a:pt x="0" y="4"/>
                    <a:pt x="0" y="4"/>
                  </a:cubicBezTo>
                  <a:cubicBezTo>
                    <a:pt x="0" y="4"/>
                    <a:pt x="1" y="4"/>
                    <a:pt x="1" y="4"/>
                  </a:cubicBezTo>
                  <a:cubicBezTo>
                    <a:pt x="2" y="4"/>
                    <a:pt x="2" y="4"/>
                    <a:pt x="3" y="4"/>
                  </a:cubicBezTo>
                  <a:cubicBezTo>
                    <a:pt x="3" y="1"/>
                    <a:pt x="3" y="1"/>
                    <a:pt x="3" y="1"/>
                  </a:cubicBezTo>
                  <a:cubicBezTo>
                    <a:pt x="3" y="1"/>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6" name="Freeform 57"/>
            <p:cNvSpPr/>
            <p:nvPr/>
          </p:nvSpPr>
          <p:spPr bwMode="auto">
            <a:xfrm>
              <a:off x="3796" y="2155"/>
              <a:ext cx="10" cy="10"/>
            </a:xfrm>
            <a:custGeom>
              <a:avLst/>
              <a:gdLst>
                <a:gd name="T0" fmla="*/ 3 w 4"/>
                <a:gd name="T1" fmla="*/ 0 h 4"/>
                <a:gd name="T2" fmla="*/ 0 w 4"/>
                <a:gd name="T3" fmla="*/ 0 h 4"/>
                <a:gd name="T4" fmla="*/ 0 w 4"/>
                <a:gd name="T5" fmla="*/ 2 h 4"/>
                <a:gd name="T6" fmla="*/ 0 w 4"/>
                <a:gd name="T7" fmla="*/ 4 h 4"/>
                <a:gd name="T8" fmla="*/ 3 w 4"/>
                <a:gd name="T9" fmla="*/ 4 h 4"/>
                <a:gd name="T10" fmla="*/ 4 w 4"/>
                <a:gd name="T11" fmla="*/ 2 h 4"/>
                <a:gd name="T12" fmla="*/ 4 w 4"/>
                <a:gd name="T13" fmla="*/ 2 h 4"/>
                <a:gd name="T14" fmla="*/ 3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3" y="0"/>
                  </a:moveTo>
                  <a:cubicBezTo>
                    <a:pt x="0" y="0"/>
                    <a:pt x="0" y="0"/>
                    <a:pt x="0" y="0"/>
                  </a:cubicBezTo>
                  <a:cubicBezTo>
                    <a:pt x="0" y="1"/>
                    <a:pt x="0" y="1"/>
                    <a:pt x="0" y="2"/>
                  </a:cubicBezTo>
                  <a:cubicBezTo>
                    <a:pt x="0" y="3"/>
                    <a:pt x="0" y="3"/>
                    <a:pt x="0" y="4"/>
                  </a:cubicBezTo>
                  <a:cubicBezTo>
                    <a:pt x="3" y="4"/>
                    <a:pt x="3" y="4"/>
                    <a:pt x="3" y="4"/>
                  </a:cubicBezTo>
                  <a:cubicBezTo>
                    <a:pt x="4" y="4"/>
                    <a:pt x="4" y="3"/>
                    <a:pt x="4" y="2"/>
                  </a:cubicBezTo>
                  <a:cubicBezTo>
                    <a:pt x="4" y="2"/>
                    <a:pt x="4" y="2"/>
                    <a:pt x="4" y="2"/>
                  </a:cubicBezTo>
                  <a:cubicBezTo>
                    <a:pt x="4" y="1"/>
                    <a:pt x="4"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7" name="Freeform 58"/>
            <p:cNvSpPr/>
            <p:nvPr/>
          </p:nvSpPr>
          <p:spPr bwMode="auto">
            <a:xfrm>
              <a:off x="3877" y="2155"/>
              <a:ext cx="10" cy="10"/>
            </a:xfrm>
            <a:custGeom>
              <a:avLst/>
              <a:gdLst>
                <a:gd name="T0" fmla="*/ 4 w 4"/>
                <a:gd name="T1" fmla="*/ 0 h 4"/>
                <a:gd name="T2" fmla="*/ 2 w 4"/>
                <a:gd name="T3" fmla="*/ 0 h 4"/>
                <a:gd name="T4" fmla="*/ 0 w 4"/>
                <a:gd name="T5" fmla="*/ 2 h 4"/>
                <a:gd name="T6" fmla="*/ 0 w 4"/>
                <a:gd name="T7" fmla="*/ 2 h 4"/>
                <a:gd name="T8" fmla="*/ 2 w 4"/>
                <a:gd name="T9" fmla="*/ 4 h 4"/>
                <a:gd name="T10" fmla="*/ 4 w 4"/>
                <a:gd name="T11" fmla="*/ 4 h 4"/>
                <a:gd name="T12" fmla="*/ 4 w 4"/>
                <a:gd name="T13" fmla="*/ 2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cubicBezTo>
                    <a:pt x="2" y="0"/>
                    <a:pt x="2" y="0"/>
                    <a:pt x="2" y="0"/>
                  </a:cubicBezTo>
                  <a:cubicBezTo>
                    <a:pt x="1" y="0"/>
                    <a:pt x="0" y="1"/>
                    <a:pt x="0" y="2"/>
                  </a:cubicBezTo>
                  <a:cubicBezTo>
                    <a:pt x="0" y="2"/>
                    <a:pt x="0" y="2"/>
                    <a:pt x="0" y="2"/>
                  </a:cubicBezTo>
                  <a:cubicBezTo>
                    <a:pt x="0" y="3"/>
                    <a:pt x="1" y="4"/>
                    <a:pt x="2" y="4"/>
                  </a:cubicBezTo>
                  <a:cubicBezTo>
                    <a:pt x="4" y="4"/>
                    <a:pt x="4" y="4"/>
                    <a:pt x="4" y="4"/>
                  </a:cubicBezTo>
                  <a:cubicBezTo>
                    <a:pt x="4" y="3"/>
                    <a:pt x="4" y="3"/>
                    <a:pt x="4" y="2"/>
                  </a:cubicBezTo>
                  <a:cubicBezTo>
                    <a:pt x="4" y="1"/>
                    <a:pt x="4"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8" name="Freeform 59"/>
            <p:cNvSpPr/>
            <p:nvPr/>
          </p:nvSpPr>
          <p:spPr bwMode="auto">
            <a:xfrm>
              <a:off x="3813" y="2127"/>
              <a:ext cx="33" cy="38"/>
            </a:xfrm>
            <a:custGeom>
              <a:avLst/>
              <a:gdLst>
                <a:gd name="T0" fmla="*/ 11 w 13"/>
                <a:gd name="T1" fmla="*/ 0 h 15"/>
                <a:gd name="T2" fmla="*/ 10 w 13"/>
                <a:gd name="T3" fmla="*/ 2 h 15"/>
                <a:gd name="T4" fmla="*/ 10 w 13"/>
                <a:gd name="T5" fmla="*/ 11 h 15"/>
                <a:gd name="T6" fmla="*/ 9 w 13"/>
                <a:gd name="T7" fmla="*/ 12 h 15"/>
                <a:gd name="T8" fmla="*/ 2 w 13"/>
                <a:gd name="T9" fmla="*/ 12 h 15"/>
                <a:gd name="T10" fmla="*/ 0 w 13"/>
                <a:gd name="T11" fmla="*/ 14 h 15"/>
                <a:gd name="T12" fmla="*/ 2 w 13"/>
                <a:gd name="T13" fmla="*/ 15 h 15"/>
                <a:gd name="T14" fmla="*/ 11 w 13"/>
                <a:gd name="T15" fmla="*/ 15 h 15"/>
                <a:gd name="T16" fmla="*/ 12 w 13"/>
                <a:gd name="T17" fmla="*/ 15 h 15"/>
                <a:gd name="T18" fmla="*/ 12 w 13"/>
                <a:gd name="T19" fmla="*/ 15 h 15"/>
                <a:gd name="T20" fmla="*/ 13 w 13"/>
                <a:gd name="T21" fmla="*/ 13 h 15"/>
                <a:gd name="T22" fmla="*/ 13 w 13"/>
                <a:gd name="T23" fmla="*/ 2 h 15"/>
                <a:gd name="T24" fmla="*/ 11 w 13"/>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5">
                  <a:moveTo>
                    <a:pt x="11" y="0"/>
                  </a:moveTo>
                  <a:cubicBezTo>
                    <a:pt x="10" y="0"/>
                    <a:pt x="10" y="1"/>
                    <a:pt x="10" y="2"/>
                  </a:cubicBezTo>
                  <a:cubicBezTo>
                    <a:pt x="10" y="11"/>
                    <a:pt x="10" y="11"/>
                    <a:pt x="10" y="11"/>
                  </a:cubicBezTo>
                  <a:cubicBezTo>
                    <a:pt x="10" y="12"/>
                    <a:pt x="9" y="12"/>
                    <a:pt x="9" y="12"/>
                  </a:cubicBezTo>
                  <a:cubicBezTo>
                    <a:pt x="2" y="12"/>
                    <a:pt x="2" y="12"/>
                    <a:pt x="2" y="12"/>
                  </a:cubicBezTo>
                  <a:cubicBezTo>
                    <a:pt x="1" y="12"/>
                    <a:pt x="0" y="13"/>
                    <a:pt x="0" y="14"/>
                  </a:cubicBezTo>
                  <a:cubicBezTo>
                    <a:pt x="0" y="14"/>
                    <a:pt x="1" y="15"/>
                    <a:pt x="2" y="15"/>
                  </a:cubicBezTo>
                  <a:cubicBezTo>
                    <a:pt x="11" y="15"/>
                    <a:pt x="11" y="15"/>
                    <a:pt x="11" y="15"/>
                  </a:cubicBezTo>
                  <a:cubicBezTo>
                    <a:pt x="11" y="15"/>
                    <a:pt x="12" y="15"/>
                    <a:pt x="12" y="15"/>
                  </a:cubicBezTo>
                  <a:cubicBezTo>
                    <a:pt x="12" y="15"/>
                    <a:pt x="12" y="15"/>
                    <a:pt x="12" y="15"/>
                  </a:cubicBezTo>
                  <a:cubicBezTo>
                    <a:pt x="13" y="14"/>
                    <a:pt x="13" y="14"/>
                    <a:pt x="13" y="13"/>
                  </a:cubicBezTo>
                  <a:cubicBezTo>
                    <a:pt x="13" y="2"/>
                    <a:pt x="13" y="2"/>
                    <a:pt x="13" y="2"/>
                  </a:cubicBezTo>
                  <a:cubicBezTo>
                    <a:pt x="13" y="1"/>
                    <a:pt x="12" y="0"/>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69" name="Group 62"/>
          <p:cNvGrpSpPr>
            <a:grpSpLocks noChangeAspect="1"/>
          </p:cNvGrpSpPr>
          <p:nvPr/>
        </p:nvGrpSpPr>
        <p:grpSpPr bwMode="auto">
          <a:xfrm>
            <a:off x="4193792" y="2951270"/>
            <a:ext cx="374895" cy="299334"/>
            <a:chOff x="3775" y="2110"/>
            <a:chExt cx="129" cy="103"/>
          </a:xfrm>
          <a:solidFill>
            <a:schemeClr val="bg1"/>
          </a:solidFill>
          <a:effectLst/>
        </p:grpSpPr>
        <p:sp>
          <p:nvSpPr>
            <p:cNvPr id="70" name="Freeform 63"/>
            <p:cNvSpPr/>
            <p:nvPr/>
          </p:nvSpPr>
          <p:spPr bwMode="auto">
            <a:xfrm>
              <a:off x="3775" y="2177"/>
              <a:ext cx="40" cy="36"/>
            </a:xfrm>
            <a:custGeom>
              <a:avLst/>
              <a:gdLst>
                <a:gd name="T0" fmla="*/ 5 w 16"/>
                <a:gd name="T1" fmla="*/ 0 h 14"/>
                <a:gd name="T2" fmla="*/ 0 w 16"/>
                <a:gd name="T3" fmla="*/ 4 h 14"/>
                <a:gd name="T4" fmla="*/ 10 w 16"/>
                <a:gd name="T5" fmla="*/ 14 h 14"/>
                <a:gd name="T6" fmla="*/ 16 w 16"/>
                <a:gd name="T7" fmla="*/ 9 h 14"/>
                <a:gd name="T8" fmla="*/ 5 w 16"/>
                <a:gd name="T9" fmla="*/ 0 h 14"/>
              </a:gdLst>
              <a:ahLst/>
              <a:cxnLst>
                <a:cxn ang="0">
                  <a:pos x="T0" y="T1"/>
                </a:cxn>
                <a:cxn ang="0">
                  <a:pos x="T2" y="T3"/>
                </a:cxn>
                <a:cxn ang="0">
                  <a:pos x="T4" y="T5"/>
                </a:cxn>
                <a:cxn ang="0">
                  <a:pos x="T6" y="T7"/>
                </a:cxn>
                <a:cxn ang="0">
                  <a:pos x="T8" y="T9"/>
                </a:cxn>
              </a:cxnLst>
              <a:rect l="0" t="0" r="r" b="b"/>
              <a:pathLst>
                <a:path w="16" h="14">
                  <a:moveTo>
                    <a:pt x="5" y="0"/>
                  </a:moveTo>
                  <a:cubicBezTo>
                    <a:pt x="1" y="3"/>
                    <a:pt x="0" y="4"/>
                    <a:pt x="0" y="4"/>
                  </a:cubicBezTo>
                  <a:cubicBezTo>
                    <a:pt x="10" y="14"/>
                    <a:pt x="10" y="14"/>
                    <a:pt x="10" y="14"/>
                  </a:cubicBezTo>
                  <a:cubicBezTo>
                    <a:pt x="10" y="14"/>
                    <a:pt x="13" y="11"/>
                    <a:pt x="16" y="9"/>
                  </a:cubicBezTo>
                  <a:lnTo>
                    <a:pt x="5" y="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1" name="Freeform 64"/>
            <p:cNvSpPr/>
            <p:nvPr/>
          </p:nvSpPr>
          <p:spPr bwMode="auto">
            <a:xfrm>
              <a:off x="3795" y="2156"/>
              <a:ext cx="109" cy="41"/>
            </a:xfrm>
            <a:custGeom>
              <a:avLst/>
              <a:gdLst>
                <a:gd name="T0" fmla="*/ 37 w 44"/>
                <a:gd name="T1" fmla="*/ 4 h 16"/>
                <a:gd name="T2" fmla="*/ 29 w 44"/>
                <a:gd name="T3" fmla="*/ 9 h 16"/>
                <a:gd name="T4" fmla="*/ 18 w 44"/>
                <a:gd name="T5" fmla="*/ 8 h 16"/>
                <a:gd name="T6" fmla="*/ 25 w 44"/>
                <a:gd name="T7" fmla="*/ 7 h 16"/>
                <a:gd name="T8" fmla="*/ 31 w 44"/>
                <a:gd name="T9" fmla="*/ 2 h 16"/>
                <a:gd name="T10" fmla="*/ 20 w 44"/>
                <a:gd name="T11" fmla="*/ 2 h 16"/>
                <a:gd name="T12" fmla="*/ 9 w 44"/>
                <a:gd name="T13" fmla="*/ 2 h 16"/>
                <a:gd name="T14" fmla="*/ 0 w 44"/>
                <a:gd name="T15" fmla="*/ 7 h 16"/>
                <a:gd name="T16" fmla="*/ 9 w 44"/>
                <a:gd name="T17" fmla="*/ 16 h 16"/>
                <a:gd name="T18" fmla="*/ 13 w 44"/>
                <a:gd name="T19" fmla="*/ 14 h 16"/>
                <a:gd name="T20" fmla="*/ 29 w 44"/>
                <a:gd name="T21" fmla="*/ 14 h 16"/>
                <a:gd name="T22" fmla="*/ 44 w 44"/>
                <a:gd name="T23" fmla="*/ 2 h 16"/>
                <a:gd name="T24" fmla="*/ 37 w 44"/>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6">
                  <a:moveTo>
                    <a:pt x="37" y="4"/>
                  </a:moveTo>
                  <a:cubicBezTo>
                    <a:pt x="34" y="7"/>
                    <a:pt x="32" y="8"/>
                    <a:pt x="29" y="9"/>
                  </a:cubicBezTo>
                  <a:cubicBezTo>
                    <a:pt x="24" y="10"/>
                    <a:pt x="19" y="9"/>
                    <a:pt x="18" y="8"/>
                  </a:cubicBezTo>
                  <a:cubicBezTo>
                    <a:pt x="15" y="6"/>
                    <a:pt x="18" y="7"/>
                    <a:pt x="25" y="7"/>
                  </a:cubicBezTo>
                  <a:cubicBezTo>
                    <a:pt x="32" y="6"/>
                    <a:pt x="31" y="2"/>
                    <a:pt x="31" y="2"/>
                  </a:cubicBezTo>
                  <a:cubicBezTo>
                    <a:pt x="29" y="2"/>
                    <a:pt x="27" y="2"/>
                    <a:pt x="20" y="2"/>
                  </a:cubicBezTo>
                  <a:cubicBezTo>
                    <a:pt x="17" y="2"/>
                    <a:pt x="12" y="1"/>
                    <a:pt x="9" y="2"/>
                  </a:cubicBezTo>
                  <a:cubicBezTo>
                    <a:pt x="6" y="2"/>
                    <a:pt x="4" y="5"/>
                    <a:pt x="0" y="7"/>
                  </a:cubicBezTo>
                  <a:cubicBezTo>
                    <a:pt x="9" y="16"/>
                    <a:pt x="9" y="16"/>
                    <a:pt x="9" y="16"/>
                  </a:cubicBezTo>
                  <a:cubicBezTo>
                    <a:pt x="11" y="15"/>
                    <a:pt x="12" y="14"/>
                    <a:pt x="13" y="14"/>
                  </a:cubicBezTo>
                  <a:cubicBezTo>
                    <a:pt x="16" y="14"/>
                    <a:pt x="23" y="15"/>
                    <a:pt x="29" y="14"/>
                  </a:cubicBezTo>
                  <a:cubicBezTo>
                    <a:pt x="40" y="9"/>
                    <a:pt x="44" y="2"/>
                    <a:pt x="44" y="2"/>
                  </a:cubicBezTo>
                  <a:cubicBezTo>
                    <a:pt x="44" y="2"/>
                    <a:pt x="41" y="0"/>
                    <a:pt x="37" y="4"/>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2" name="Freeform 65"/>
            <p:cNvSpPr>
              <a:spLocks noEditPoints="1"/>
            </p:cNvSpPr>
            <p:nvPr/>
          </p:nvSpPr>
          <p:spPr bwMode="auto">
            <a:xfrm>
              <a:off x="3810" y="2110"/>
              <a:ext cx="94" cy="41"/>
            </a:xfrm>
            <a:custGeom>
              <a:avLst/>
              <a:gdLst>
                <a:gd name="T0" fmla="*/ 38 w 38"/>
                <a:gd name="T1" fmla="*/ 0 h 16"/>
                <a:gd name="T2" fmla="*/ 34 w 38"/>
                <a:gd name="T3" fmla="*/ 0 h 16"/>
                <a:gd name="T4" fmla="*/ 34 w 38"/>
                <a:gd name="T5" fmla="*/ 6 h 16"/>
                <a:gd name="T6" fmla="*/ 32 w 38"/>
                <a:gd name="T7" fmla="*/ 6 h 16"/>
                <a:gd name="T8" fmla="*/ 32 w 38"/>
                <a:gd name="T9" fmla="*/ 0 h 16"/>
                <a:gd name="T10" fmla="*/ 28 w 38"/>
                <a:gd name="T11" fmla="*/ 0 h 16"/>
                <a:gd name="T12" fmla="*/ 28 w 38"/>
                <a:gd name="T13" fmla="*/ 6 h 16"/>
                <a:gd name="T14" fmla="*/ 12 w 38"/>
                <a:gd name="T15" fmla="*/ 6 h 16"/>
                <a:gd name="T16" fmla="*/ 12 w 38"/>
                <a:gd name="T17" fmla="*/ 3 h 16"/>
                <a:gd name="T18" fmla="*/ 12 w 38"/>
                <a:gd name="T19" fmla="*/ 1 h 16"/>
                <a:gd name="T20" fmla="*/ 11 w 38"/>
                <a:gd name="T21" fmla="*/ 0 h 16"/>
                <a:gd name="T22" fmla="*/ 9 w 38"/>
                <a:gd name="T23" fmla="*/ 0 h 16"/>
                <a:gd name="T24" fmla="*/ 3 w 38"/>
                <a:gd name="T25" fmla="*/ 0 h 16"/>
                <a:gd name="T26" fmla="*/ 1 w 38"/>
                <a:gd name="T27" fmla="*/ 0 h 16"/>
                <a:gd name="T28" fmla="*/ 0 w 38"/>
                <a:gd name="T29" fmla="*/ 2 h 16"/>
                <a:gd name="T30" fmla="*/ 0 w 38"/>
                <a:gd name="T31" fmla="*/ 3 h 16"/>
                <a:gd name="T32" fmla="*/ 0 w 38"/>
                <a:gd name="T33" fmla="*/ 13 h 16"/>
                <a:gd name="T34" fmla="*/ 0 w 38"/>
                <a:gd name="T35" fmla="*/ 15 h 16"/>
                <a:gd name="T36" fmla="*/ 2 w 38"/>
                <a:gd name="T37" fmla="*/ 16 h 16"/>
                <a:gd name="T38" fmla="*/ 3 w 38"/>
                <a:gd name="T39" fmla="*/ 16 h 16"/>
                <a:gd name="T40" fmla="*/ 9 w 38"/>
                <a:gd name="T41" fmla="*/ 16 h 16"/>
                <a:gd name="T42" fmla="*/ 11 w 38"/>
                <a:gd name="T43" fmla="*/ 16 h 16"/>
                <a:gd name="T44" fmla="*/ 12 w 38"/>
                <a:gd name="T45" fmla="*/ 14 h 16"/>
                <a:gd name="T46" fmla="*/ 12 w 38"/>
                <a:gd name="T47" fmla="*/ 13 h 16"/>
                <a:gd name="T48" fmla="*/ 12 w 38"/>
                <a:gd name="T49" fmla="*/ 10 h 16"/>
                <a:gd name="T50" fmla="*/ 38 w 38"/>
                <a:gd name="T51" fmla="*/ 10 h 16"/>
                <a:gd name="T52" fmla="*/ 38 w 38"/>
                <a:gd name="T53" fmla="*/ 0 h 16"/>
                <a:gd name="T54" fmla="*/ 3 w 38"/>
                <a:gd name="T55" fmla="*/ 3 h 16"/>
                <a:gd name="T56" fmla="*/ 9 w 38"/>
                <a:gd name="T57" fmla="*/ 3 h 16"/>
                <a:gd name="T58" fmla="*/ 9 w 38"/>
                <a:gd name="T59" fmla="*/ 13 h 16"/>
                <a:gd name="T60" fmla="*/ 3 w 38"/>
                <a:gd name="T61" fmla="*/ 13 h 16"/>
                <a:gd name="T62" fmla="*/ 3 w 38"/>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16">
                  <a:moveTo>
                    <a:pt x="38" y="0"/>
                  </a:moveTo>
                  <a:cubicBezTo>
                    <a:pt x="34" y="0"/>
                    <a:pt x="34" y="0"/>
                    <a:pt x="34" y="0"/>
                  </a:cubicBezTo>
                  <a:cubicBezTo>
                    <a:pt x="34" y="6"/>
                    <a:pt x="34" y="6"/>
                    <a:pt x="34" y="6"/>
                  </a:cubicBezTo>
                  <a:cubicBezTo>
                    <a:pt x="32" y="6"/>
                    <a:pt x="32" y="6"/>
                    <a:pt x="32" y="6"/>
                  </a:cubicBezTo>
                  <a:cubicBezTo>
                    <a:pt x="32" y="0"/>
                    <a:pt x="32" y="0"/>
                    <a:pt x="32" y="0"/>
                  </a:cubicBezTo>
                  <a:cubicBezTo>
                    <a:pt x="28" y="0"/>
                    <a:pt x="28" y="0"/>
                    <a:pt x="28" y="0"/>
                  </a:cubicBezTo>
                  <a:cubicBezTo>
                    <a:pt x="28" y="6"/>
                    <a:pt x="28" y="6"/>
                    <a:pt x="28" y="6"/>
                  </a:cubicBezTo>
                  <a:cubicBezTo>
                    <a:pt x="12" y="6"/>
                    <a:pt x="12" y="6"/>
                    <a:pt x="12" y="6"/>
                  </a:cubicBezTo>
                  <a:cubicBezTo>
                    <a:pt x="12" y="3"/>
                    <a:pt x="12" y="3"/>
                    <a:pt x="12" y="3"/>
                  </a:cubicBezTo>
                  <a:cubicBezTo>
                    <a:pt x="12" y="2"/>
                    <a:pt x="12" y="2"/>
                    <a:pt x="12" y="1"/>
                  </a:cubicBezTo>
                  <a:cubicBezTo>
                    <a:pt x="12" y="1"/>
                    <a:pt x="11" y="0"/>
                    <a:pt x="11" y="0"/>
                  </a:cubicBezTo>
                  <a:cubicBezTo>
                    <a:pt x="10" y="0"/>
                    <a:pt x="10" y="0"/>
                    <a:pt x="9" y="0"/>
                  </a:cubicBezTo>
                  <a:cubicBezTo>
                    <a:pt x="3" y="0"/>
                    <a:pt x="3" y="0"/>
                    <a:pt x="3" y="0"/>
                  </a:cubicBezTo>
                  <a:cubicBezTo>
                    <a:pt x="2" y="0"/>
                    <a:pt x="2" y="0"/>
                    <a:pt x="1" y="0"/>
                  </a:cubicBezTo>
                  <a:cubicBezTo>
                    <a:pt x="1" y="1"/>
                    <a:pt x="0" y="1"/>
                    <a:pt x="0" y="2"/>
                  </a:cubicBezTo>
                  <a:cubicBezTo>
                    <a:pt x="0" y="2"/>
                    <a:pt x="0" y="2"/>
                    <a:pt x="0" y="3"/>
                  </a:cubicBezTo>
                  <a:cubicBezTo>
                    <a:pt x="0" y="13"/>
                    <a:pt x="0" y="13"/>
                    <a:pt x="0" y="13"/>
                  </a:cubicBezTo>
                  <a:cubicBezTo>
                    <a:pt x="0" y="14"/>
                    <a:pt x="0" y="14"/>
                    <a:pt x="0" y="15"/>
                  </a:cubicBezTo>
                  <a:cubicBezTo>
                    <a:pt x="1" y="15"/>
                    <a:pt x="1" y="16"/>
                    <a:pt x="2" y="16"/>
                  </a:cubicBezTo>
                  <a:cubicBezTo>
                    <a:pt x="2" y="16"/>
                    <a:pt x="2" y="16"/>
                    <a:pt x="3" y="16"/>
                  </a:cubicBezTo>
                  <a:cubicBezTo>
                    <a:pt x="9" y="16"/>
                    <a:pt x="9" y="16"/>
                    <a:pt x="9" y="16"/>
                  </a:cubicBezTo>
                  <a:cubicBezTo>
                    <a:pt x="10" y="16"/>
                    <a:pt x="11" y="16"/>
                    <a:pt x="11" y="16"/>
                  </a:cubicBezTo>
                  <a:cubicBezTo>
                    <a:pt x="12" y="15"/>
                    <a:pt x="12" y="15"/>
                    <a:pt x="12" y="14"/>
                  </a:cubicBezTo>
                  <a:cubicBezTo>
                    <a:pt x="12" y="14"/>
                    <a:pt x="12" y="13"/>
                    <a:pt x="12" y="13"/>
                  </a:cubicBezTo>
                  <a:cubicBezTo>
                    <a:pt x="12" y="10"/>
                    <a:pt x="12" y="10"/>
                    <a:pt x="12" y="10"/>
                  </a:cubicBezTo>
                  <a:cubicBezTo>
                    <a:pt x="38" y="10"/>
                    <a:pt x="38" y="10"/>
                    <a:pt x="38" y="10"/>
                  </a:cubicBezTo>
                  <a:lnTo>
                    <a:pt x="38" y="0"/>
                  </a:lnTo>
                  <a:close/>
                  <a:moveTo>
                    <a:pt x="3" y="3"/>
                  </a:moveTo>
                  <a:cubicBezTo>
                    <a:pt x="9" y="3"/>
                    <a:pt x="9" y="3"/>
                    <a:pt x="9" y="3"/>
                  </a:cubicBezTo>
                  <a:cubicBezTo>
                    <a:pt x="9" y="13"/>
                    <a:pt x="9" y="13"/>
                    <a:pt x="9" y="13"/>
                  </a:cubicBezTo>
                  <a:cubicBezTo>
                    <a:pt x="3" y="13"/>
                    <a:pt x="3" y="13"/>
                    <a:pt x="3" y="13"/>
                  </a:cubicBezTo>
                  <a:lnTo>
                    <a:pt x="3"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73" name="Group 68"/>
          <p:cNvGrpSpPr>
            <a:grpSpLocks noChangeAspect="1"/>
          </p:cNvGrpSpPr>
          <p:nvPr/>
        </p:nvGrpSpPr>
        <p:grpSpPr bwMode="auto">
          <a:xfrm>
            <a:off x="6534578" y="2903958"/>
            <a:ext cx="276380" cy="266294"/>
            <a:chOff x="3770" y="2095"/>
            <a:chExt cx="137" cy="132"/>
          </a:xfrm>
          <a:solidFill>
            <a:schemeClr val="bg1"/>
          </a:solidFill>
          <a:effectLst/>
        </p:grpSpPr>
        <p:sp>
          <p:nvSpPr>
            <p:cNvPr id="74" name="Freeform 69"/>
            <p:cNvSpPr/>
            <p:nvPr/>
          </p:nvSpPr>
          <p:spPr bwMode="auto">
            <a:xfrm>
              <a:off x="3770" y="2190"/>
              <a:ext cx="137" cy="37"/>
            </a:xfrm>
            <a:custGeom>
              <a:avLst/>
              <a:gdLst>
                <a:gd name="T0" fmla="*/ 52 w 55"/>
                <a:gd name="T1" fmla="*/ 6 h 15"/>
                <a:gd name="T2" fmla="*/ 38 w 55"/>
                <a:gd name="T3" fmla="*/ 6 h 15"/>
                <a:gd name="T4" fmla="*/ 37 w 55"/>
                <a:gd name="T5" fmla="*/ 6 h 15"/>
                <a:gd name="T6" fmla="*/ 37 w 55"/>
                <a:gd name="T7" fmla="*/ 3 h 15"/>
                <a:gd name="T8" fmla="*/ 37 w 55"/>
                <a:gd name="T9" fmla="*/ 1 h 15"/>
                <a:gd name="T10" fmla="*/ 35 w 55"/>
                <a:gd name="T11" fmla="*/ 0 h 15"/>
                <a:gd name="T12" fmla="*/ 20 w 55"/>
                <a:gd name="T13" fmla="*/ 0 h 15"/>
                <a:gd name="T14" fmla="*/ 18 w 55"/>
                <a:gd name="T15" fmla="*/ 3 h 15"/>
                <a:gd name="T16" fmla="*/ 18 w 55"/>
                <a:gd name="T17" fmla="*/ 6 h 15"/>
                <a:gd name="T18" fmla="*/ 18 w 55"/>
                <a:gd name="T19" fmla="*/ 6 h 15"/>
                <a:gd name="T20" fmla="*/ 3 w 55"/>
                <a:gd name="T21" fmla="*/ 6 h 15"/>
                <a:gd name="T22" fmla="*/ 0 w 55"/>
                <a:gd name="T23" fmla="*/ 8 h 15"/>
                <a:gd name="T24" fmla="*/ 0 w 55"/>
                <a:gd name="T25" fmla="*/ 14 h 15"/>
                <a:gd name="T26" fmla="*/ 1 w 55"/>
                <a:gd name="T27" fmla="*/ 15 h 15"/>
                <a:gd name="T28" fmla="*/ 2 w 55"/>
                <a:gd name="T29" fmla="*/ 14 h 15"/>
                <a:gd name="T30" fmla="*/ 2 w 55"/>
                <a:gd name="T31" fmla="*/ 8 h 15"/>
                <a:gd name="T32" fmla="*/ 3 w 55"/>
                <a:gd name="T33" fmla="*/ 8 h 15"/>
                <a:gd name="T34" fmla="*/ 18 w 55"/>
                <a:gd name="T35" fmla="*/ 8 h 15"/>
                <a:gd name="T36" fmla="*/ 18 w 55"/>
                <a:gd name="T37" fmla="*/ 8 h 15"/>
                <a:gd name="T38" fmla="*/ 18 w 55"/>
                <a:gd name="T39" fmla="*/ 9 h 15"/>
                <a:gd name="T40" fmla="*/ 19 w 55"/>
                <a:gd name="T41" fmla="*/ 9 h 15"/>
                <a:gd name="T42" fmla="*/ 20 w 55"/>
                <a:gd name="T43" fmla="*/ 9 h 15"/>
                <a:gd name="T44" fmla="*/ 20 w 55"/>
                <a:gd name="T45" fmla="*/ 8 h 15"/>
                <a:gd name="T46" fmla="*/ 20 w 55"/>
                <a:gd name="T47" fmla="*/ 3 h 15"/>
                <a:gd name="T48" fmla="*/ 20 w 55"/>
                <a:gd name="T49" fmla="*/ 2 h 15"/>
                <a:gd name="T50" fmla="*/ 35 w 55"/>
                <a:gd name="T51" fmla="*/ 2 h 15"/>
                <a:gd name="T52" fmla="*/ 35 w 55"/>
                <a:gd name="T53" fmla="*/ 3 h 15"/>
                <a:gd name="T54" fmla="*/ 35 w 55"/>
                <a:gd name="T55" fmla="*/ 8 h 15"/>
                <a:gd name="T56" fmla="*/ 36 w 55"/>
                <a:gd name="T57" fmla="*/ 9 h 15"/>
                <a:gd name="T58" fmla="*/ 36 w 55"/>
                <a:gd name="T59" fmla="*/ 9 h 15"/>
                <a:gd name="T60" fmla="*/ 37 w 55"/>
                <a:gd name="T61" fmla="*/ 9 h 15"/>
                <a:gd name="T62" fmla="*/ 37 w 55"/>
                <a:gd name="T63" fmla="*/ 8 h 15"/>
                <a:gd name="T64" fmla="*/ 38 w 55"/>
                <a:gd name="T65" fmla="*/ 8 h 15"/>
                <a:gd name="T66" fmla="*/ 52 w 55"/>
                <a:gd name="T67" fmla="*/ 8 h 15"/>
                <a:gd name="T68" fmla="*/ 53 w 55"/>
                <a:gd name="T69" fmla="*/ 8 h 15"/>
                <a:gd name="T70" fmla="*/ 53 w 55"/>
                <a:gd name="T71" fmla="*/ 14 h 15"/>
                <a:gd name="T72" fmla="*/ 54 w 55"/>
                <a:gd name="T73" fmla="*/ 15 h 15"/>
                <a:gd name="T74" fmla="*/ 55 w 55"/>
                <a:gd name="T75" fmla="*/ 14 h 15"/>
                <a:gd name="T76" fmla="*/ 55 w 55"/>
                <a:gd name="T77" fmla="*/ 8 h 15"/>
                <a:gd name="T78" fmla="*/ 52 w 55"/>
                <a:gd name="T7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5" h="15">
                  <a:moveTo>
                    <a:pt x="52" y="6"/>
                  </a:moveTo>
                  <a:cubicBezTo>
                    <a:pt x="38" y="6"/>
                    <a:pt x="38" y="6"/>
                    <a:pt x="38" y="6"/>
                  </a:cubicBezTo>
                  <a:cubicBezTo>
                    <a:pt x="38" y="6"/>
                    <a:pt x="37" y="6"/>
                    <a:pt x="37" y="6"/>
                  </a:cubicBezTo>
                  <a:cubicBezTo>
                    <a:pt x="37" y="3"/>
                    <a:pt x="37" y="3"/>
                    <a:pt x="37" y="3"/>
                  </a:cubicBezTo>
                  <a:cubicBezTo>
                    <a:pt x="37" y="2"/>
                    <a:pt x="37" y="1"/>
                    <a:pt x="37" y="1"/>
                  </a:cubicBezTo>
                  <a:cubicBezTo>
                    <a:pt x="36" y="0"/>
                    <a:pt x="36" y="0"/>
                    <a:pt x="35" y="0"/>
                  </a:cubicBezTo>
                  <a:cubicBezTo>
                    <a:pt x="20" y="0"/>
                    <a:pt x="20" y="0"/>
                    <a:pt x="20" y="0"/>
                  </a:cubicBezTo>
                  <a:cubicBezTo>
                    <a:pt x="19" y="0"/>
                    <a:pt x="18" y="1"/>
                    <a:pt x="18" y="3"/>
                  </a:cubicBezTo>
                  <a:cubicBezTo>
                    <a:pt x="18" y="6"/>
                    <a:pt x="18" y="6"/>
                    <a:pt x="18" y="6"/>
                  </a:cubicBezTo>
                  <a:cubicBezTo>
                    <a:pt x="18" y="6"/>
                    <a:pt x="18" y="6"/>
                    <a:pt x="18" y="6"/>
                  </a:cubicBezTo>
                  <a:cubicBezTo>
                    <a:pt x="3" y="6"/>
                    <a:pt x="3" y="6"/>
                    <a:pt x="3" y="6"/>
                  </a:cubicBezTo>
                  <a:cubicBezTo>
                    <a:pt x="2" y="6"/>
                    <a:pt x="0" y="7"/>
                    <a:pt x="0" y="8"/>
                  </a:cubicBezTo>
                  <a:cubicBezTo>
                    <a:pt x="0" y="14"/>
                    <a:pt x="0" y="14"/>
                    <a:pt x="0" y="14"/>
                  </a:cubicBezTo>
                  <a:cubicBezTo>
                    <a:pt x="0" y="14"/>
                    <a:pt x="1" y="15"/>
                    <a:pt x="1" y="15"/>
                  </a:cubicBezTo>
                  <a:cubicBezTo>
                    <a:pt x="2" y="15"/>
                    <a:pt x="2" y="14"/>
                    <a:pt x="2" y="14"/>
                  </a:cubicBezTo>
                  <a:cubicBezTo>
                    <a:pt x="2" y="8"/>
                    <a:pt x="2" y="8"/>
                    <a:pt x="2" y="8"/>
                  </a:cubicBezTo>
                  <a:cubicBezTo>
                    <a:pt x="2" y="8"/>
                    <a:pt x="3" y="8"/>
                    <a:pt x="3" y="8"/>
                  </a:cubicBezTo>
                  <a:cubicBezTo>
                    <a:pt x="18" y="8"/>
                    <a:pt x="18" y="8"/>
                    <a:pt x="18" y="8"/>
                  </a:cubicBezTo>
                  <a:cubicBezTo>
                    <a:pt x="18" y="8"/>
                    <a:pt x="18" y="8"/>
                    <a:pt x="18" y="8"/>
                  </a:cubicBezTo>
                  <a:cubicBezTo>
                    <a:pt x="18" y="8"/>
                    <a:pt x="18" y="8"/>
                    <a:pt x="18" y="9"/>
                  </a:cubicBezTo>
                  <a:cubicBezTo>
                    <a:pt x="18" y="9"/>
                    <a:pt x="19" y="9"/>
                    <a:pt x="19" y="9"/>
                  </a:cubicBezTo>
                  <a:cubicBezTo>
                    <a:pt x="19" y="9"/>
                    <a:pt x="19" y="9"/>
                    <a:pt x="20" y="9"/>
                  </a:cubicBezTo>
                  <a:cubicBezTo>
                    <a:pt x="20" y="8"/>
                    <a:pt x="20" y="8"/>
                    <a:pt x="20" y="8"/>
                  </a:cubicBezTo>
                  <a:cubicBezTo>
                    <a:pt x="20" y="3"/>
                    <a:pt x="20" y="3"/>
                    <a:pt x="20" y="3"/>
                  </a:cubicBezTo>
                  <a:cubicBezTo>
                    <a:pt x="20" y="2"/>
                    <a:pt x="20" y="2"/>
                    <a:pt x="20" y="2"/>
                  </a:cubicBezTo>
                  <a:cubicBezTo>
                    <a:pt x="35" y="2"/>
                    <a:pt x="35" y="2"/>
                    <a:pt x="35" y="2"/>
                  </a:cubicBezTo>
                  <a:cubicBezTo>
                    <a:pt x="35" y="2"/>
                    <a:pt x="35" y="2"/>
                    <a:pt x="35" y="3"/>
                  </a:cubicBezTo>
                  <a:cubicBezTo>
                    <a:pt x="35" y="8"/>
                    <a:pt x="35" y="8"/>
                    <a:pt x="35" y="8"/>
                  </a:cubicBezTo>
                  <a:cubicBezTo>
                    <a:pt x="35" y="8"/>
                    <a:pt x="35" y="8"/>
                    <a:pt x="36" y="9"/>
                  </a:cubicBezTo>
                  <a:cubicBezTo>
                    <a:pt x="36" y="9"/>
                    <a:pt x="36" y="9"/>
                    <a:pt x="36" y="9"/>
                  </a:cubicBezTo>
                  <a:cubicBezTo>
                    <a:pt x="37" y="9"/>
                    <a:pt x="37" y="9"/>
                    <a:pt x="37" y="9"/>
                  </a:cubicBezTo>
                  <a:cubicBezTo>
                    <a:pt x="37" y="8"/>
                    <a:pt x="37" y="8"/>
                    <a:pt x="37" y="8"/>
                  </a:cubicBezTo>
                  <a:cubicBezTo>
                    <a:pt x="37" y="8"/>
                    <a:pt x="37" y="8"/>
                    <a:pt x="38" y="8"/>
                  </a:cubicBezTo>
                  <a:cubicBezTo>
                    <a:pt x="52" y="8"/>
                    <a:pt x="52" y="8"/>
                    <a:pt x="52" y="8"/>
                  </a:cubicBezTo>
                  <a:cubicBezTo>
                    <a:pt x="53" y="8"/>
                    <a:pt x="53" y="8"/>
                    <a:pt x="53" y="8"/>
                  </a:cubicBezTo>
                  <a:cubicBezTo>
                    <a:pt x="53" y="14"/>
                    <a:pt x="53" y="14"/>
                    <a:pt x="53" y="14"/>
                  </a:cubicBezTo>
                  <a:cubicBezTo>
                    <a:pt x="53" y="14"/>
                    <a:pt x="53" y="15"/>
                    <a:pt x="54" y="15"/>
                  </a:cubicBezTo>
                  <a:cubicBezTo>
                    <a:pt x="54" y="15"/>
                    <a:pt x="55" y="14"/>
                    <a:pt x="55" y="14"/>
                  </a:cubicBezTo>
                  <a:cubicBezTo>
                    <a:pt x="55" y="8"/>
                    <a:pt x="55" y="8"/>
                    <a:pt x="55" y="8"/>
                  </a:cubicBezTo>
                  <a:cubicBezTo>
                    <a:pt x="55" y="7"/>
                    <a:pt x="54" y="6"/>
                    <a:pt x="52"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5" name="Freeform 70"/>
            <p:cNvSpPr/>
            <p:nvPr/>
          </p:nvSpPr>
          <p:spPr bwMode="auto">
            <a:xfrm>
              <a:off x="3820" y="2118"/>
              <a:ext cx="37" cy="69"/>
            </a:xfrm>
            <a:custGeom>
              <a:avLst/>
              <a:gdLst>
                <a:gd name="T0" fmla="*/ 2 w 15"/>
                <a:gd name="T1" fmla="*/ 14 h 28"/>
                <a:gd name="T2" fmla="*/ 3 w 15"/>
                <a:gd name="T3" fmla="*/ 13 h 28"/>
                <a:gd name="T4" fmla="*/ 3 w 15"/>
                <a:gd name="T5" fmla="*/ 8 h 28"/>
                <a:gd name="T6" fmla="*/ 4 w 15"/>
                <a:gd name="T7" fmla="*/ 4 h 28"/>
                <a:gd name="T8" fmla="*/ 4 w 15"/>
                <a:gd name="T9" fmla="*/ 4 h 28"/>
                <a:gd name="T10" fmla="*/ 4 w 15"/>
                <a:gd name="T11" fmla="*/ 12 h 28"/>
                <a:gd name="T12" fmla="*/ 4 w 15"/>
                <a:gd name="T13" fmla="*/ 13 h 28"/>
                <a:gd name="T14" fmla="*/ 4 w 15"/>
                <a:gd name="T15" fmla="*/ 26 h 28"/>
                <a:gd name="T16" fmla="*/ 5 w 15"/>
                <a:gd name="T17" fmla="*/ 28 h 28"/>
                <a:gd name="T18" fmla="*/ 5 w 15"/>
                <a:gd name="T19" fmla="*/ 28 h 28"/>
                <a:gd name="T20" fmla="*/ 5 w 15"/>
                <a:gd name="T21" fmla="*/ 28 h 28"/>
                <a:gd name="T22" fmla="*/ 7 w 15"/>
                <a:gd name="T23" fmla="*/ 26 h 28"/>
                <a:gd name="T24" fmla="*/ 7 w 15"/>
                <a:gd name="T25" fmla="*/ 14 h 28"/>
                <a:gd name="T26" fmla="*/ 8 w 15"/>
                <a:gd name="T27" fmla="*/ 14 h 28"/>
                <a:gd name="T28" fmla="*/ 8 w 15"/>
                <a:gd name="T29" fmla="*/ 26 h 28"/>
                <a:gd name="T30" fmla="*/ 10 w 15"/>
                <a:gd name="T31" fmla="*/ 28 h 28"/>
                <a:gd name="T32" fmla="*/ 10 w 15"/>
                <a:gd name="T33" fmla="*/ 28 h 28"/>
                <a:gd name="T34" fmla="*/ 10 w 15"/>
                <a:gd name="T35" fmla="*/ 28 h 28"/>
                <a:gd name="T36" fmla="*/ 12 w 15"/>
                <a:gd name="T37" fmla="*/ 26 h 28"/>
                <a:gd name="T38" fmla="*/ 12 w 15"/>
                <a:gd name="T39" fmla="*/ 13 h 28"/>
                <a:gd name="T40" fmla="*/ 12 w 15"/>
                <a:gd name="T41" fmla="*/ 12 h 28"/>
                <a:gd name="T42" fmla="*/ 12 w 15"/>
                <a:gd name="T43" fmla="*/ 4 h 28"/>
                <a:gd name="T44" fmla="*/ 12 w 15"/>
                <a:gd name="T45" fmla="*/ 4 h 28"/>
                <a:gd name="T46" fmla="*/ 12 w 15"/>
                <a:gd name="T47" fmla="*/ 8 h 28"/>
                <a:gd name="T48" fmla="*/ 12 w 15"/>
                <a:gd name="T49" fmla="*/ 13 h 28"/>
                <a:gd name="T50" fmla="*/ 14 w 15"/>
                <a:gd name="T51" fmla="*/ 14 h 28"/>
                <a:gd name="T52" fmla="*/ 15 w 15"/>
                <a:gd name="T53" fmla="*/ 13 h 28"/>
                <a:gd name="T54" fmla="*/ 15 w 15"/>
                <a:gd name="T55" fmla="*/ 8 h 28"/>
                <a:gd name="T56" fmla="*/ 13 w 15"/>
                <a:gd name="T57" fmla="*/ 1 h 28"/>
                <a:gd name="T58" fmla="*/ 10 w 15"/>
                <a:gd name="T59" fmla="*/ 0 h 28"/>
                <a:gd name="T60" fmla="*/ 10 w 15"/>
                <a:gd name="T61" fmla="*/ 0 h 28"/>
                <a:gd name="T62" fmla="*/ 10 w 15"/>
                <a:gd name="T63" fmla="*/ 0 h 28"/>
                <a:gd name="T64" fmla="*/ 10 w 15"/>
                <a:gd name="T65" fmla="*/ 0 h 28"/>
                <a:gd name="T66" fmla="*/ 8 w 15"/>
                <a:gd name="T67" fmla="*/ 4 h 28"/>
                <a:gd name="T68" fmla="*/ 8 w 15"/>
                <a:gd name="T69" fmla="*/ 1 h 28"/>
                <a:gd name="T70" fmla="*/ 8 w 15"/>
                <a:gd name="T71" fmla="*/ 1 h 28"/>
                <a:gd name="T72" fmla="*/ 8 w 15"/>
                <a:gd name="T73" fmla="*/ 0 h 28"/>
                <a:gd name="T74" fmla="*/ 8 w 15"/>
                <a:gd name="T75" fmla="*/ 0 h 28"/>
                <a:gd name="T76" fmla="*/ 7 w 15"/>
                <a:gd name="T77" fmla="*/ 0 h 28"/>
                <a:gd name="T78" fmla="*/ 7 w 15"/>
                <a:gd name="T79" fmla="*/ 0 h 28"/>
                <a:gd name="T80" fmla="*/ 7 w 15"/>
                <a:gd name="T81" fmla="*/ 1 h 28"/>
                <a:gd name="T82" fmla="*/ 7 w 15"/>
                <a:gd name="T83" fmla="*/ 1 h 28"/>
                <a:gd name="T84" fmla="*/ 7 w 15"/>
                <a:gd name="T85" fmla="*/ 4 h 28"/>
                <a:gd name="T86" fmla="*/ 6 w 15"/>
                <a:gd name="T87" fmla="*/ 0 h 28"/>
                <a:gd name="T88" fmla="*/ 6 w 15"/>
                <a:gd name="T89" fmla="*/ 0 h 28"/>
                <a:gd name="T90" fmla="*/ 6 w 15"/>
                <a:gd name="T91" fmla="*/ 0 h 28"/>
                <a:gd name="T92" fmla="*/ 5 w 15"/>
                <a:gd name="T93" fmla="*/ 0 h 28"/>
                <a:gd name="T94" fmla="*/ 2 w 15"/>
                <a:gd name="T95" fmla="*/ 1 h 28"/>
                <a:gd name="T96" fmla="*/ 0 w 15"/>
                <a:gd name="T97" fmla="*/ 8 h 28"/>
                <a:gd name="T98" fmla="*/ 0 w 15"/>
                <a:gd name="T99" fmla="*/ 13 h 28"/>
                <a:gd name="T100" fmla="*/ 2 w 15"/>
                <a:gd name="T101"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 h="28">
                  <a:moveTo>
                    <a:pt x="2" y="14"/>
                  </a:moveTo>
                  <a:cubicBezTo>
                    <a:pt x="3" y="14"/>
                    <a:pt x="3" y="14"/>
                    <a:pt x="3" y="13"/>
                  </a:cubicBezTo>
                  <a:cubicBezTo>
                    <a:pt x="3" y="13"/>
                    <a:pt x="3" y="10"/>
                    <a:pt x="3" y="8"/>
                  </a:cubicBezTo>
                  <a:cubicBezTo>
                    <a:pt x="3" y="7"/>
                    <a:pt x="3" y="4"/>
                    <a:pt x="4" y="4"/>
                  </a:cubicBezTo>
                  <a:cubicBezTo>
                    <a:pt x="4" y="4"/>
                    <a:pt x="4" y="4"/>
                    <a:pt x="4" y="4"/>
                  </a:cubicBezTo>
                  <a:cubicBezTo>
                    <a:pt x="4" y="12"/>
                    <a:pt x="4" y="12"/>
                    <a:pt x="4" y="12"/>
                  </a:cubicBezTo>
                  <a:cubicBezTo>
                    <a:pt x="4" y="12"/>
                    <a:pt x="4" y="13"/>
                    <a:pt x="4" y="13"/>
                  </a:cubicBezTo>
                  <a:cubicBezTo>
                    <a:pt x="4" y="26"/>
                    <a:pt x="4" y="26"/>
                    <a:pt x="4" y="26"/>
                  </a:cubicBezTo>
                  <a:cubicBezTo>
                    <a:pt x="4" y="27"/>
                    <a:pt x="4" y="28"/>
                    <a:pt x="5" y="28"/>
                  </a:cubicBezTo>
                  <a:cubicBezTo>
                    <a:pt x="5" y="28"/>
                    <a:pt x="5" y="28"/>
                    <a:pt x="5" y="28"/>
                  </a:cubicBezTo>
                  <a:cubicBezTo>
                    <a:pt x="5" y="28"/>
                    <a:pt x="5" y="28"/>
                    <a:pt x="5" y="28"/>
                  </a:cubicBezTo>
                  <a:cubicBezTo>
                    <a:pt x="6" y="28"/>
                    <a:pt x="7" y="27"/>
                    <a:pt x="7" y="26"/>
                  </a:cubicBezTo>
                  <a:cubicBezTo>
                    <a:pt x="7" y="14"/>
                    <a:pt x="7" y="14"/>
                    <a:pt x="7" y="14"/>
                  </a:cubicBezTo>
                  <a:cubicBezTo>
                    <a:pt x="8" y="14"/>
                    <a:pt x="8" y="14"/>
                    <a:pt x="8" y="14"/>
                  </a:cubicBezTo>
                  <a:cubicBezTo>
                    <a:pt x="8" y="26"/>
                    <a:pt x="8" y="26"/>
                    <a:pt x="8" y="26"/>
                  </a:cubicBezTo>
                  <a:cubicBezTo>
                    <a:pt x="8" y="27"/>
                    <a:pt x="9" y="28"/>
                    <a:pt x="10" y="28"/>
                  </a:cubicBezTo>
                  <a:cubicBezTo>
                    <a:pt x="10" y="28"/>
                    <a:pt x="10" y="28"/>
                    <a:pt x="10" y="28"/>
                  </a:cubicBezTo>
                  <a:cubicBezTo>
                    <a:pt x="10" y="28"/>
                    <a:pt x="10" y="28"/>
                    <a:pt x="10" y="28"/>
                  </a:cubicBezTo>
                  <a:cubicBezTo>
                    <a:pt x="11" y="28"/>
                    <a:pt x="12" y="27"/>
                    <a:pt x="12" y="26"/>
                  </a:cubicBezTo>
                  <a:cubicBezTo>
                    <a:pt x="12" y="13"/>
                    <a:pt x="12" y="13"/>
                    <a:pt x="12" y="13"/>
                  </a:cubicBezTo>
                  <a:cubicBezTo>
                    <a:pt x="12" y="13"/>
                    <a:pt x="12" y="12"/>
                    <a:pt x="12" y="12"/>
                  </a:cubicBezTo>
                  <a:cubicBezTo>
                    <a:pt x="12" y="4"/>
                    <a:pt x="12" y="4"/>
                    <a:pt x="12" y="4"/>
                  </a:cubicBezTo>
                  <a:cubicBezTo>
                    <a:pt x="12" y="4"/>
                    <a:pt x="12" y="4"/>
                    <a:pt x="12" y="4"/>
                  </a:cubicBezTo>
                  <a:cubicBezTo>
                    <a:pt x="12" y="4"/>
                    <a:pt x="12" y="7"/>
                    <a:pt x="12" y="8"/>
                  </a:cubicBezTo>
                  <a:cubicBezTo>
                    <a:pt x="13" y="10"/>
                    <a:pt x="12" y="13"/>
                    <a:pt x="12" y="13"/>
                  </a:cubicBezTo>
                  <a:cubicBezTo>
                    <a:pt x="12" y="14"/>
                    <a:pt x="13" y="14"/>
                    <a:pt x="14" y="14"/>
                  </a:cubicBezTo>
                  <a:cubicBezTo>
                    <a:pt x="15" y="14"/>
                    <a:pt x="15" y="14"/>
                    <a:pt x="15" y="13"/>
                  </a:cubicBezTo>
                  <a:cubicBezTo>
                    <a:pt x="15" y="13"/>
                    <a:pt x="15" y="10"/>
                    <a:pt x="15" y="8"/>
                  </a:cubicBezTo>
                  <a:cubicBezTo>
                    <a:pt x="15" y="3"/>
                    <a:pt x="13" y="1"/>
                    <a:pt x="13" y="1"/>
                  </a:cubicBezTo>
                  <a:cubicBezTo>
                    <a:pt x="12" y="1"/>
                    <a:pt x="11" y="0"/>
                    <a:pt x="10" y="0"/>
                  </a:cubicBezTo>
                  <a:cubicBezTo>
                    <a:pt x="10" y="0"/>
                    <a:pt x="10" y="0"/>
                    <a:pt x="10" y="0"/>
                  </a:cubicBezTo>
                  <a:cubicBezTo>
                    <a:pt x="10" y="0"/>
                    <a:pt x="10" y="0"/>
                    <a:pt x="10" y="0"/>
                  </a:cubicBezTo>
                  <a:cubicBezTo>
                    <a:pt x="10" y="0"/>
                    <a:pt x="10" y="0"/>
                    <a:pt x="10" y="0"/>
                  </a:cubicBezTo>
                  <a:cubicBezTo>
                    <a:pt x="10" y="0"/>
                    <a:pt x="9" y="2"/>
                    <a:pt x="8" y="4"/>
                  </a:cubicBezTo>
                  <a:cubicBezTo>
                    <a:pt x="8" y="3"/>
                    <a:pt x="8" y="1"/>
                    <a:pt x="8" y="1"/>
                  </a:cubicBezTo>
                  <a:cubicBezTo>
                    <a:pt x="8" y="1"/>
                    <a:pt x="8" y="1"/>
                    <a:pt x="8" y="1"/>
                  </a:cubicBezTo>
                  <a:cubicBezTo>
                    <a:pt x="8" y="0"/>
                    <a:pt x="8" y="0"/>
                    <a:pt x="8" y="0"/>
                  </a:cubicBezTo>
                  <a:cubicBezTo>
                    <a:pt x="8" y="0"/>
                    <a:pt x="8" y="0"/>
                    <a:pt x="8" y="0"/>
                  </a:cubicBezTo>
                  <a:cubicBezTo>
                    <a:pt x="7" y="0"/>
                    <a:pt x="7" y="0"/>
                    <a:pt x="7" y="0"/>
                  </a:cubicBezTo>
                  <a:cubicBezTo>
                    <a:pt x="7" y="0"/>
                    <a:pt x="7" y="0"/>
                    <a:pt x="7" y="0"/>
                  </a:cubicBezTo>
                  <a:cubicBezTo>
                    <a:pt x="7" y="1"/>
                    <a:pt x="7" y="1"/>
                    <a:pt x="7" y="1"/>
                  </a:cubicBezTo>
                  <a:cubicBezTo>
                    <a:pt x="7" y="1"/>
                    <a:pt x="7" y="1"/>
                    <a:pt x="7" y="1"/>
                  </a:cubicBezTo>
                  <a:cubicBezTo>
                    <a:pt x="7" y="1"/>
                    <a:pt x="7" y="3"/>
                    <a:pt x="7" y="4"/>
                  </a:cubicBezTo>
                  <a:cubicBezTo>
                    <a:pt x="6" y="2"/>
                    <a:pt x="6" y="0"/>
                    <a:pt x="6" y="0"/>
                  </a:cubicBezTo>
                  <a:cubicBezTo>
                    <a:pt x="6" y="0"/>
                    <a:pt x="6" y="0"/>
                    <a:pt x="6" y="0"/>
                  </a:cubicBezTo>
                  <a:cubicBezTo>
                    <a:pt x="6" y="0"/>
                    <a:pt x="6" y="0"/>
                    <a:pt x="6" y="0"/>
                  </a:cubicBezTo>
                  <a:cubicBezTo>
                    <a:pt x="5" y="0"/>
                    <a:pt x="5" y="0"/>
                    <a:pt x="5" y="0"/>
                  </a:cubicBezTo>
                  <a:cubicBezTo>
                    <a:pt x="4" y="0"/>
                    <a:pt x="3" y="1"/>
                    <a:pt x="2" y="1"/>
                  </a:cubicBezTo>
                  <a:cubicBezTo>
                    <a:pt x="2" y="1"/>
                    <a:pt x="1" y="3"/>
                    <a:pt x="0" y="8"/>
                  </a:cubicBezTo>
                  <a:cubicBezTo>
                    <a:pt x="0" y="10"/>
                    <a:pt x="0" y="13"/>
                    <a:pt x="0" y="13"/>
                  </a:cubicBezTo>
                  <a:cubicBezTo>
                    <a:pt x="1" y="14"/>
                    <a:pt x="1" y="14"/>
                    <a:pt x="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6" name="Freeform 71"/>
            <p:cNvSpPr/>
            <p:nvPr/>
          </p:nvSpPr>
          <p:spPr bwMode="auto">
            <a:xfrm>
              <a:off x="3830" y="2095"/>
              <a:ext cx="17" cy="20"/>
            </a:xfrm>
            <a:custGeom>
              <a:avLst/>
              <a:gdLst>
                <a:gd name="T0" fmla="*/ 1 w 7"/>
                <a:gd name="T1" fmla="*/ 5 h 8"/>
                <a:gd name="T2" fmla="*/ 4 w 7"/>
                <a:gd name="T3" fmla="*/ 8 h 8"/>
                <a:gd name="T4" fmla="*/ 7 w 7"/>
                <a:gd name="T5" fmla="*/ 5 h 8"/>
                <a:gd name="T6" fmla="*/ 7 w 7"/>
                <a:gd name="T7" fmla="*/ 4 h 8"/>
                <a:gd name="T8" fmla="*/ 7 w 7"/>
                <a:gd name="T9" fmla="*/ 4 h 8"/>
                <a:gd name="T10" fmla="*/ 4 w 7"/>
                <a:gd name="T11" fmla="*/ 0 h 8"/>
                <a:gd name="T12" fmla="*/ 1 w 7"/>
                <a:gd name="T13" fmla="*/ 4 h 8"/>
                <a:gd name="T14" fmla="*/ 0 w 7"/>
                <a:gd name="T15" fmla="*/ 4 h 8"/>
                <a:gd name="T16" fmla="*/ 1 w 7"/>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1" y="5"/>
                  </a:moveTo>
                  <a:cubicBezTo>
                    <a:pt x="1" y="7"/>
                    <a:pt x="2" y="8"/>
                    <a:pt x="4" y="8"/>
                  </a:cubicBezTo>
                  <a:cubicBezTo>
                    <a:pt x="5" y="8"/>
                    <a:pt x="6" y="7"/>
                    <a:pt x="7" y="5"/>
                  </a:cubicBezTo>
                  <a:cubicBezTo>
                    <a:pt x="7" y="5"/>
                    <a:pt x="7" y="5"/>
                    <a:pt x="7" y="4"/>
                  </a:cubicBezTo>
                  <a:cubicBezTo>
                    <a:pt x="7" y="4"/>
                    <a:pt x="7" y="4"/>
                    <a:pt x="7" y="4"/>
                  </a:cubicBezTo>
                  <a:cubicBezTo>
                    <a:pt x="7" y="2"/>
                    <a:pt x="5" y="0"/>
                    <a:pt x="4" y="0"/>
                  </a:cubicBezTo>
                  <a:cubicBezTo>
                    <a:pt x="2" y="0"/>
                    <a:pt x="1" y="2"/>
                    <a:pt x="1" y="4"/>
                  </a:cubicBezTo>
                  <a:cubicBezTo>
                    <a:pt x="0" y="4"/>
                    <a:pt x="0" y="4"/>
                    <a:pt x="0" y="4"/>
                  </a:cubicBezTo>
                  <a:cubicBezTo>
                    <a:pt x="0" y="5"/>
                    <a:pt x="0"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7" name="Freeform 72"/>
            <p:cNvSpPr/>
            <p:nvPr/>
          </p:nvSpPr>
          <p:spPr bwMode="auto">
            <a:xfrm>
              <a:off x="3867" y="2135"/>
              <a:ext cx="35" cy="65"/>
            </a:xfrm>
            <a:custGeom>
              <a:avLst/>
              <a:gdLst>
                <a:gd name="T0" fmla="*/ 1 w 14"/>
                <a:gd name="T1" fmla="*/ 13 h 26"/>
                <a:gd name="T2" fmla="*/ 2 w 14"/>
                <a:gd name="T3" fmla="*/ 12 h 26"/>
                <a:gd name="T4" fmla="*/ 2 w 14"/>
                <a:gd name="T5" fmla="*/ 8 h 26"/>
                <a:gd name="T6" fmla="*/ 3 w 14"/>
                <a:gd name="T7" fmla="*/ 4 h 26"/>
                <a:gd name="T8" fmla="*/ 3 w 14"/>
                <a:gd name="T9" fmla="*/ 4 h 26"/>
                <a:gd name="T10" fmla="*/ 3 w 14"/>
                <a:gd name="T11" fmla="*/ 11 h 26"/>
                <a:gd name="T12" fmla="*/ 3 w 14"/>
                <a:gd name="T13" fmla="*/ 12 h 26"/>
                <a:gd name="T14" fmla="*/ 3 w 14"/>
                <a:gd name="T15" fmla="*/ 24 h 26"/>
                <a:gd name="T16" fmla="*/ 5 w 14"/>
                <a:gd name="T17" fmla="*/ 26 h 26"/>
                <a:gd name="T18" fmla="*/ 5 w 14"/>
                <a:gd name="T19" fmla="*/ 26 h 26"/>
                <a:gd name="T20" fmla="*/ 5 w 14"/>
                <a:gd name="T21" fmla="*/ 26 h 26"/>
                <a:gd name="T22" fmla="*/ 6 w 14"/>
                <a:gd name="T23" fmla="*/ 24 h 26"/>
                <a:gd name="T24" fmla="*/ 6 w 14"/>
                <a:gd name="T25" fmla="*/ 13 h 26"/>
                <a:gd name="T26" fmla="*/ 7 w 14"/>
                <a:gd name="T27" fmla="*/ 13 h 26"/>
                <a:gd name="T28" fmla="*/ 7 w 14"/>
                <a:gd name="T29" fmla="*/ 24 h 26"/>
                <a:gd name="T30" fmla="*/ 9 w 14"/>
                <a:gd name="T31" fmla="*/ 26 h 26"/>
                <a:gd name="T32" fmla="*/ 9 w 14"/>
                <a:gd name="T33" fmla="*/ 26 h 26"/>
                <a:gd name="T34" fmla="*/ 9 w 14"/>
                <a:gd name="T35" fmla="*/ 26 h 26"/>
                <a:gd name="T36" fmla="*/ 10 w 14"/>
                <a:gd name="T37" fmla="*/ 24 h 26"/>
                <a:gd name="T38" fmla="*/ 10 w 14"/>
                <a:gd name="T39" fmla="*/ 12 h 26"/>
                <a:gd name="T40" fmla="*/ 10 w 14"/>
                <a:gd name="T41" fmla="*/ 11 h 26"/>
                <a:gd name="T42" fmla="*/ 10 w 14"/>
                <a:gd name="T43" fmla="*/ 4 h 26"/>
                <a:gd name="T44" fmla="*/ 10 w 14"/>
                <a:gd name="T45" fmla="*/ 4 h 26"/>
                <a:gd name="T46" fmla="*/ 11 w 14"/>
                <a:gd name="T47" fmla="*/ 8 h 26"/>
                <a:gd name="T48" fmla="*/ 11 w 14"/>
                <a:gd name="T49" fmla="*/ 12 h 26"/>
                <a:gd name="T50" fmla="*/ 12 w 14"/>
                <a:gd name="T51" fmla="*/ 13 h 26"/>
                <a:gd name="T52" fmla="*/ 13 w 14"/>
                <a:gd name="T53" fmla="*/ 12 h 26"/>
                <a:gd name="T54" fmla="*/ 13 w 14"/>
                <a:gd name="T55" fmla="*/ 7 h 26"/>
                <a:gd name="T56" fmla="*/ 12 w 14"/>
                <a:gd name="T57" fmla="*/ 1 h 26"/>
                <a:gd name="T58" fmla="*/ 9 w 14"/>
                <a:gd name="T59" fmla="*/ 0 h 26"/>
                <a:gd name="T60" fmla="*/ 8 w 14"/>
                <a:gd name="T61" fmla="*/ 0 h 26"/>
                <a:gd name="T62" fmla="*/ 8 w 14"/>
                <a:gd name="T63" fmla="*/ 0 h 26"/>
                <a:gd name="T64" fmla="*/ 8 w 14"/>
                <a:gd name="T65" fmla="*/ 0 h 26"/>
                <a:gd name="T66" fmla="*/ 7 w 14"/>
                <a:gd name="T67" fmla="*/ 3 h 26"/>
                <a:gd name="T68" fmla="*/ 7 w 14"/>
                <a:gd name="T69" fmla="*/ 1 h 26"/>
                <a:gd name="T70" fmla="*/ 7 w 14"/>
                <a:gd name="T71" fmla="*/ 0 h 26"/>
                <a:gd name="T72" fmla="*/ 7 w 14"/>
                <a:gd name="T73" fmla="*/ 0 h 26"/>
                <a:gd name="T74" fmla="*/ 7 w 14"/>
                <a:gd name="T75" fmla="*/ 0 h 26"/>
                <a:gd name="T76" fmla="*/ 6 w 14"/>
                <a:gd name="T77" fmla="*/ 0 h 26"/>
                <a:gd name="T78" fmla="*/ 6 w 14"/>
                <a:gd name="T79" fmla="*/ 0 h 26"/>
                <a:gd name="T80" fmla="*/ 6 w 14"/>
                <a:gd name="T81" fmla="*/ 0 h 26"/>
                <a:gd name="T82" fmla="*/ 6 w 14"/>
                <a:gd name="T83" fmla="*/ 1 h 26"/>
                <a:gd name="T84" fmla="*/ 6 w 14"/>
                <a:gd name="T85" fmla="*/ 3 h 26"/>
                <a:gd name="T86" fmla="*/ 5 w 14"/>
                <a:gd name="T87" fmla="*/ 0 h 26"/>
                <a:gd name="T88" fmla="*/ 5 w 14"/>
                <a:gd name="T89" fmla="*/ 0 h 26"/>
                <a:gd name="T90" fmla="*/ 5 w 14"/>
                <a:gd name="T91" fmla="*/ 0 h 26"/>
                <a:gd name="T92" fmla="*/ 4 w 14"/>
                <a:gd name="T93" fmla="*/ 0 h 26"/>
                <a:gd name="T94" fmla="*/ 1 w 14"/>
                <a:gd name="T95" fmla="*/ 1 h 26"/>
                <a:gd name="T96" fmla="*/ 0 w 14"/>
                <a:gd name="T97" fmla="*/ 7 h 26"/>
                <a:gd name="T98" fmla="*/ 0 w 14"/>
                <a:gd name="T99" fmla="*/ 12 h 26"/>
                <a:gd name="T100" fmla="*/ 1 w 14"/>
                <a:gd name="T10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 h="26">
                  <a:moveTo>
                    <a:pt x="1" y="13"/>
                  </a:moveTo>
                  <a:cubicBezTo>
                    <a:pt x="2" y="13"/>
                    <a:pt x="2" y="13"/>
                    <a:pt x="2" y="12"/>
                  </a:cubicBezTo>
                  <a:cubicBezTo>
                    <a:pt x="2" y="12"/>
                    <a:pt x="2" y="10"/>
                    <a:pt x="2" y="8"/>
                  </a:cubicBezTo>
                  <a:cubicBezTo>
                    <a:pt x="2" y="6"/>
                    <a:pt x="3" y="4"/>
                    <a:pt x="3" y="4"/>
                  </a:cubicBezTo>
                  <a:cubicBezTo>
                    <a:pt x="3" y="4"/>
                    <a:pt x="3" y="4"/>
                    <a:pt x="3" y="4"/>
                  </a:cubicBezTo>
                  <a:cubicBezTo>
                    <a:pt x="3" y="11"/>
                    <a:pt x="3" y="11"/>
                    <a:pt x="3" y="11"/>
                  </a:cubicBezTo>
                  <a:cubicBezTo>
                    <a:pt x="3" y="12"/>
                    <a:pt x="3" y="12"/>
                    <a:pt x="3" y="12"/>
                  </a:cubicBezTo>
                  <a:cubicBezTo>
                    <a:pt x="3" y="24"/>
                    <a:pt x="3" y="24"/>
                    <a:pt x="3" y="24"/>
                  </a:cubicBezTo>
                  <a:cubicBezTo>
                    <a:pt x="3" y="25"/>
                    <a:pt x="4" y="26"/>
                    <a:pt x="5" y="26"/>
                  </a:cubicBezTo>
                  <a:cubicBezTo>
                    <a:pt x="5" y="26"/>
                    <a:pt x="5" y="26"/>
                    <a:pt x="5" y="26"/>
                  </a:cubicBezTo>
                  <a:cubicBezTo>
                    <a:pt x="5" y="26"/>
                    <a:pt x="5" y="26"/>
                    <a:pt x="5" y="26"/>
                  </a:cubicBezTo>
                  <a:cubicBezTo>
                    <a:pt x="5" y="26"/>
                    <a:pt x="6" y="25"/>
                    <a:pt x="6" y="24"/>
                  </a:cubicBezTo>
                  <a:cubicBezTo>
                    <a:pt x="6" y="13"/>
                    <a:pt x="6" y="13"/>
                    <a:pt x="6" y="13"/>
                  </a:cubicBezTo>
                  <a:cubicBezTo>
                    <a:pt x="7" y="13"/>
                    <a:pt x="7" y="13"/>
                    <a:pt x="7" y="13"/>
                  </a:cubicBezTo>
                  <a:cubicBezTo>
                    <a:pt x="7" y="24"/>
                    <a:pt x="7" y="24"/>
                    <a:pt x="7" y="24"/>
                  </a:cubicBezTo>
                  <a:cubicBezTo>
                    <a:pt x="7" y="25"/>
                    <a:pt x="8" y="26"/>
                    <a:pt x="9" y="26"/>
                  </a:cubicBezTo>
                  <a:cubicBezTo>
                    <a:pt x="9" y="26"/>
                    <a:pt x="9" y="26"/>
                    <a:pt x="9" y="26"/>
                  </a:cubicBezTo>
                  <a:cubicBezTo>
                    <a:pt x="9" y="26"/>
                    <a:pt x="9" y="26"/>
                    <a:pt x="9" y="26"/>
                  </a:cubicBezTo>
                  <a:cubicBezTo>
                    <a:pt x="10" y="26"/>
                    <a:pt x="10" y="25"/>
                    <a:pt x="10" y="24"/>
                  </a:cubicBezTo>
                  <a:cubicBezTo>
                    <a:pt x="10" y="12"/>
                    <a:pt x="10" y="12"/>
                    <a:pt x="10" y="12"/>
                  </a:cubicBezTo>
                  <a:cubicBezTo>
                    <a:pt x="10" y="12"/>
                    <a:pt x="10" y="12"/>
                    <a:pt x="10" y="11"/>
                  </a:cubicBezTo>
                  <a:cubicBezTo>
                    <a:pt x="10" y="4"/>
                    <a:pt x="10" y="4"/>
                    <a:pt x="10" y="4"/>
                  </a:cubicBezTo>
                  <a:cubicBezTo>
                    <a:pt x="10" y="4"/>
                    <a:pt x="10" y="4"/>
                    <a:pt x="10" y="4"/>
                  </a:cubicBezTo>
                  <a:cubicBezTo>
                    <a:pt x="11" y="4"/>
                    <a:pt x="11" y="6"/>
                    <a:pt x="11" y="8"/>
                  </a:cubicBezTo>
                  <a:cubicBezTo>
                    <a:pt x="11" y="10"/>
                    <a:pt x="11" y="12"/>
                    <a:pt x="11" y="12"/>
                  </a:cubicBezTo>
                  <a:cubicBezTo>
                    <a:pt x="11" y="13"/>
                    <a:pt x="11" y="13"/>
                    <a:pt x="12" y="13"/>
                  </a:cubicBezTo>
                  <a:cubicBezTo>
                    <a:pt x="13" y="13"/>
                    <a:pt x="13" y="13"/>
                    <a:pt x="13" y="12"/>
                  </a:cubicBezTo>
                  <a:cubicBezTo>
                    <a:pt x="13" y="12"/>
                    <a:pt x="14" y="9"/>
                    <a:pt x="13" y="7"/>
                  </a:cubicBezTo>
                  <a:cubicBezTo>
                    <a:pt x="13" y="3"/>
                    <a:pt x="12" y="1"/>
                    <a:pt x="12" y="1"/>
                  </a:cubicBezTo>
                  <a:cubicBezTo>
                    <a:pt x="11" y="0"/>
                    <a:pt x="10" y="0"/>
                    <a:pt x="9" y="0"/>
                  </a:cubicBezTo>
                  <a:cubicBezTo>
                    <a:pt x="9" y="0"/>
                    <a:pt x="9" y="0"/>
                    <a:pt x="8" y="0"/>
                  </a:cubicBezTo>
                  <a:cubicBezTo>
                    <a:pt x="8" y="0"/>
                    <a:pt x="8" y="0"/>
                    <a:pt x="8" y="0"/>
                  </a:cubicBezTo>
                  <a:cubicBezTo>
                    <a:pt x="8" y="0"/>
                    <a:pt x="8" y="0"/>
                    <a:pt x="8" y="0"/>
                  </a:cubicBezTo>
                  <a:cubicBezTo>
                    <a:pt x="8" y="0"/>
                    <a:pt x="8" y="2"/>
                    <a:pt x="7" y="3"/>
                  </a:cubicBezTo>
                  <a:cubicBezTo>
                    <a:pt x="7" y="2"/>
                    <a:pt x="7" y="1"/>
                    <a:pt x="7" y="1"/>
                  </a:cubicBezTo>
                  <a:cubicBezTo>
                    <a:pt x="7" y="0"/>
                    <a:pt x="7" y="0"/>
                    <a:pt x="7"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1"/>
                    <a:pt x="6" y="1"/>
                    <a:pt x="6" y="1"/>
                  </a:cubicBezTo>
                  <a:cubicBezTo>
                    <a:pt x="6" y="1"/>
                    <a:pt x="6" y="2"/>
                    <a:pt x="6" y="3"/>
                  </a:cubicBezTo>
                  <a:cubicBezTo>
                    <a:pt x="5" y="2"/>
                    <a:pt x="5" y="0"/>
                    <a:pt x="5" y="0"/>
                  </a:cubicBezTo>
                  <a:cubicBezTo>
                    <a:pt x="5" y="0"/>
                    <a:pt x="5" y="0"/>
                    <a:pt x="5" y="0"/>
                  </a:cubicBezTo>
                  <a:cubicBezTo>
                    <a:pt x="5" y="0"/>
                    <a:pt x="5" y="0"/>
                    <a:pt x="5" y="0"/>
                  </a:cubicBezTo>
                  <a:cubicBezTo>
                    <a:pt x="4" y="0"/>
                    <a:pt x="4" y="0"/>
                    <a:pt x="4" y="0"/>
                  </a:cubicBezTo>
                  <a:cubicBezTo>
                    <a:pt x="3" y="0"/>
                    <a:pt x="2" y="0"/>
                    <a:pt x="1" y="1"/>
                  </a:cubicBezTo>
                  <a:cubicBezTo>
                    <a:pt x="1" y="1"/>
                    <a:pt x="0" y="3"/>
                    <a:pt x="0" y="7"/>
                  </a:cubicBezTo>
                  <a:cubicBezTo>
                    <a:pt x="0" y="9"/>
                    <a:pt x="0" y="12"/>
                    <a:pt x="0" y="12"/>
                  </a:cubicBezTo>
                  <a:cubicBezTo>
                    <a:pt x="0" y="13"/>
                    <a:pt x="0" y="13"/>
                    <a:pt x="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8" name="Freeform 73"/>
            <p:cNvSpPr/>
            <p:nvPr/>
          </p:nvSpPr>
          <p:spPr bwMode="auto">
            <a:xfrm>
              <a:off x="3875" y="2115"/>
              <a:ext cx="17" cy="18"/>
            </a:xfrm>
            <a:custGeom>
              <a:avLst/>
              <a:gdLst>
                <a:gd name="T0" fmla="*/ 1 w 7"/>
                <a:gd name="T1" fmla="*/ 5 h 7"/>
                <a:gd name="T2" fmla="*/ 4 w 7"/>
                <a:gd name="T3" fmla="*/ 7 h 7"/>
                <a:gd name="T4" fmla="*/ 6 w 7"/>
                <a:gd name="T5" fmla="*/ 4 h 7"/>
                <a:gd name="T6" fmla="*/ 7 w 7"/>
                <a:gd name="T7" fmla="*/ 3 h 7"/>
                <a:gd name="T8" fmla="*/ 6 w 7"/>
                <a:gd name="T9" fmla="*/ 3 h 7"/>
                <a:gd name="T10" fmla="*/ 4 w 7"/>
                <a:gd name="T11" fmla="*/ 0 h 7"/>
                <a:gd name="T12" fmla="*/ 1 w 7"/>
                <a:gd name="T13" fmla="*/ 3 h 7"/>
                <a:gd name="T14" fmla="*/ 0 w 7"/>
                <a:gd name="T15" fmla="*/ 3 h 7"/>
                <a:gd name="T16" fmla="*/ 1 w 7"/>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1" y="5"/>
                  </a:moveTo>
                  <a:cubicBezTo>
                    <a:pt x="1" y="6"/>
                    <a:pt x="2" y="7"/>
                    <a:pt x="4" y="7"/>
                  </a:cubicBezTo>
                  <a:cubicBezTo>
                    <a:pt x="5" y="7"/>
                    <a:pt x="6" y="6"/>
                    <a:pt x="6" y="4"/>
                  </a:cubicBezTo>
                  <a:cubicBezTo>
                    <a:pt x="7" y="4"/>
                    <a:pt x="7" y="4"/>
                    <a:pt x="7" y="3"/>
                  </a:cubicBezTo>
                  <a:cubicBezTo>
                    <a:pt x="7" y="3"/>
                    <a:pt x="7" y="3"/>
                    <a:pt x="6" y="3"/>
                  </a:cubicBezTo>
                  <a:cubicBezTo>
                    <a:pt x="6" y="1"/>
                    <a:pt x="5" y="0"/>
                    <a:pt x="4" y="0"/>
                  </a:cubicBezTo>
                  <a:cubicBezTo>
                    <a:pt x="2" y="0"/>
                    <a:pt x="1" y="1"/>
                    <a:pt x="1" y="3"/>
                  </a:cubicBezTo>
                  <a:cubicBezTo>
                    <a:pt x="0" y="3"/>
                    <a:pt x="0" y="3"/>
                    <a:pt x="0" y="3"/>
                  </a:cubicBezTo>
                  <a:cubicBezTo>
                    <a:pt x="0" y="4"/>
                    <a:pt x="0"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9" name="Freeform 74"/>
            <p:cNvSpPr/>
            <p:nvPr/>
          </p:nvSpPr>
          <p:spPr bwMode="auto">
            <a:xfrm>
              <a:off x="3778" y="2135"/>
              <a:ext cx="35" cy="65"/>
            </a:xfrm>
            <a:custGeom>
              <a:avLst/>
              <a:gdLst>
                <a:gd name="T0" fmla="*/ 1 w 14"/>
                <a:gd name="T1" fmla="*/ 13 h 26"/>
                <a:gd name="T2" fmla="*/ 2 w 14"/>
                <a:gd name="T3" fmla="*/ 12 h 26"/>
                <a:gd name="T4" fmla="*/ 2 w 14"/>
                <a:gd name="T5" fmla="*/ 8 h 26"/>
                <a:gd name="T6" fmla="*/ 3 w 14"/>
                <a:gd name="T7" fmla="*/ 4 h 26"/>
                <a:gd name="T8" fmla="*/ 3 w 14"/>
                <a:gd name="T9" fmla="*/ 4 h 26"/>
                <a:gd name="T10" fmla="*/ 3 w 14"/>
                <a:gd name="T11" fmla="*/ 11 h 26"/>
                <a:gd name="T12" fmla="*/ 3 w 14"/>
                <a:gd name="T13" fmla="*/ 12 h 26"/>
                <a:gd name="T14" fmla="*/ 3 w 14"/>
                <a:gd name="T15" fmla="*/ 24 h 26"/>
                <a:gd name="T16" fmla="*/ 5 w 14"/>
                <a:gd name="T17" fmla="*/ 26 h 26"/>
                <a:gd name="T18" fmla="*/ 5 w 14"/>
                <a:gd name="T19" fmla="*/ 26 h 26"/>
                <a:gd name="T20" fmla="*/ 5 w 14"/>
                <a:gd name="T21" fmla="*/ 26 h 26"/>
                <a:gd name="T22" fmla="*/ 6 w 14"/>
                <a:gd name="T23" fmla="*/ 24 h 26"/>
                <a:gd name="T24" fmla="*/ 6 w 14"/>
                <a:gd name="T25" fmla="*/ 13 h 26"/>
                <a:gd name="T26" fmla="*/ 7 w 14"/>
                <a:gd name="T27" fmla="*/ 13 h 26"/>
                <a:gd name="T28" fmla="*/ 7 w 14"/>
                <a:gd name="T29" fmla="*/ 24 h 26"/>
                <a:gd name="T30" fmla="*/ 9 w 14"/>
                <a:gd name="T31" fmla="*/ 26 h 26"/>
                <a:gd name="T32" fmla="*/ 9 w 14"/>
                <a:gd name="T33" fmla="*/ 26 h 26"/>
                <a:gd name="T34" fmla="*/ 9 w 14"/>
                <a:gd name="T35" fmla="*/ 26 h 26"/>
                <a:gd name="T36" fmla="*/ 10 w 14"/>
                <a:gd name="T37" fmla="*/ 24 h 26"/>
                <a:gd name="T38" fmla="*/ 10 w 14"/>
                <a:gd name="T39" fmla="*/ 12 h 26"/>
                <a:gd name="T40" fmla="*/ 10 w 14"/>
                <a:gd name="T41" fmla="*/ 11 h 26"/>
                <a:gd name="T42" fmla="*/ 10 w 14"/>
                <a:gd name="T43" fmla="*/ 4 h 26"/>
                <a:gd name="T44" fmla="*/ 10 w 14"/>
                <a:gd name="T45" fmla="*/ 4 h 26"/>
                <a:gd name="T46" fmla="*/ 11 w 14"/>
                <a:gd name="T47" fmla="*/ 8 h 26"/>
                <a:gd name="T48" fmla="*/ 11 w 14"/>
                <a:gd name="T49" fmla="*/ 12 h 26"/>
                <a:gd name="T50" fmla="*/ 12 w 14"/>
                <a:gd name="T51" fmla="*/ 13 h 26"/>
                <a:gd name="T52" fmla="*/ 13 w 14"/>
                <a:gd name="T53" fmla="*/ 12 h 26"/>
                <a:gd name="T54" fmla="*/ 14 w 14"/>
                <a:gd name="T55" fmla="*/ 7 h 26"/>
                <a:gd name="T56" fmla="*/ 12 w 14"/>
                <a:gd name="T57" fmla="*/ 1 h 26"/>
                <a:gd name="T58" fmla="*/ 9 w 14"/>
                <a:gd name="T59" fmla="*/ 0 h 26"/>
                <a:gd name="T60" fmla="*/ 9 w 14"/>
                <a:gd name="T61" fmla="*/ 0 h 26"/>
                <a:gd name="T62" fmla="*/ 9 w 14"/>
                <a:gd name="T63" fmla="*/ 0 h 26"/>
                <a:gd name="T64" fmla="*/ 9 w 14"/>
                <a:gd name="T65" fmla="*/ 0 h 26"/>
                <a:gd name="T66" fmla="*/ 7 w 14"/>
                <a:gd name="T67" fmla="*/ 3 h 26"/>
                <a:gd name="T68" fmla="*/ 7 w 14"/>
                <a:gd name="T69" fmla="*/ 1 h 26"/>
                <a:gd name="T70" fmla="*/ 7 w 14"/>
                <a:gd name="T71" fmla="*/ 0 h 26"/>
                <a:gd name="T72" fmla="*/ 7 w 14"/>
                <a:gd name="T73" fmla="*/ 0 h 26"/>
                <a:gd name="T74" fmla="*/ 7 w 14"/>
                <a:gd name="T75" fmla="*/ 0 h 26"/>
                <a:gd name="T76" fmla="*/ 6 w 14"/>
                <a:gd name="T77" fmla="*/ 0 h 26"/>
                <a:gd name="T78" fmla="*/ 6 w 14"/>
                <a:gd name="T79" fmla="*/ 0 h 26"/>
                <a:gd name="T80" fmla="*/ 6 w 14"/>
                <a:gd name="T81" fmla="*/ 0 h 26"/>
                <a:gd name="T82" fmla="*/ 6 w 14"/>
                <a:gd name="T83" fmla="*/ 1 h 26"/>
                <a:gd name="T84" fmla="*/ 6 w 14"/>
                <a:gd name="T85" fmla="*/ 3 h 26"/>
                <a:gd name="T86" fmla="*/ 5 w 14"/>
                <a:gd name="T87" fmla="*/ 0 h 26"/>
                <a:gd name="T88" fmla="*/ 5 w 14"/>
                <a:gd name="T89" fmla="*/ 0 h 26"/>
                <a:gd name="T90" fmla="*/ 5 w 14"/>
                <a:gd name="T91" fmla="*/ 0 h 26"/>
                <a:gd name="T92" fmla="*/ 4 w 14"/>
                <a:gd name="T93" fmla="*/ 0 h 26"/>
                <a:gd name="T94" fmla="*/ 2 w 14"/>
                <a:gd name="T95" fmla="*/ 1 h 26"/>
                <a:gd name="T96" fmla="*/ 0 w 14"/>
                <a:gd name="T97" fmla="*/ 7 h 26"/>
                <a:gd name="T98" fmla="*/ 0 w 14"/>
                <a:gd name="T99" fmla="*/ 12 h 26"/>
                <a:gd name="T100" fmla="*/ 1 w 14"/>
                <a:gd name="T10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 h="26">
                  <a:moveTo>
                    <a:pt x="1" y="13"/>
                  </a:moveTo>
                  <a:cubicBezTo>
                    <a:pt x="2" y="13"/>
                    <a:pt x="2" y="13"/>
                    <a:pt x="2" y="12"/>
                  </a:cubicBezTo>
                  <a:cubicBezTo>
                    <a:pt x="2" y="12"/>
                    <a:pt x="2" y="10"/>
                    <a:pt x="2" y="8"/>
                  </a:cubicBezTo>
                  <a:cubicBezTo>
                    <a:pt x="2" y="6"/>
                    <a:pt x="3" y="4"/>
                    <a:pt x="3" y="4"/>
                  </a:cubicBezTo>
                  <a:cubicBezTo>
                    <a:pt x="3" y="4"/>
                    <a:pt x="3" y="4"/>
                    <a:pt x="3" y="4"/>
                  </a:cubicBezTo>
                  <a:cubicBezTo>
                    <a:pt x="3" y="11"/>
                    <a:pt x="3" y="11"/>
                    <a:pt x="3" y="11"/>
                  </a:cubicBezTo>
                  <a:cubicBezTo>
                    <a:pt x="3" y="12"/>
                    <a:pt x="3" y="12"/>
                    <a:pt x="3" y="12"/>
                  </a:cubicBezTo>
                  <a:cubicBezTo>
                    <a:pt x="3" y="24"/>
                    <a:pt x="3" y="24"/>
                    <a:pt x="3" y="24"/>
                  </a:cubicBezTo>
                  <a:cubicBezTo>
                    <a:pt x="3" y="25"/>
                    <a:pt x="4" y="26"/>
                    <a:pt x="5" y="26"/>
                  </a:cubicBezTo>
                  <a:cubicBezTo>
                    <a:pt x="5" y="26"/>
                    <a:pt x="5" y="26"/>
                    <a:pt x="5" y="26"/>
                  </a:cubicBezTo>
                  <a:cubicBezTo>
                    <a:pt x="5" y="26"/>
                    <a:pt x="5" y="26"/>
                    <a:pt x="5" y="26"/>
                  </a:cubicBezTo>
                  <a:cubicBezTo>
                    <a:pt x="6" y="26"/>
                    <a:pt x="6" y="25"/>
                    <a:pt x="6" y="24"/>
                  </a:cubicBezTo>
                  <a:cubicBezTo>
                    <a:pt x="6" y="13"/>
                    <a:pt x="6" y="13"/>
                    <a:pt x="6" y="13"/>
                  </a:cubicBezTo>
                  <a:cubicBezTo>
                    <a:pt x="7" y="13"/>
                    <a:pt x="7" y="13"/>
                    <a:pt x="7" y="13"/>
                  </a:cubicBezTo>
                  <a:cubicBezTo>
                    <a:pt x="7" y="24"/>
                    <a:pt x="7" y="24"/>
                    <a:pt x="7" y="24"/>
                  </a:cubicBezTo>
                  <a:cubicBezTo>
                    <a:pt x="7" y="25"/>
                    <a:pt x="8" y="26"/>
                    <a:pt x="9" y="26"/>
                  </a:cubicBezTo>
                  <a:cubicBezTo>
                    <a:pt x="9" y="26"/>
                    <a:pt x="9" y="26"/>
                    <a:pt x="9" y="26"/>
                  </a:cubicBezTo>
                  <a:cubicBezTo>
                    <a:pt x="9" y="26"/>
                    <a:pt x="9" y="26"/>
                    <a:pt x="9" y="26"/>
                  </a:cubicBezTo>
                  <a:cubicBezTo>
                    <a:pt x="10" y="26"/>
                    <a:pt x="10" y="25"/>
                    <a:pt x="10" y="24"/>
                  </a:cubicBezTo>
                  <a:cubicBezTo>
                    <a:pt x="10" y="12"/>
                    <a:pt x="10" y="12"/>
                    <a:pt x="10" y="12"/>
                  </a:cubicBezTo>
                  <a:cubicBezTo>
                    <a:pt x="10" y="12"/>
                    <a:pt x="10" y="12"/>
                    <a:pt x="10" y="11"/>
                  </a:cubicBezTo>
                  <a:cubicBezTo>
                    <a:pt x="10" y="4"/>
                    <a:pt x="10" y="4"/>
                    <a:pt x="10" y="4"/>
                  </a:cubicBezTo>
                  <a:cubicBezTo>
                    <a:pt x="10" y="4"/>
                    <a:pt x="10" y="4"/>
                    <a:pt x="10" y="4"/>
                  </a:cubicBezTo>
                  <a:cubicBezTo>
                    <a:pt x="11" y="4"/>
                    <a:pt x="11" y="6"/>
                    <a:pt x="11" y="8"/>
                  </a:cubicBezTo>
                  <a:cubicBezTo>
                    <a:pt x="11" y="10"/>
                    <a:pt x="11" y="12"/>
                    <a:pt x="11" y="12"/>
                  </a:cubicBezTo>
                  <a:cubicBezTo>
                    <a:pt x="11" y="13"/>
                    <a:pt x="11" y="13"/>
                    <a:pt x="12" y="13"/>
                  </a:cubicBezTo>
                  <a:cubicBezTo>
                    <a:pt x="13" y="13"/>
                    <a:pt x="13" y="13"/>
                    <a:pt x="13" y="12"/>
                  </a:cubicBezTo>
                  <a:cubicBezTo>
                    <a:pt x="13" y="12"/>
                    <a:pt x="14" y="9"/>
                    <a:pt x="14" y="7"/>
                  </a:cubicBezTo>
                  <a:cubicBezTo>
                    <a:pt x="13" y="3"/>
                    <a:pt x="12" y="1"/>
                    <a:pt x="12" y="1"/>
                  </a:cubicBezTo>
                  <a:cubicBezTo>
                    <a:pt x="11" y="0"/>
                    <a:pt x="10" y="0"/>
                    <a:pt x="9" y="0"/>
                  </a:cubicBezTo>
                  <a:cubicBezTo>
                    <a:pt x="9" y="0"/>
                    <a:pt x="9" y="0"/>
                    <a:pt x="9" y="0"/>
                  </a:cubicBezTo>
                  <a:cubicBezTo>
                    <a:pt x="9" y="0"/>
                    <a:pt x="9" y="0"/>
                    <a:pt x="9" y="0"/>
                  </a:cubicBezTo>
                  <a:cubicBezTo>
                    <a:pt x="9" y="0"/>
                    <a:pt x="9" y="0"/>
                    <a:pt x="9" y="0"/>
                  </a:cubicBezTo>
                  <a:cubicBezTo>
                    <a:pt x="9" y="0"/>
                    <a:pt x="8" y="2"/>
                    <a:pt x="7" y="3"/>
                  </a:cubicBezTo>
                  <a:cubicBezTo>
                    <a:pt x="7" y="2"/>
                    <a:pt x="7" y="1"/>
                    <a:pt x="7" y="1"/>
                  </a:cubicBezTo>
                  <a:cubicBezTo>
                    <a:pt x="7" y="0"/>
                    <a:pt x="7" y="0"/>
                    <a:pt x="7"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1"/>
                    <a:pt x="6" y="1"/>
                    <a:pt x="6" y="1"/>
                  </a:cubicBezTo>
                  <a:cubicBezTo>
                    <a:pt x="6" y="1"/>
                    <a:pt x="6" y="2"/>
                    <a:pt x="6" y="3"/>
                  </a:cubicBezTo>
                  <a:cubicBezTo>
                    <a:pt x="5" y="2"/>
                    <a:pt x="5" y="0"/>
                    <a:pt x="5" y="0"/>
                  </a:cubicBezTo>
                  <a:cubicBezTo>
                    <a:pt x="5" y="0"/>
                    <a:pt x="5" y="0"/>
                    <a:pt x="5" y="0"/>
                  </a:cubicBezTo>
                  <a:cubicBezTo>
                    <a:pt x="5" y="0"/>
                    <a:pt x="5" y="0"/>
                    <a:pt x="5" y="0"/>
                  </a:cubicBezTo>
                  <a:cubicBezTo>
                    <a:pt x="5" y="0"/>
                    <a:pt x="4" y="0"/>
                    <a:pt x="4" y="0"/>
                  </a:cubicBezTo>
                  <a:cubicBezTo>
                    <a:pt x="3" y="0"/>
                    <a:pt x="2" y="0"/>
                    <a:pt x="2" y="1"/>
                  </a:cubicBezTo>
                  <a:cubicBezTo>
                    <a:pt x="1" y="1"/>
                    <a:pt x="0" y="3"/>
                    <a:pt x="0" y="7"/>
                  </a:cubicBezTo>
                  <a:cubicBezTo>
                    <a:pt x="0" y="9"/>
                    <a:pt x="0" y="12"/>
                    <a:pt x="0" y="12"/>
                  </a:cubicBezTo>
                  <a:cubicBezTo>
                    <a:pt x="0" y="13"/>
                    <a:pt x="0" y="13"/>
                    <a:pt x="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0" name="Freeform 75"/>
            <p:cNvSpPr/>
            <p:nvPr/>
          </p:nvSpPr>
          <p:spPr bwMode="auto">
            <a:xfrm>
              <a:off x="3785" y="2115"/>
              <a:ext cx="18" cy="18"/>
            </a:xfrm>
            <a:custGeom>
              <a:avLst/>
              <a:gdLst>
                <a:gd name="T0" fmla="*/ 1 w 7"/>
                <a:gd name="T1" fmla="*/ 5 h 7"/>
                <a:gd name="T2" fmla="*/ 4 w 7"/>
                <a:gd name="T3" fmla="*/ 7 h 7"/>
                <a:gd name="T4" fmla="*/ 6 w 7"/>
                <a:gd name="T5" fmla="*/ 4 h 7"/>
                <a:gd name="T6" fmla="*/ 7 w 7"/>
                <a:gd name="T7" fmla="*/ 3 h 7"/>
                <a:gd name="T8" fmla="*/ 7 w 7"/>
                <a:gd name="T9" fmla="*/ 3 h 7"/>
                <a:gd name="T10" fmla="*/ 4 w 7"/>
                <a:gd name="T11" fmla="*/ 0 h 7"/>
                <a:gd name="T12" fmla="*/ 1 w 7"/>
                <a:gd name="T13" fmla="*/ 3 h 7"/>
                <a:gd name="T14" fmla="*/ 0 w 7"/>
                <a:gd name="T15" fmla="*/ 3 h 7"/>
                <a:gd name="T16" fmla="*/ 1 w 7"/>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1" y="5"/>
                  </a:moveTo>
                  <a:cubicBezTo>
                    <a:pt x="1" y="6"/>
                    <a:pt x="2" y="7"/>
                    <a:pt x="4" y="7"/>
                  </a:cubicBezTo>
                  <a:cubicBezTo>
                    <a:pt x="5" y="7"/>
                    <a:pt x="6" y="6"/>
                    <a:pt x="6" y="4"/>
                  </a:cubicBezTo>
                  <a:cubicBezTo>
                    <a:pt x="7" y="4"/>
                    <a:pt x="7" y="4"/>
                    <a:pt x="7" y="3"/>
                  </a:cubicBezTo>
                  <a:cubicBezTo>
                    <a:pt x="7" y="3"/>
                    <a:pt x="7" y="3"/>
                    <a:pt x="7" y="3"/>
                  </a:cubicBezTo>
                  <a:cubicBezTo>
                    <a:pt x="7" y="1"/>
                    <a:pt x="5" y="0"/>
                    <a:pt x="4" y="0"/>
                  </a:cubicBezTo>
                  <a:cubicBezTo>
                    <a:pt x="2" y="0"/>
                    <a:pt x="1" y="1"/>
                    <a:pt x="1" y="3"/>
                  </a:cubicBezTo>
                  <a:cubicBezTo>
                    <a:pt x="1" y="3"/>
                    <a:pt x="0" y="3"/>
                    <a:pt x="0" y="3"/>
                  </a:cubicBezTo>
                  <a:cubicBezTo>
                    <a:pt x="0" y="4"/>
                    <a:pt x="1"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81" name="任意多边形 80"/>
          <p:cNvSpPr/>
          <p:nvPr/>
        </p:nvSpPr>
        <p:spPr>
          <a:xfrm>
            <a:off x="3483675" y="939784"/>
            <a:ext cx="892382" cy="1356014"/>
          </a:xfrm>
          <a:custGeom>
            <a:avLst/>
            <a:gdLst>
              <a:gd name="connsiteX0" fmla="*/ 2554514 w 2554514"/>
              <a:gd name="connsiteY0" fmla="*/ 2249714 h 2249714"/>
              <a:gd name="connsiteX1" fmla="*/ 2554514 w 2554514"/>
              <a:gd name="connsiteY1" fmla="*/ 0 h 2249714"/>
              <a:gd name="connsiteX2" fmla="*/ 0 w 2554514"/>
              <a:gd name="connsiteY2" fmla="*/ 0 h 2249714"/>
            </a:gdLst>
            <a:ahLst/>
            <a:cxnLst>
              <a:cxn ang="0">
                <a:pos x="connsiteX0" y="connsiteY0"/>
              </a:cxn>
              <a:cxn ang="0">
                <a:pos x="connsiteX1" y="connsiteY1"/>
              </a:cxn>
              <a:cxn ang="0">
                <a:pos x="connsiteX2" y="connsiteY2"/>
              </a:cxn>
            </a:cxnLst>
            <a:rect l="l" t="t" r="r" b="b"/>
            <a:pathLst>
              <a:path w="2554514" h="2249714">
                <a:moveTo>
                  <a:pt x="2554514" y="2249714"/>
                </a:moveTo>
                <a:lnTo>
                  <a:pt x="2554514" y="0"/>
                </a:lnTo>
                <a:lnTo>
                  <a:pt x="0" y="0"/>
                </a:lnTo>
              </a:path>
            </a:pathLst>
          </a:custGeom>
          <a:noFill/>
          <a:ln w="222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grpSp>
        <p:nvGrpSpPr>
          <p:cNvPr id="82" name="组合 81"/>
          <p:cNvGrpSpPr/>
          <p:nvPr/>
        </p:nvGrpSpPr>
        <p:grpSpPr>
          <a:xfrm>
            <a:off x="2422188" y="808869"/>
            <a:ext cx="1120387" cy="778131"/>
            <a:chOff x="3750471" y="3849925"/>
            <a:chExt cx="1493849" cy="1037508"/>
          </a:xfrm>
        </p:grpSpPr>
        <p:sp>
          <p:nvSpPr>
            <p:cNvPr id="83" name="文本框 82"/>
            <p:cNvSpPr txBox="1"/>
            <p:nvPr/>
          </p:nvSpPr>
          <p:spPr>
            <a:xfrm>
              <a:off x="3750471" y="3849925"/>
              <a:ext cx="1493849" cy="369332"/>
            </a:xfrm>
            <a:prstGeom prst="rect">
              <a:avLst/>
            </a:prstGeom>
            <a:noFill/>
          </p:spPr>
          <p:txBody>
            <a:bodyPr wrap="square" rtlCol="0">
              <a:spAutoFit/>
            </a:bodyPr>
            <a:lstStyle/>
            <a:p>
              <a:r>
                <a:rPr lang="zh-CN" altLang="en-US" sz="1200" dirty="0">
                  <a:solidFill>
                    <a:srgbClr val="FFB850"/>
                  </a:solidFill>
                  <a:latin typeface="时尚中黑简体" panose="01010104010101010101" pitchFamily="2" charset="-122"/>
                  <a:ea typeface="时尚中黑简体" panose="01010104010101010101" pitchFamily="2" charset="-122"/>
                </a:rPr>
                <a:t>在此添加标题</a:t>
              </a:r>
            </a:p>
          </p:txBody>
        </p:sp>
        <p:sp>
          <p:nvSpPr>
            <p:cNvPr id="84" name="文本框 83"/>
            <p:cNvSpPr txBox="1"/>
            <p:nvPr/>
          </p:nvSpPr>
          <p:spPr>
            <a:xfrm>
              <a:off x="3762898" y="4107733"/>
              <a:ext cx="1394061" cy="779700"/>
            </a:xfrm>
            <a:prstGeom prst="rect">
              <a:avLst/>
            </a:prstGeom>
            <a:noFill/>
          </p:spPr>
          <p:txBody>
            <a:bodyPr wrap="square" rtlCol="0">
              <a:spAutoFit/>
            </a:bodyPr>
            <a:lstStyle/>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替换你的文字替换你的文字替换你的文字替换你的文字</a:t>
              </a:r>
            </a:p>
            <a:p>
              <a:pPr algn="just"/>
              <a:endPar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endParaRPr>
            </a:p>
          </p:txBody>
        </p:sp>
      </p:grpSp>
      <p:sp>
        <p:nvSpPr>
          <p:cNvPr id="86" name="椭圆 85"/>
          <p:cNvSpPr/>
          <p:nvPr/>
        </p:nvSpPr>
        <p:spPr>
          <a:xfrm>
            <a:off x="3424176" y="918483"/>
            <a:ext cx="47625" cy="4762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87" name="椭圆 86"/>
          <p:cNvSpPr/>
          <p:nvPr/>
        </p:nvSpPr>
        <p:spPr>
          <a:xfrm>
            <a:off x="2428467" y="918483"/>
            <a:ext cx="47625" cy="4762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88" name="椭圆 87"/>
          <p:cNvSpPr/>
          <p:nvPr/>
        </p:nvSpPr>
        <p:spPr>
          <a:xfrm>
            <a:off x="4352151" y="2314317"/>
            <a:ext cx="47625" cy="4762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89" name="任意多边形 88"/>
          <p:cNvSpPr/>
          <p:nvPr/>
        </p:nvSpPr>
        <p:spPr>
          <a:xfrm flipH="1">
            <a:off x="4669777" y="1133858"/>
            <a:ext cx="892382" cy="1356014"/>
          </a:xfrm>
          <a:custGeom>
            <a:avLst/>
            <a:gdLst>
              <a:gd name="connsiteX0" fmla="*/ 2554514 w 2554514"/>
              <a:gd name="connsiteY0" fmla="*/ 2249714 h 2249714"/>
              <a:gd name="connsiteX1" fmla="*/ 2554514 w 2554514"/>
              <a:gd name="connsiteY1" fmla="*/ 0 h 2249714"/>
              <a:gd name="connsiteX2" fmla="*/ 0 w 2554514"/>
              <a:gd name="connsiteY2" fmla="*/ 0 h 2249714"/>
            </a:gdLst>
            <a:ahLst/>
            <a:cxnLst>
              <a:cxn ang="0">
                <a:pos x="connsiteX0" y="connsiteY0"/>
              </a:cxn>
              <a:cxn ang="0">
                <a:pos x="connsiteX1" y="connsiteY1"/>
              </a:cxn>
              <a:cxn ang="0">
                <a:pos x="connsiteX2" y="connsiteY2"/>
              </a:cxn>
            </a:cxnLst>
            <a:rect l="l" t="t" r="r" b="b"/>
            <a:pathLst>
              <a:path w="2554514" h="2249714">
                <a:moveTo>
                  <a:pt x="2554514" y="2249714"/>
                </a:moveTo>
                <a:lnTo>
                  <a:pt x="2554514" y="0"/>
                </a:lnTo>
                <a:lnTo>
                  <a:pt x="0" y="0"/>
                </a:lnTo>
              </a:path>
            </a:pathLst>
          </a:custGeom>
          <a:noFill/>
          <a:ln w="222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90" name="椭圆 89"/>
          <p:cNvSpPr/>
          <p:nvPr/>
        </p:nvSpPr>
        <p:spPr>
          <a:xfrm>
            <a:off x="4646577" y="2509496"/>
            <a:ext cx="47625" cy="4762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grpSp>
        <p:nvGrpSpPr>
          <p:cNvPr id="91" name="组合 90"/>
          <p:cNvGrpSpPr/>
          <p:nvPr/>
        </p:nvGrpSpPr>
        <p:grpSpPr>
          <a:xfrm>
            <a:off x="5574764" y="999369"/>
            <a:ext cx="1120387" cy="778131"/>
            <a:chOff x="3750471" y="3849925"/>
            <a:chExt cx="1493849" cy="1037508"/>
          </a:xfrm>
        </p:grpSpPr>
        <p:sp>
          <p:nvSpPr>
            <p:cNvPr id="92" name="文本框 91"/>
            <p:cNvSpPr txBox="1"/>
            <p:nvPr/>
          </p:nvSpPr>
          <p:spPr>
            <a:xfrm>
              <a:off x="3750471" y="3849925"/>
              <a:ext cx="1493849" cy="369332"/>
            </a:xfrm>
            <a:prstGeom prst="rect">
              <a:avLst/>
            </a:prstGeom>
            <a:noFill/>
          </p:spPr>
          <p:txBody>
            <a:bodyPr wrap="square" rtlCol="0">
              <a:spAutoFit/>
            </a:bodyPr>
            <a:lstStyle/>
            <a:p>
              <a:r>
                <a:rPr lang="zh-CN" altLang="en-US" sz="1200" dirty="0">
                  <a:solidFill>
                    <a:srgbClr val="01ACBE"/>
                  </a:solidFill>
                  <a:latin typeface="时尚中黑简体" panose="01010104010101010101" pitchFamily="2" charset="-122"/>
                  <a:ea typeface="时尚中黑简体" panose="01010104010101010101" pitchFamily="2" charset="-122"/>
                </a:rPr>
                <a:t>在此添加标题</a:t>
              </a:r>
            </a:p>
          </p:txBody>
        </p:sp>
        <p:sp>
          <p:nvSpPr>
            <p:cNvPr id="93" name="文本框 92"/>
            <p:cNvSpPr txBox="1"/>
            <p:nvPr/>
          </p:nvSpPr>
          <p:spPr>
            <a:xfrm>
              <a:off x="3762898" y="4107733"/>
              <a:ext cx="1394061" cy="779700"/>
            </a:xfrm>
            <a:prstGeom prst="rect">
              <a:avLst/>
            </a:prstGeom>
            <a:noFill/>
          </p:spPr>
          <p:txBody>
            <a:bodyPr wrap="square" rtlCol="0">
              <a:spAutoFit/>
            </a:bodyPr>
            <a:lstStyle/>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替换你的文字替换你的文字替换你的文字替换你的文字</a:t>
              </a:r>
            </a:p>
            <a:p>
              <a:pPr algn="just"/>
              <a:endPar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endParaRPr>
            </a:p>
          </p:txBody>
        </p:sp>
      </p:grpSp>
      <p:sp>
        <p:nvSpPr>
          <p:cNvPr id="94" name="椭圆 93"/>
          <p:cNvSpPr/>
          <p:nvPr/>
        </p:nvSpPr>
        <p:spPr>
          <a:xfrm>
            <a:off x="6576752" y="1108983"/>
            <a:ext cx="47625" cy="4762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95" name="椭圆 94"/>
          <p:cNvSpPr/>
          <p:nvPr/>
        </p:nvSpPr>
        <p:spPr>
          <a:xfrm>
            <a:off x="5581043" y="1108983"/>
            <a:ext cx="47625" cy="4762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96" name="任意多边形 95"/>
          <p:cNvSpPr/>
          <p:nvPr/>
        </p:nvSpPr>
        <p:spPr>
          <a:xfrm flipV="1">
            <a:off x="2514600" y="3695352"/>
            <a:ext cx="754323" cy="589190"/>
          </a:xfrm>
          <a:custGeom>
            <a:avLst/>
            <a:gdLst>
              <a:gd name="connsiteX0" fmla="*/ 2554514 w 2554514"/>
              <a:gd name="connsiteY0" fmla="*/ 2249714 h 2249714"/>
              <a:gd name="connsiteX1" fmla="*/ 2554514 w 2554514"/>
              <a:gd name="connsiteY1" fmla="*/ 0 h 2249714"/>
              <a:gd name="connsiteX2" fmla="*/ 0 w 2554514"/>
              <a:gd name="connsiteY2" fmla="*/ 0 h 2249714"/>
            </a:gdLst>
            <a:ahLst/>
            <a:cxnLst>
              <a:cxn ang="0">
                <a:pos x="connsiteX0" y="connsiteY0"/>
              </a:cxn>
              <a:cxn ang="0">
                <a:pos x="connsiteX1" y="connsiteY1"/>
              </a:cxn>
              <a:cxn ang="0">
                <a:pos x="connsiteX2" y="connsiteY2"/>
              </a:cxn>
            </a:cxnLst>
            <a:rect l="l" t="t" r="r" b="b"/>
            <a:pathLst>
              <a:path w="2554514" h="2249714">
                <a:moveTo>
                  <a:pt x="2554514" y="2249714"/>
                </a:moveTo>
                <a:lnTo>
                  <a:pt x="2554514" y="0"/>
                </a:lnTo>
                <a:lnTo>
                  <a:pt x="0" y="0"/>
                </a:lnTo>
              </a:path>
            </a:pathLst>
          </a:custGeom>
          <a:noFill/>
          <a:ln w="222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97" name="椭圆 96"/>
          <p:cNvSpPr/>
          <p:nvPr/>
        </p:nvSpPr>
        <p:spPr>
          <a:xfrm>
            <a:off x="3245891" y="3637805"/>
            <a:ext cx="47625" cy="4762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grpSp>
        <p:nvGrpSpPr>
          <p:cNvPr id="98" name="组合 97"/>
          <p:cNvGrpSpPr/>
          <p:nvPr/>
        </p:nvGrpSpPr>
        <p:grpSpPr>
          <a:xfrm>
            <a:off x="1444455" y="4153421"/>
            <a:ext cx="1120387" cy="778131"/>
            <a:chOff x="3750471" y="3849925"/>
            <a:chExt cx="1493849" cy="1037508"/>
          </a:xfrm>
        </p:grpSpPr>
        <p:sp>
          <p:nvSpPr>
            <p:cNvPr id="99" name="文本框 98"/>
            <p:cNvSpPr txBox="1"/>
            <p:nvPr/>
          </p:nvSpPr>
          <p:spPr>
            <a:xfrm>
              <a:off x="3750471" y="3849925"/>
              <a:ext cx="1493849" cy="369332"/>
            </a:xfrm>
            <a:prstGeom prst="rect">
              <a:avLst/>
            </a:prstGeom>
            <a:noFill/>
          </p:spPr>
          <p:txBody>
            <a:bodyPr wrap="square" rtlCol="0">
              <a:spAutoFit/>
            </a:bodyPr>
            <a:lstStyle/>
            <a:p>
              <a:r>
                <a:rPr lang="zh-CN" altLang="en-US" sz="1200" dirty="0">
                  <a:solidFill>
                    <a:srgbClr val="E87071"/>
                  </a:solidFill>
                  <a:latin typeface="时尚中黑简体" panose="01010104010101010101" pitchFamily="2" charset="-122"/>
                  <a:ea typeface="时尚中黑简体" panose="01010104010101010101" pitchFamily="2" charset="-122"/>
                </a:rPr>
                <a:t>在此添加标题</a:t>
              </a:r>
            </a:p>
          </p:txBody>
        </p:sp>
        <p:sp>
          <p:nvSpPr>
            <p:cNvPr id="100" name="文本框 99"/>
            <p:cNvSpPr txBox="1"/>
            <p:nvPr/>
          </p:nvSpPr>
          <p:spPr>
            <a:xfrm>
              <a:off x="3762898" y="4107733"/>
              <a:ext cx="1394061" cy="779700"/>
            </a:xfrm>
            <a:prstGeom prst="rect">
              <a:avLst/>
            </a:prstGeom>
            <a:noFill/>
          </p:spPr>
          <p:txBody>
            <a:bodyPr wrap="square" rtlCol="0">
              <a:spAutoFit/>
            </a:bodyPr>
            <a:lstStyle/>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替换你的文字替换你的文字替换你的文字替换你的文字</a:t>
              </a:r>
            </a:p>
            <a:p>
              <a:pPr algn="just"/>
              <a:endPar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endParaRPr>
            </a:p>
          </p:txBody>
        </p:sp>
      </p:grpSp>
      <p:sp>
        <p:nvSpPr>
          <p:cNvPr id="101" name="椭圆 100"/>
          <p:cNvSpPr/>
          <p:nvPr/>
        </p:nvSpPr>
        <p:spPr>
          <a:xfrm>
            <a:off x="2446443" y="4263035"/>
            <a:ext cx="47625" cy="4762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02" name="椭圆 101"/>
          <p:cNvSpPr/>
          <p:nvPr/>
        </p:nvSpPr>
        <p:spPr>
          <a:xfrm>
            <a:off x="1450734" y="4263035"/>
            <a:ext cx="47625" cy="4762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03" name="任意多边形 102"/>
          <p:cNvSpPr/>
          <p:nvPr/>
        </p:nvSpPr>
        <p:spPr>
          <a:xfrm flipH="1" flipV="1">
            <a:off x="5904637" y="3535329"/>
            <a:ext cx="1143398" cy="749212"/>
          </a:xfrm>
          <a:custGeom>
            <a:avLst/>
            <a:gdLst>
              <a:gd name="connsiteX0" fmla="*/ 2554514 w 2554514"/>
              <a:gd name="connsiteY0" fmla="*/ 2249714 h 2249714"/>
              <a:gd name="connsiteX1" fmla="*/ 2554514 w 2554514"/>
              <a:gd name="connsiteY1" fmla="*/ 0 h 2249714"/>
              <a:gd name="connsiteX2" fmla="*/ 0 w 2554514"/>
              <a:gd name="connsiteY2" fmla="*/ 0 h 2249714"/>
            </a:gdLst>
            <a:ahLst/>
            <a:cxnLst>
              <a:cxn ang="0">
                <a:pos x="connsiteX0" y="connsiteY0"/>
              </a:cxn>
              <a:cxn ang="0">
                <a:pos x="connsiteX1" y="connsiteY1"/>
              </a:cxn>
              <a:cxn ang="0">
                <a:pos x="connsiteX2" y="connsiteY2"/>
              </a:cxn>
            </a:cxnLst>
            <a:rect l="l" t="t" r="r" b="b"/>
            <a:pathLst>
              <a:path w="2554514" h="2249714">
                <a:moveTo>
                  <a:pt x="2554514" y="2249714"/>
                </a:moveTo>
                <a:lnTo>
                  <a:pt x="2554514" y="0"/>
                </a:lnTo>
                <a:lnTo>
                  <a:pt x="0" y="0"/>
                </a:lnTo>
              </a:path>
            </a:pathLst>
          </a:custGeom>
          <a:noFill/>
          <a:ln w="222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05" name="椭圆 104"/>
          <p:cNvSpPr/>
          <p:nvPr/>
        </p:nvSpPr>
        <p:spPr>
          <a:xfrm>
            <a:off x="5881951" y="3455777"/>
            <a:ext cx="47625" cy="4762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grpSp>
        <p:nvGrpSpPr>
          <p:cNvPr id="106" name="组合 105"/>
          <p:cNvGrpSpPr/>
          <p:nvPr/>
        </p:nvGrpSpPr>
        <p:grpSpPr>
          <a:xfrm>
            <a:off x="7049143" y="4153421"/>
            <a:ext cx="1120387" cy="778131"/>
            <a:chOff x="3750471" y="3849925"/>
            <a:chExt cx="1493849" cy="1037508"/>
          </a:xfrm>
        </p:grpSpPr>
        <p:sp>
          <p:nvSpPr>
            <p:cNvPr id="107" name="文本框 106"/>
            <p:cNvSpPr txBox="1"/>
            <p:nvPr/>
          </p:nvSpPr>
          <p:spPr>
            <a:xfrm>
              <a:off x="3750471" y="3849925"/>
              <a:ext cx="1493849" cy="369332"/>
            </a:xfrm>
            <a:prstGeom prst="rect">
              <a:avLst/>
            </a:prstGeom>
            <a:noFill/>
          </p:spPr>
          <p:txBody>
            <a:bodyPr wrap="square" rtlCol="0">
              <a:spAutoFit/>
            </a:bodyPr>
            <a:lstStyle/>
            <a:p>
              <a:r>
                <a:rPr lang="zh-CN" altLang="en-US" sz="1200" dirty="0">
                  <a:solidFill>
                    <a:srgbClr val="663A77"/>
                  </a:solidFill>
                  <a:latin typeface="时尚中黑简体" panose="01010104010101010101" pitchFamily="2" charset="-122"/>
                  <a:ea typeface="时尚中黑简体" panose="01010104010101010101" pitchFamily="2" charset="-122"/>
                </a:rPr>
                <a:t>在此添加标题</a:t>
              </a:r>
            </a:p>
          </p:txBody>
        </p:sp>
        <p:sp>
          <p:nvSpPr>
            <p:cNvPr id="108" name="文本框 107"/>
            <p:cNvSpPr txBox="1"/>
            <p:nvPr/>
          </p:nvSpPr>
          <p:spPr>
            <a:xfrm>
              <a:off x="3762898" y="4107733"/>
              <a:ext cx="1394061" cy="779700"/>
            </a:xfrm>
            <a:prstGeom prst="rect">
              <a:avLst/>
            </a:prstGeom>
            <a:noFill/>
          </p:spPr>
          <p:txBody>
            <a:bodyPr wrap="square" rtlCol="0">
              <a:spAutoFit/>
            </a:bodyPr>
            <a:lstStyle/>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替换你的文字替换你的文字替换你的文字替换你的文字</a:t>
              </a:r>
            </a:p>
            <a:p>
              <a:pPr algn="just"/>
              <a:endPar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endParaRPr>
            </a:p>
          </p:txBody>
        </p:sp>
      </p:grpSp>
      <p:sp>
        <p:nvSpPr>
          <p:cNvPr id="109" name="椭圆 108"/>
          <p:cNvSpPr/>
          <p:nvPr/>
        </p:nvSpPr>
        <p:spPr>
          <a:xfrm>
            <a:off x="8051132" y="4263035"/>
            <a:ext cx="47625" cy="4762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10" name="椭圆 109"/>
          <p:cNvSpPr/>
          <p:nvPr/>
        </p:nvSpPr>
        <p:spPr>
          <a:xfrm>
            <a:off x="7055423" y="4263035"/>
            <a:ext cx="47625" cy="4762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04" name="文本框 103"/>
          <p:cNvSpPr txBox="1"/>
          <p:nvPr/>
        </p:nvSpPr>
        <p:spPr>
          <a:xfrm>
            <a:off x="294187" y="222341"/>
            <a:ext cx="1965026" cy="346249"/>
          </a:xfrm>
          <a:prstGeom prst="rect">
            <a:avLst/>
          </a:prstGeom>
          <a:noFill/>
        </p:spPr>
        <p:txBody>
          <a:bodyPr wrap="square" lIns="68580" tIns="34290" rIns="68580" bIns="34290" rtlCol="0">
            <a:spAutoFit/>
          </a:bodyPr>
          <a:lstStyle/>
          <a:p>
            <a:r>
              <a:rPr lang="zh-CN" altLang="en-US" dirty="0" smtClean="0">
                <a:solidFill>
                  <a:schemeClr val="bg1"/>
                </a:solidFill>
                <a:latin typeface="迷你简汉真广标" panose="02010609000101010101" pitchFamily="49" charset="-122"/>
                <a:ea typeface="迷你简汉真广标" panose="02010609000101010101" pitchFamily="49" charset="-122"/>
              </a:rPr>
              <a:t>竞争对手</a:t>
            </a:r>
            <a:endParaRPr lang="zh-CN" altLang="en-US" dirty="0">
              <a:solidFill>
                <a:schemeClr val="bg1"/>
              </a:solidFill>
              <a:latin typeface="迷你简汉真广标" panose="02010609000101010101" pitchFamily="49" charset="-122"/>
              <a:ea typeface="迷你简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500"/>
                                        <p:tgtEl>
                                          <p:spTgt spid="6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500"/>
                                        <p:tgtEl>
                                          <p:spTgt spid="6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3"/>
                                        </p:tgtEl>
                                        <p:attrNameLst>
                                          <p:attrName>style.visibility</p:attrName>
                                        </p:attrNameLst>
                                      </p:cBhvr>
                                      <p:to>
                                        <p:strVal val="visible"/>
                                      </p:to>
                                    </p:set>
                                    <p:animEffect transition="in" filter="fade">
                                      <p:cBhvr>
                                        <p:cTn id="42" dur="500"/>
                                        <p:tgtEl>
                                          <p:spTgt spid="7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500"/>
                                        <p:tgtEl>
                                          <p:spTgt spid="3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81"/>
                                        </p:tgtEl>
                                        <p:attrNameLst>
                                          <p:attrName>style.visibility</p:attrName>
                                        </p:attrNameLst>
                                      </p:cBhvr>
                                      <p:to>
                                        <p:strVal val="visible"/>
                                      </p:to>
                                    </p:set>
                                    <p:animEffect transition="in" filter="wipe(down)">
                                      <p:cBhvr>
                                        <p:cTn id="70" dur="500"/>
                                        <p:tgtEl>
                                          <p:spTgt spid="8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82"/>
                                        </p:tgtEl>
                                        <p:attrNameLst>
                                          <p:attrName>style.visibility</p:attrName>
                                        </p:attrNameLst>
                                      </p:cBhvr>
                                      <p:to>
                                        <p:strVal val="visible"/>
                                      </p:to>
                                    </p:set>
                                    <p:animEffect transition="in" filter="wipe(down)">
                                      <p:cBhvr>
                                        <p:cTn id="75" dur="500"/>
                                        <p:tgtEl>
                                          <p:spTgt spid="82"/>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89"/>
                                        </p:tgtEl>
                                        <p:attrNameLst>
                                          <p:attrName>style.visibility</p:attrName>
                                        </p:attrNameLst>
                                      </p:cBhvr>
                                      <p:to>
                                        <p:strVal val="visible"/>
                                      </p:to>
                                    </p:set>
                                    <p:animEffect transition="in" filter="wipe(down)">
                                      <p:cBhvr>
                                        <p:cTn id="80" dur="500"/>
                                        <p:tgtEl>
                                          <p:spTgt spid="89"/>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91"/>
                                        </p:tgtEl>
                                        <p:attrNameLst>
                                          <p:attrName>style.visibility</p:attrName>
                                        </p:attrNameLst>
                                      </p:cBhvr>
                                      <p:to>
                                        <p:strVal val="visible"/>
                                      </p:to>
                                    </p:set>
                                    <p:animEffect transition="in" filter="barn(inVertical)">
                                      <p:cBhvr>
                                        <p:cTn id="85" dur="500"/>
                                        <p:tgtEl>
                                          <p:spTgt spid="91"/>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96"/>
                                        </p:tgtEl>
                                        <p:attrNameLst>
                                          <p:attrName>style.visibility</p:attrName>
                                        </p:attrNameLst>
                                      </p:cBhvr>
                                      <p:to>
                                        <p:strVal val="visible"/>
                                      </p:to>
                                    </p:set>
                                    <p:animEffect transition="in" filter="wipe(down)">
                                      <p:cBhvr>
                                        <p:cTn id="90" dur="500"/>
                                        <p:tgtEl>
                                          <p:spTgt spid="96"/>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98"/>
                                        </p:tgtEl>
                                        <p:attrNameLst>
                                          <p:attrName>style.visibility</p:attrName>
                                        </p:attrNameLst>
                                      </p:cBhvr>
                                      <p:to>
                                        <p:strVal val="visible"/>
                                      </p:to>
                                    </p:set>
                                    <p:animEffect transition="in" filter="barn(inVertical)">
                                      <p:cBhvr>
                                        <p:cTn id="95" dur="500"/>
                                        <p:tgtEl>
                                          <p:spTgt spid="98"/>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103"/>
                                        </p:tgtEl>
                                        <p:attrNameLst>
                                          <p:attrName>style.visibility</p:attrName>
                                        </p:attrNameLst>
                                      </p:cBhvr>
                                      <p:to>
                                        <p:strVal val="visible"/>
                                      </p:to>
                                    </p:set>
                                    <p:animEffect transition="in" filter="wipe(down)">
                                      <p:cBhvr>
                                        <p:cTn id="100" dur="500"/>
                                        <p:tgtEl>
                                          <p:spTgt spid="103"/>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nodeType="clickEffect">
                                  <p:stCondLst>
                                    <p:cond delay="0"/>
                                  </p:stCondLst>
                                  <p:childTnLst>
                                    <p:set>
                                      <p:cBhvr>
                                        <p:cTn id="104" dur="1" fill="hold">
                                          <p:stCondLst>
                                            <p:cond delay="0"/>
                                          </p:stCondLst>
                                        </p:cTn>
                                        <p:tgtEl>
                                          <p:spTgt spid="106"/>
                                        </p:tgtEl>
                                        <p:attrNameLst>
                                          <p:attrName>style.visibility</p:attrName>
                                        </p:attrNameLst>
                                      </p:cBhvr>
                                      <p:to>
                                        <p:strVal val="visible"/>
                                      </p:to>
                                    </p:set>
                                    <p:animEffect transition="in" filter="barn(inVertical)">
                                      <p:cBhvr>
                                        <p:cTn id="105"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2" grpId="0" animBg="1"/>
      <p:bldP spid="14" grpId="0" animBg="1"/>
      <p:bldP spid="18" grpId="0" animBg="1"/>
      <p:bldP spid="30" grpId="0" animBg="1"/>
      <p:bldP spid="9" grpId="0" animBg="1"/>
      <p:bldP spid="8" grpId="0" animBg="1"/>
      <p:bldP spid="7" grpId="0" animBg="1"/>
      <p:bldP spid="3" grpId="0" animBg="1"/>
      <p:bldP spid="35" grpId="0"/>
      <p:bldP spid="36" grpId="0"/>
      <p:bldP spid="37" grpId="0"/>
      <p:bldP spid="38" grpId="0"/>
      <p:bldP spid="81" grpId="0" animBg="1"/>
      <p:bldP spid="89" grpId="0" animBg="1"/>
      <p:bldP spid="96" grpId="0" animBg="1"/>
      <p:bldP spid="10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任意多边形 87"/>
          <p:cNvSpPr/>
          <p:nvPr/>
        </p:nvSpPr>
        <p:spPr>
          <a:xfrm flipH="1">
            <a:off x="2487218" y="3530872"/>
            <a:ext cx="4596786" cy="958331"/>
          </a:xfrm>
          <a:custGeom>
            <a:avLst/>
            <a:gdLst>
              <a:gd name="connsiteX0" fmla="*/ 640136 w 6129048"/>
              <a:gd name="connsiteY0" fmla="*/ 0 h 1277774"/>
              <a:gd name="connsiteX1" fmla="*/ 6109087 w 6129048"/>
              <a:gd name="connsiteY1" fmla="*/ 0 h 1277774"/>
              <a:gd name="connsiteX2" fmla="*/ 6129048 w 6129048"/>
              <a:gd name="connsiteY2" fmla="*/ 2012 h 1277774"/>
              <a:gd name="connsiteX3" fmla="*/ 6129048 w 6129048"/>
              <a:gd name="connsiteY3" fmla="*/ 149955 h 1277774"/>
              <a:gd name="connsiteX4" fmla="*/ 6080383 w 6129048"/>
              <a:gd name="connsiteY4" fmla="*/ 145049 h 1277774"/>
              <a:gd name="connsiteX5" fmla="*/ 668839 w 6129048"/>
              <a:gd name="connsiteY5" fmla="*/ 145049 h 1277774"/>
              <a:gd name="connsiteX6" fmla="*/ 175639 w 6129048"/>
              <a:gd name="connsiteY6" fmla="*/ 638249 h 1277774"/>
              <a:gd name="connsiteX7" fmla="*/ 569442 w 6129048"/>
              <a:gd name="connsiteY7" fmla="*/ 1121429 h 1277774"/>
              <a:gd name="connsiteX8" fmla="*/ 615354 w 6129048"/>
              <a:gd name="connsiteY8" fmla="*/ 1126057 h 1277774"/>
              <a:gd name="connsiteX9" fmla="*/ 615354 w 6129048"/>
              <a:gd name="connsiteY9" fmla="*/ 1277774 h 1277774"/>
              <a:gd name="connsiteX10" fmla="*/ 511127 w 6129048"/>
              <a:gd name="connsiteY10" fmla="*/ 1267267 h 1277774"/>
              <a:gd name="connsiteX11" fmla="*/ 0 w 6129048"/>
              <a:gd name="connsiteY11" fmla="*/ 640136 h 1277774"/>
              <a:gd name="connsiteX12" fmla="*/ 640136 w 6129048"/>
              <a:gd name="connsiteY12" fmla="*/ 0 h 127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29048" h="1277774">
                <a:moveTo>
                  <a:pt x="640136" y="0"/>
                </a:moveTo>
                <a:lnTo>
                  <a:pt x="6109087" y="0"/>
                </a:lnTo>
                <a:lnTo>
                  <a:pt x="6129048" y="2012"/>
                </a:lnTo>
                <a:lnTo>
                  <a:pt x="6129048" y="149955"/>
                </a:lnTo>
                <a:lnTo>
                  <a:pt x="6080383" y="145049"/>
                </a:lnTo>
                <a:lnTo>
                  <a:pt x="668839" y="145049"/>
                </a:lnTo>
                <a:cubicBezTo>
                  <a:pt x="396452" y="145049"/>
                  <a:pt x="175639" y="365862"/>
                  <a:pt x="175639" y="638249"/>
                </a:cubicBezTo>
                <a:cubicBezTo>
                  <a:pt x="175639" y="876588"/>
                  <a:pt x="344699" y="1075440"/>
                  <a:pt x="569442" y="1121429"/>
                </a:cubicBezTo>
                <a:lnTo>
                  <a:pt x="615354" y="1126057"/>
                </a:lnTo>
                <a:lnTo>
                  <a:pt x="615354" y="1277774"/>
                </a:lnTo>
                <a:lnTo>
                  <a:pt x="511127" y="1267267"/>
                </a:lnTo>
                <a:cubicBezTo>
                  <a:pt x="219428" y="1207576"/>
                  <a:pt x="0" y="949481"/>
                  <a:pt x="0" y="640136"/>
                </a:cubicBezTo>
                <a:cubicBezTo>
                  <a:pt x="0" y="286599"/>
                  <a:pt x="286599" y="0"/>
                  <a:pt x="640136" y="0"/>
                </a:cubicBezTo>
                <a:close/>
              </a:path>
            </a:pathLst>
          </a:custGeom>
          <a:solidFill>
            <a:srgbClr val="663A77"/>
          </a:solidFill>
          <a:ln>
            <a:no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86" name="任意多边形 85"/>
          <p:cNvSpPr/>
          <p:nvPr/>
        </p:nvSpPr>
        <p:spPr>
          <a:xfrm flipH="1">
            <a:off x="2487218" y="1840151"/>
            <a:ext cx="4596786" cy="958331"/>
          </a:xfrm>
          <a:custGeom>
            <a:avLst/>
            <a:gdLst>
              <a:gd name="connsiteX0" fmla="*/ 640136 w 6129048"/>
              <a:gd name="connsiteY0" fmla="*/ 0 h 1277774"/>
              <a:gd name="connsiteX1" fmla="*/ 6109087 w 6129048"/>
              <a:gd name="connsiteY1" fmla="*/ 0 h 1277774"/>
              <a:gd name="connsiteX2" fmla="*/ 6129048 w 6129048"/>
              <a:gd name="connsiteY2" fmla="*/ 2012 h 1277774"/>
              <a:gd name="connsiteX3" fmla="*/ 6129048 w 6129048"/>
              <a:gd name="connsiteY3" fmla="*/ 149955 h 1277774"/>
              <a:gd name="connsiteX4" fmla="*/ 6080383 w 6129048"/>
              <a:gd name="connsiteY4" fmla="*/ 145049 h 1277774"/>
              <a:gd name="connsiteX5" fmla="*/ 668839 w 6129048"/>
              <a:gd name="connsiteY5" fmla="*/ 145049 h 1277774"/>
              <a:gd name="connsiteX6" fmla="*/ 175639 w 6129048"/>
              <a:gd name="connsiteY6" fmla="*/ 638249 h 1277774"/>
              <a:gd name="connsiteX7" fmla="*/ 569442 w 6129048"/>
              <a:gd name="connsiteY7" fmla="*/ 1121429 h 1277774"/>
              <a:gd name="connsiteX8" fmla="*/ 615354 w 6129048"/>
              <a:gd name="connsiteY8" fmla="*/ 1126057 h 1277774"/>
              <a:gd name="connsiteX9" fmla="*/ 615354 w 6129048"/>
              <a:gd name="connsiteY9" fmla="*/ 1277774 h 1277774"/>
              <a:gd name="connsiteX10" fmla="*/ 511127 w 6129048"/>
              <a:gd name="connsiteY10" fmla="*/ 1267267 h 1277774"/>
              <a:gd name="connsiteX11" fmla="*/ 0 w 6129048"/>
              <a:gd name="connsiteY11" fmla="*/ 640136 h 1277774"/>
              <a:gd name="connsiteX12" fmla="*/ 640136 w 6129048"/>
              <a:gd name="connsiteY12" fmla="*/ 0 h 127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29048" h="1277774">
                <a:moveTo>
                  <a:pt x="640136" y="0"/>
                </a:moveTo>
                <a:lnTo>
                  <a:pt x="6109087" y="0"/>
                </a:lnTo>
                <a:lnTo>
                  <a:pt x="6129048" y="2012"/>
                </a:lnTo>
                <a:lnTo>
                  <a:pt x="6129048" y="149955"/>
                </a:lnTo>
                <a:lnTo>
                  <a:pt x="6080383" y="145049"/>
                </a:lnTo>
                <a:lnTo>
                  <a:pt x="668839" y="145049"/>
                </a:lnTo>
                <a:cubicBezTo>
                  <a:pt x="396452" y="145049"/>
                  <a:pt x="175639" y="365862"/>
                  <a:pt x="175639" y="638249"/>
                </a:cubicBezTo>
                <a:cubicBezTo>
                  <a:pt x="175639" y="876588"/>
                  <a:pt x="344699" y="1075440"/>
                  <a:pt x="569442" y="1121429"/>
                </a:cubicBezTo>
                <a:lnTo>
                  <a:pt x="615354" y="1126057"/>
                </a:lnTo>
                <a:lnTo>
                  <a:pt x="615354" y="1277774"/>
                </a:lnTo>
                <a:lnTo>
                  <a:pt x="511127" y="1267267"/>
                </a:lnTo>
                <a:cubicBezTo>
                  <a:pt x="219428" y="1207576"/>
                  <a:pt x="0" y="949481"/>
                  <a:pt x="0" y="640136"/>
                </a:cubicBezTo>
                <a:cubicBezTo>
                  <a:pt x="0" y="286599"/>
                  <a:pt x="286599" y="0"/>
                  <a:pt x="640136" y="0"/>
                </a:cubicBezTo>
                <a:close/>
              </a:path>
            </a:pathLst>
          </a:custGeom>
          <a:solidFill>
            <a:srgbClr val="E87071"/>
          </a:solidFill>
          <a:ln>
            <a:no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87" name="任意多边形 86"/>
          <p:cNvSpPr/>
          <p:nvPr/>
        </p:nvSpPr>
        <p:spPr>
          <a:xfrm>
            <a:off x="2030114" y="2687098"/>
            <a:ext cx="4596786" cy="958331"/>
          </a:xfrm>
          <a:custGeom>
            <a:avLst/>
            <a:gdLst>
              <a:gd name="connsiteX0" fmla="*/ 640136 w 6129048"/>
              <a:gd name="connsiteY0" fmla="*/ 0 h 1277774"/>
              <a:gd name="connsiteX1" fmla="*/ 6109087 w 6129048"/>
              <a:gd name="connsiteY1" fmla="*/ 0 h 1277774"/>
              <a:gd name="connsiteX2" fmla="*/ 6129048 w 6129048"/>
              <a:gd name="connsiteY2" fmla="*/ 2012 h 1277774"/>
              <a:gd name="connsiteX3" fmla="*/ 6129048 w 6129048"/>
              <a:gd name="connsiteY3" fmla="*/ 149955 h 1277774"/>
              <a:gd name="connsiteX4" fmla="*/ 6080383 w 6129048"/>
              <a:gd name="connsiteY4" fmla="*/ 145049 h 1277774"/>
              <a:gd name="connsiteX5" fmla="*/ 668839 w 6129048"/>
              <a:gd name="connsiteY5" fmla="*/ 145049 h 1277774"/>
              <a:gd name="connsiteX6" fmla="*/ 175639 w 6129048"/>
              <a:gd name="connsiteY6" fmla="*/ 638249 h 1277774"/>
              <a:gd name="connsiteX7" fmla="*/ 569442 w 6129048"/>
              <a:gd name="connsiteY7" fmla="*/ 1121429 h 1277774"/>
              <a:gd name="connsiteX8" fmla="*/ 615354 w 6129048"/>
              <a:gd name="connsiteY8" fmla="*/ 1126057 h 1277774"/>
              <a:gd name="connsiteX9" fmla="*/ 615354 w 6129048"/>
              <a:gd name="connsiteY9" fmla="*/ 1277774 h 1277774"/>
              <a:gd name="connsiteX10" fmla="*/ 511127 w 6129048"/>
              <a:gd name="connsiteY10" fmla="*/ 1267267 h 1277774"/>
              <a:gd name="connsiteX11" fmla="*/ 0 w 6129048"/>
              <a:gd name="connsiteY11" fmla="*/ 640136 h 1277774"/>
              <a:gd name="connsiteX12" fmla="*/ 640136 w 6129048"/>
              <a:gd name="connsiteY12" fmla="*/ 0 h 127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29048" h="1277774">
                <a:moveTo>
                  <a:pt x="640136" y="0"/>
                </a:moveTo>
                <a:lnTo>
                  <a:pt x="6109087" y="0"/>
                </a:lnTo>
                <a:lnTo>
                  <a:pt x="6129048" y="2012"/>
                </a:lnTo>
                <a:lnTo>
                  <a:pt x="6129048" y="149955"/>
                </a:lnTo>
                <a:lnTo>
                  <a:pt x="6080383" y="145049"/>
                </a:lnTo>
                <a:lnTo>
                  <a:pt x="668839" y="145049"/>
                </a:lnTo>
                <a:cubicBezTo>
                  <a:pt x="396452" y="145049"/>
                  <a:pt x="175639" y="365862"/>
                  <a:pt x="175639" y="638249"/>
                </a:cubicBezTo>
                <a:cubicBezTo>
                  <a:pt x="175639" y="876588"/>
                  <a:pt x="344699" y="1075440"/>
                  <a:pt x="569442" y="1121429"/>
                </a:cubicBezTo>
                <a:lnTo>
                  <a:pt x="615354" y="1126057"/>
                </a:lnTo>
                <a:lnTo>
                  <a:pt x="615354" y="1277774"/>
                </a:lnTo>
                <a:lnTo>
                  <a:pt x="511127" y="1267267"/>
                </a:lnTo>
                <a:cubicBezTo>
                  <a:pt x="219428" y="1207576"/>
                  <a:pt x="0" y="949481"/>
                  <a:pt x="0" y="640136"/>
                </a:cubicBezTo>
                <a:cubicBezTo>
                  <a:pt x="0" y="286599"/>
                  <a:pt x="286599" y="0"/>
                  <a:pt x="640136" y="0"/>
                </a:cubicBezTo>
                <a:close/>
              </a:path>
            </a:pathLst>
          </a:custGeom>
          <a:solidFill>
            <a:srgbClr val="01ACBE"/>
          </a:solidFill>
          <a:ln>
            <a:no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11" name="任意多边形 110"/>
          <p:cNvSpPr/>
          <p:nvPr/>
        </p:nvSpPr>
        <p:spPr>
          <a:xfrm>
            <a:off x="2485736" y="4377820"/>
            <a:ext cx="4141164" cy="958331"/>
          </a:xfrm>
          <a:custGeom>
            <a:avLst/>
            <a:gdLst>
              <a:gd name="connsiteX0" fmla="*/ 0 w 5521552"/>
              <a:gd name="connsiteY0" fmla="*/ 1125265 h 1277774"/>
              <a:gd name="connsiteX1" fmla="*/ 7858 w 5521552"/>
              <a:gd name="connsiteY1" fmla="*/ 1126057 h 1277774"/>
              <a:gd name="connsiteX2" fmla="*/ 7858 w 5521552"/>
              <a:gd name="connsiteY2" fmla="*/ 1277774 h 1277774"/>
              <a:gd name="connsiteX3" fmla="*/ 0 w 5521552"/>
              <a:gd name="connsiteY3" fmla="*/ 1276982 h 1277774"/>
              <a:gd name="connsiteX4" fmla="*/ 32640 w 5521552"/>
              <a:gd name="connsiteY4" fmla="*/ 0 h 1277774"/>
              <a:gd name="connsiteX5" fmla="*/ 5501591 w 5521552"/>
              <a:gd name="connsiteY5" fmla="*/ 0 h 1277774"/>
              <a:gd name="connsiteX6" fmla="*/ 5521552 w 5521552"/>
              <a:gd name="connsiteY6" fmla="*/ 2012 h 1277774"/>
              <a:gd name="connsiteX7" fmla="*/ 5521552 w 5521552"/>
              <a:gd name="connsiteY7" fmla="*/ 149955 h 1277774"/>
              <a:gd name="connsiteX8" fmla="*/ 5472887 w 5521552"/>
              <a:gd name="connsiteY8" fmla="*/ 145049 h 1277774"/>
              <a:gd name="connsiteX9" fmla="*/ 61343 w 5521552"/>
              <a:gd name="connsiteY9" fmla="*/ 145049 h 1277774"/>
              <a:gd name="connsiteX10" fmla="*/ 0 w 5521552"/>
              <a:gd name="connsiteY10" fmla="*/ 151233 h 1277774"/>
              <a:gd name="connsiteX11" fmla="*/ 0 w 5521552"/>
              <a:gd name="connsiteY11" fmla="*/ 3291 h 127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21552" h="1277774">
                <a:moveTo>
                  <a:pt x="0" y="1125265"/>
                </a:moveTo>
                <a:lnTo>
                  <a:pt x="7858" y="1126057"/>
                </a:lnTo>
                <a:lnTo>
                  <a:pt x="7858" y="1277774"/>
                </a:lnTo>
                <a:lnTo>
                  <a:pt x="0" y="1276982"/>
                </a:lnTo>
                <a:close/>
                <a:moveTo>
                  <a:pt x="32640" y="0"/>
                </a:moveTo>
                <a:lnTo>
                  <a:pt x="5501591" y="0"/>
                </a:lnTo>
                <a:lnTo>
                  <a:pt x="5521552" y="2012"/>
                </a:lnTo>
                <a:lnTo>
                  <a:pt x="5521552" y="149955"/>
                </a:lnTo>
                <a:lnTo>
                  <a:pt x="5472887" y="145049"/>
                </a:lnTo>
                <a:lnTo>
                  <a:pt x="61343" y="145049"/>
                </a:lnTo>
                <a:lnTo>
                  <a:pt x="0" y="151233"/>
                </a:lnTo>
                <a:lnTo>
                  <a:pt x="0" y="3291"/>
                </a:lnTo>
                <a:close/>
              </a:path>
            </a:pathLst>
          </a:custGeom>
          <a:solidFill>
            <a:srgbClr val="00AF92"/>
          </a:solidFill>
          <a:ln>
            <a:no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85" name="任意多边形 84"/>
          <p:cNvSpPr/>
          <p:nvPr/>
        </p:nvSpPr>
        <p:spPr>
          <a:xfrm>
            <a:off x="2051531" y="987936"/>
            <a:ext cx="4596786" cy="958331"/>
          </a:xfrm>
          <a:custGeom>
            <a:avLst/>
            <a:gdLst>
              <a:gd name="connsiteX0" fmla="*/ 640136 w 6129048"/>
              <a:gd name="connsiteY0" fmla="*/ 0 h 1277774"/>
              <a:gd name="connsiteX1" fmla="*/ 6109087 w 6129048"/>
              <a:gd name="connsiteY1" fmla="*/ 0 h 1277774"/>
              <a:gd name="connsiteX2" fmla="*/ 6129048 w 6129048"/>
              <a:gd name="connsiteY2" fmla="*/ 2012 h 1277774"/>
              <a:gd name="connsiteX3" fmla="*/ 6129048 w 6129048"/>
              <a:gd name="connsiteY3" fmla="*/ 149955 h 1277774"/>
              <a:gd name="connsiteX4" fmla="*/ 6080383 w 6129048"/>
              <a:gd name="connsiteY4" fmla="*/ 145049 h 1277774"/>
              <a:gd name="connsiteX5" fmla="*/ 668839 w 6129048"/>
              <a:gd name="connsiteY5" fmla="*/ 145049 h 1277774"/>
              <a:gd name="connsiteX6" fmla="*/ 175639 w 6129048"/>
              <a:gd name="connsiteY6" fmla="*/ 638249 h 1277774"/>
              <a:gd name="connsiteX7" fmla="*/ 569442 w 6129048"/>
              <a:gd name="connsiteY7" fmla="*/ 1121429 h 1277774"/>
              <a:gd name="connsiteX8" fmla="*/ 615354 w 6129048"/>
              <a:gd name="connsiteY8" fmla="*/ 1126057 h 1277774"/>
              <a:gd name="connsiteX9" fmla="*/ 615354 w 6129048"/>
              <a:gd name="connsiteY9" fmla="*/ 1277774 h 1277774"/>
              <a:gd name="connsiteX10" fmla="*/ 511127 w 6129048"/>
              <a:gd name="connsiteY10" fmla="*/ 1267267 h 1277774"/>
              <a:gd name="connsiteX11" fmla="*/ 0 w 6129048"/>
              <a:gd name="connsiteY11" fmla="*/ 640136 h 1277774"/>
              <a:gd name="connsiteX12" fmla="*/ 640136 w 6129048"/>
              <a:gd name="connsiteY12" fmla="*/ 0 h 127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29048" h="1277774">
                <a:moveTo>
                  <a:pt x="640136" y="0"/>
                </a:moveTo>
                <a:lnTo>
                  <a:pt x="6109087" y="0"/>
                </a:lnTo>
                <a:lnTo>
                  <a:pt x="6129048" y="2012"/>
                </a:lnTo>
                <a:lnTo>
                  <a:pt x="6129048" y="149955"/>
                </a:lnTo>
                <a:lnTo>
                  <a:pt x="6080383" y="145049"/>
                </a:lnTo>
                <a:lnTo>
                  <a:pt x="668839" y="145049"/>
                </a:lnTo>
                <a:cubicBezTo>
                  <a:pt x="396452" y="145049"/>
                  <a:pt x="175639" y="365862"/>
                  <a:pt x="175639" y="638249"/>
                </a:cubicBezTo>
                <a:cubicBezTo>
                  <a:pt x="175639" y="876588"/>
                  <a:pt x="344699" y="1075440"/>
                  <a:pt x="569442" y="1121429"/>
                </a:cubicBezTo>
                <a:lnTo>
                  <a:pt x="615354" y="1126057"/>
                </a:lnTo>
                <a:lnTo>
                  <a:pt x="615354" y="1277774"/>
                </a:lnTo>
                <a:lnTo>
                  <a:pt x="511127" y="1267267"/>
                </a:lnTo>
                <a:cubicBezTo>
                  <a:pt x="219428" y="1207576"/>
                  <a:pt x="0" y="949481"/>
                  <a:pt x="0" y="640136"/>
                </a:cubicBezTo>
                <a:cubicBezTo>
                  <a:pt x="0" y="286599"/>
                  <a:pt x="286599" y="0"/>
                  <a:pt x="640136" y="0"/>
                </a:cubicBezTo>
                <a:close/>
              </a:path>
            </a:pathLst>
          </a:custGeom>
          <a:solidFill>
            <a:srgbClr val="FFB850"/>
          </a:solidFill>
          <a:ln>
            <a:no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grpSp>
        <p:nvGrpSpPr>
          <p:cNvPr id="10" name="组合 9"/>
          <p:cNvGrpSpPr/>
          <p:nvPr/>
        </p:nvGrpSpPr>
        <p:grpSpPr>
          <a:xfrm>
            <a:off x="6104978" y="1471591"/>
            <a:ext cx="1389152" cy="2392526"/>
            <a:chOff x="5005992" y="4250111"/>
            <a:chExt cx="1852203" cy="3190034"/>
          </a:xfrm>
        </p:grpSpPr>
        <p:grpSp>
          <p:nvGrpSpPr>
            <p:cNvPr id="18" name="组合 17"/>
            <p:cNvGrpSpPr/>
            <p:nvPr/>
          </p:nvGrpSpPr>
          <p:grpSpPr>
            <a:xfrm>
              <a:off x="5005992" y="4250111"/>
              <a:ext cx="1852203" cy="3190034"/>
              <a:chOff x="2082059" y="3844831"/>
              <a:chExt cx="1852203" cy="3190034"/>
            </a:xfrm>
          </p:grpSpPr>
          <p:grpSp>
            <p:nvGrpSpPr>
              <p:cNvPr id="19" name="组合 18"/>
              <p:cNvGrpSpPr/>
              <p:nvPr/>
            </p:nvGrpSpPr>
            <p:grpSpPr>
              <a:xfrm>
                <a:off x="2082059" y="3844831"/>
                <a:ext cx="1852203" cy="3190034"/>
                <a:chOff x="2689225" y="814470"/>
                <a:chExt cx="2591962" cy="4464122"/>
              </a:xfrm>
            </p:grpSpPr>
            <p:sp>
              <p:nvSpPr>
                <p:cNvPr id="23" name="任意多边形 22"/>
                <p:cNvSpPr/>
                <p:nvPr/>
              </p:nvSpPr>
              <p:spPr>
                <a:xfrm rot="2700000">
                  <a:off x="2013032" y="2010436"/>
                  <a:ext cx="4464122" cy="2072189"/>
                </a:xfrm>
                <a:custGeom>
                  <a:avLst/>
                  <a:gdLst>
                    <a:gd name="connsiteX0" fmla="*/ 776171 w 2969868"/>
                    <a:gd name="connsiteY0" fmla="*/ 0 h 1494000"/>
                    <a:gd name="connsiteX1" fmla="*/ 2233868 w 2969868"/>
                    <a:gd name="connsiteY1" fmla="*/ 0 h 1494000"/>
                    <a:gd name="connsiteX2" fmla="*/ 2233867 w 2969868"/>
                    <a:gd name="connsiteY2" fmla="*/ 1494000 h 1494000"/>
                    <a:gd name="connsiteX3" fmla="*/ 0 w 2969868"/>
                    <a:gd name="connsiteY3" fmla="*/ 1494000 h 1494000"/>
                    <a:gd name="connsiteX4" fmla="*/ 0 w 2969868"/>
                    <a:gd name="connsiteY4" fmla="*/ 1461258 h 1494000"/>
                    <a:gd name="connsiteX5" fmla="*/ 776172 w 2969868"/>
                    <a:gd name="connsiteY5" fmla="*/ 1461258 h 14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868" h="1494000">
                      <a:moveTo>
                        <a:pt x="776171" y="0"/>
                      </a:moveTo>
                      <a:lnTo>
                        <a:pt x="2233868" y="0"/>
                      </a:lnTo>
                      <a:cubicBezTo>
                        <a:pt x="3232538" y="23721"/>
                        <a:pt x="3197712" y="1487845"/>
                        <a:pt x="2233867" y="1494000"/>
                      </a:cubicBezTo>
                      <a:lnTo>
                        <a:pt x="0" y="1494000"/>
                      </a:lnTo>
                      <a:lnTo>
                        <a:pt x="0" y="1461258"/>
                      </a:lnTo>
                      <a:lnTo>
                        <a:pt x="776172" y="1461258"/>
                      </a:lnTo>
                      <a:close/>
                    </a:path>
                  </a:pathLst>
                </a:custGeom>
                <a:gradFill>
                  <a:gsLst>
                    <a:gs pos="67000">
                      <a:schemeClr val="bg1">
                        <a:lumMod val="65000"/>
                        <a:alpha val="29000"/>
                      </a:schemeClr>
                    </a:gs>
                    <a:gs pos="0">
                      <a:schemeClr val="tx1"/>
                    </a:gs>
                    <a:gs pos="100000">
                      <a:schemeClr val="bg1">
                        <a:lumMod val="95000"/>
                        <a:alpha val="0"/>
                      </a:schemeClr>
                    </a:gs>
                  </a:gsLst>
                  <a:lin ang="0" scaled="0"/>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椭圆 23"/>
                <p:cNvSpPr/>
                <p:nvPr/>
              </p:nvSpPr>
              <p:spPr>
                <a:xfrm>
                  <a:off x="2689225" y="1488621"/>
                  <a:ext cx="1791609" cy="1791608"/>
                </a:xfrm>
                <a:prstGeom prst="ellipse">
                  <a:avLst/>
                </a:prstGeom>
                <a:gradFill>
                  <a:gsLst>
                    <a:gs pos="0">
                      <a:schemeClr val="bg1">
                        <a:lumMod val="65000"/>
                      </a:schemeClr>
                    </a:gs>
                    <a:gs pos="100000">
                      <a:schemeClr val="bg1">
                        <a:lumMod val="95000"/>
                      </a:schemeClr>
                    </a:gs>
                  </a:gsLst>
                  <a:lin ang="2700000" scaled="1"/>
                </a:gradFill>
                <a:ln w="25400">
                  <a:gradFill flip="none" rotWithShape="1">
                    <a:gsLst>
                      <a:gs pos="0">
                        <a:schemeClr val="bg1"/>
                      </a:gs>
                      <a:gs pos="100000">
                        <a:schemeClr val="bg1">
                          <a:lumMod val="65000"/>
                        </a:schemeClr>
                      </a:gs>
                    </a:gsLst>
                    <a:lin ang="2700000" scaled="1"/>
                    <a:tileRect/>
                  </a:gradFill>
                </a:ln>
                <a:effectLst>
                  <a:outerShdw blurRad="622300" dist="2159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0" name="组合 19"/>
              <p:cNvGrpSpPr/>
              <p:nvPr/>
            </p:nvGrpSpPr>
            <p:grpSpPr>
              <a:xfrm>
                <a:off x="2220839" y="4115429"/>
                <a:ext cx="1431499" cy="2455353"/>
                <a:chOff x="2689225" y="825138"/>
                <a:chExt cx="2602631" cy="4464121"/>
              </a:xfrm>
            </p:grpSpPr>
            <p:sp>
              <p:nvSpPr>
                <p:cNvPr id="21" name="任意多边形 20"/>
                <p:cNvSpPr/>
                <p:nvPr/>
              </p:nvSpPr>
              <p:spPr>
                <a:xfrm rot="2700000">
                  <a:off x="2023698" y="2021102"/>
                  <a:ext cx="4464121" cy="2072194"/>
                </a:xfrm>
                <a:custGeom>
                  <a:avLst/>
                  <a:gdLst>
                    <a:gd name="connsiteX0" fmla="*/ 776171 w 2969868"/>
                    <a:gd name="connsiteY0" fmla="*/ 0 h 1494000"/>
                    <a:gd name="connsiteX1" fmla="*/ 2233868 w 2969868"/>
                    <a:gd name="connsiteY1" fmla="*/ 0 h 1494000"/>
                    <a:gd name="connsiteX2" fmla="*/ 2233867 w 2969868"/>
                    <a:gd name="connsiteY2" fmla="*/ 1494000 h 1494000"/>
                    <a:gd name="connsiteX3" fmla="*/ 0 w 2969868"/>
                    <a:gd name="connsiteY3" fmla="*/ 1494000 h 1494000"/>
                    <a:gd name="connsiteX4" fmla="*/ 0 w 2969868"/>
                    <a:gd name="connsiteY4" fmla="*/ 1461258 h 1494000"/>
                    <a:gd name="connsiteX5" fmla="*/ 776172 w 2969868"/>
                    <a:gd name="connsiteY5" fmla="*/ 1461258 h 14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868" h="1494000">
                      <a:moveTo>
                        <a:pt x="776171" y="0"/>
                      </a:moveTo>
                      <a:lnTo>
                        <a:pt x="2233868" y="0"/>
                      </a:lnTo>
                      <a:cubicBezTo>
                        <a:pt x="3232538" y="23721"/>
                        <a:pt x="3197712" y="1487845"/>
                        <a:pt x="2233867" y="1494000"/>
                      </a:cubicBezTo>
                      <a:lnTo>
                        <a:pt x="0" y="1494000"/>
                      </a:lnTo>
                      <a:lnTo>
                        <a:pt x="0" y="1461258"/>
                      </a:lnTo>
                      <a:lnTo>
                        <a:pt x="776172" y="1461258"/>
                      </a:lnTo>
                      <a:close/>
                    </a:path>
                  </a:pathLst>
                </a:custGeom>
                <a:gradFill>
                  <a:gsLst>
                    <a:gs pos="67000">
                      <a:schemeClr val="bg1">
                        <a:lumMod val="65000"/>
                        <a:alpha val="29000"/>
                      </a:schemeClr>
                    </a:gs>
                    <a:gs pos="0">
                      <a:schemeClr val="tx1"/>
                    </a:gs>
                    <a:gs pos="100000">
                      <a:schemeClr val="bg1">
                        <a:lumMod val="95000"/>
                        <a:alpha val="0"/>
                      </a:schemeClr>
                    </a:gs>
                  </a:gsLst>
                  <a:lin ang="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椭圆 21"/>
                <p:cNvSpPr/>
                <p:nvPr/>
              </p:nvSpPr>
              <p:spPr>
                <a:xfrm>
                  <a:off x="2689225" y="1488621"/>
                  <a:ext cx="1791608" cy="1791608"/>
                </a:xfrm>
                <a:prstGeom prst="ellipse">
                  <a:avLst/>
                </a:prstGeom>
                <a:gradFill>
                  <a:gsLst>
                    <a:gs pos="0">
                      <a:schemeClr val="bg1">
                        <a:lumMod val="65000"/>
                      </a:schemeClr>
                    </a:gs>
                    <a:gs pos="100000">
                      <a:schemeClr val="bg1">
                        <a:lumMod val="95000"/>
                      </a:schemeClr>
                    </a:gs>
                  </a:gsLst>
                  <a:lin ang="2700000" scaled="1"/>
                </a:gradFill>
                <a:ln w="25400">
                  <a:gradFill flip="none" rotWithShape="1">
                    <a:gsLst>
                      <a:gs pos="0">
                        <a:schemeClr val="bg1"/>
                      </a:gs>
                      <a:gs pos="100000">
                        <a:schemeClr val="bg1">
                          <a:lumMod val="65000"/>
                        </a:schemeClr>
                      </a:gs>
                    </a:gsLst>
                    <a:lin ang="2700000" scaled="1"/>
                    <a:tileRect/>
                  </a:gradFill>
                </a:ln>
                <a:effectLst>
                  <a:outerShdw blurRad="622300" dist="2159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grpSp>
          <p:nvGrpSpPr>
            <p:cNvPr id="94" name="Group 11"/>
            <p:cNvGrpSpPr>
              <a:grpSpLocks noChangeAspect="1"/>
            </p:cNvGrpSpPr>
            <p:nvPr/>
          </p:nvGrpSpPr>
          <p:grpSpPr bwMode="auto">
            <a:xfrm>
              <a:off x="5357694" y="5111288"/>
              <a:ext cx="599139" cy="520781"/>
              <a:chOff x="4838" y="1902"/>
              <a:chExt cx="497" cy="432"/>
            </a:xfrm>
            <a:solidFill>
              <a:schemeClr val="tx1">
                <a:lumMod val="50000"/>
                <a:lumOff val="50000"/>
              </a:schemeClr>
            </a:solidFill>
          </p:grpSpPr>
          <p:sp>
            <p:nvSpPr>
              <p:cNvPr id="95" name="Freeform 12"/>
              <p:cNvSpPr>
                <a:spLocks noEditPoints="1"/>
              </p:cNvSpPr>
              <p:nvPr/>
            </p:nvSpPr>
            <p:spPr bwMode="auto">
              <a:xfrm>
                <a:off x="5001" y="1999"/>
                <a:ext cx="334" cy="335"/>
              </a:xfrm>
              <a:custGeom>
                <a:avLst/>
                <a:gdLst>
                  <a:gd name="T0" fmla="*/ 9 w 80"/>
                  <a:gd name="T1" fmla="*/ 19 h 80"/>
                  <a:gd name="T2" fmla="*/ 10 w 80"/>
                  <a:gd name="T3" fmla="*/ 26 h 80"/>
                  <a:gd name="T4" fmla="*/ 5 w 80"/>
                  <a:gd name="T5" fmla="*/ 27 h 80"/>
                  <a:gd name="T6" fmla="*/ 0 w 80"/>
                  <a:gd name="T7" fmla="*/ 31 h 80"/>
                  <a:gd name="T8" fmla="*/ 3 w 80"/>
                  <a:gd name="T9" fmla="*/ 37 h 80"/>
                  <a:gd name="T10" fmla="*/ 7 w 80"/>
                  <a:gd name="T11" fmla="*/ 42 h 80"/>
                  <a:gd name="T12" fmla="*/ 3 w 80"/>
                  <a:gd name="T13" fmla="*/ 46 h 80"/>
                  <a:gd name="T14" fmla="*/ 1 w 80"/>
                  <a:gd name="T15" fmla="*/ 52 h 80"/>
                  <a:gd name="T16" fmla="*/ 7 w 80"/>
                  <a:gd name="T17" fmla="*/ 56 h 80"/>
                  <a:gd name="T18" fmla="*/ 11 w 80"/>
                  <a:gd name="T19" fmla="*/ 57 h 80"/>
                  <a:gd name="T20" fmla="*/ 11 w 80"/>
                  <a:gd name="T21" fmla="*/ 63 h 80"/>
                  <a:gd name="T22" fmla="*/ 13 w 80"/>
                  <a:gd name="T23" fmla="*/ 70 h 80"/>
                  <a:gd name="T24" fmla="*/ 19 w 80"/>
                  <a:gd name="T25" fmla="*/ 70 h 80"/>
                  <a:gd name="T26" fmla="*/ 25 w 80"/>
                  <a:gd name="T27" fmla="*/ 70 h 80"/>
                  <a:gd name="T28" fmla="*/ 27 w 80"/>
                  <a:gd name="T29" fmla="*/ 74 h 80"/>
                  <a:gd name="T30" fmla="*/ 31 w 80"/>
                  <a:gd name="T31" fmla="*/ 79 h 80"/>
                  <a:gd name="T32" fmla="*/ 37 w 80"/>
                  <a:gd name="T33" fmla="*/ 76 h 80"/>
                  <a:gd name="T34" fmla="*/ 42 w 80"/>
                  <a:gd name="T35" fmla="*/ 73 h 80"/>
                  <a:gd name="T36" fmla="*/ 46 w 80"/>
                  <a:gd name="T37" fmla="*/ 76 h 80"/>
                  <a:gd name="T38" fmla="*/ 52 w 80"/>
                  <a:gd name="T39" fmla="*/ 78 h 80"/>
                  <a:gd name="T40" fmla="*/ 56 w 80"/>
                  <a:gd name="T41" fmla="*/ 73 h 80"/>
                  <a:gd name="T42" fmla="*/ 58 w 80"/>
                  <a:gd name="T43" fmla="*/ 67 h 80"/>
                  <a:gd name="T44" fmla="*/ 63 w 80"/>
                  <a:gd name="T45" fmla="*/ 68 h 80"/>
                  <a:gd name="T46" fmla="*/ 69 w 80"/>
                  <a:gd name="T47" fmla="*/ 67 h 80"/>
                  <a:gd name="T48" fmla="*/ 70 w 80"/>
                  <a:gd name="T49" fmla="*/ 60 h 80"/>
                  <a:gd name="T50" fmla="*/ 69 w 80"/>
                  <a:gd name="T51" fmla="*/ 54 h 80"/>
                  <a:gd name="T52" fmla="*/ 74 w 80"/>
                  <a:gd name="T53" fmla="*/ 53 h 80"/>
                  <a:gd name="T54" fmla="*/ 79 w 80"/>
                  <a:gd name="T55" fmla="*/ 48 h 80"/>
                  <a:gd name="T56" fmla="*/ 76 w 80"/>
                  <a:gd name="T57" fmla="*/ 42 h 80"/>
                  <a:gd name="T58" fmla="*/ 72 w 80"/>
                  <a:gd name="T59" fmla="*/ 37 h 80"/>
                  <a:gd name="T60" fmla="*/ 76 w 80"/>
                  <a:gd name="T61" fmla="*/ 34 h 80"/>
                  <a:gd name="T62" fmla="*/ 78 w 80"/>
                  <a:gd name="T63" fmla="*/ 27 h 80"/>
                  <a:gd name="T64" fmla="*/ 73 w 80"/>
                  <a:gd name="T65" fmla="*/ 24 h 80"/>
                  <a:gd name="T66" fmla="*/ 67 w 80"/>
                  <a:gd name="T67" fmla="*/ 21 h 80"/>
                  <a:gd name="T68" fmla="*/ 68 w 80"/>
                  <a:gd name="T69" fmla="*/ 16 h 80"/>
                  <a:gd name="T70" fmla="*/ 67 w 80"/>
                  <a:gd name="T71" fmla="*/ 10 h 80"/>
                  <a:gd name="T72" fmla="*/ 60 w 80"/>
                  <a:gd name="T73" fmla="*/ 9 h 80"/>
                  <a:gd name="T74" fmla="*/ 54 w 80"/>
                  <a:gd name="T75" fmla="*/ 10 h 80"/>
                  <a:gd name="T76" fmla="*/ 52 w 80"/>
                  <a:gd name="T77" fmla="*/ 5 h 80"/>
                  <a:gd name="T78" fmla="*/ 48 w 80"/>
                  <a:gd name="T79" fmla="*/ 0 h 80"/>
                  <a:gd name="T80" fmla="*/ 42 w 80"/>
                  <a:gd name="T81" fmla="*/ 3 h 80"/>
                  <a:gd name="T82" fmla="*/ 37 w 80"/>
                  <a:gd name="T83" fmla="*/ 7 h 80"/>
                  <a:gd name="T84" fmla="*/ 33 w 80"/>
                  <a:gd name="T85" fmla="*/ 3 h 80"/>
                  <a:gd name="T86" fmla="*/ 27 w 80"/>
                  <a:gd name="T87" fmla="*/ 1 h 80"/>
                  <a:gd name="T88" fmla="*/ 23 w 80"/>
                  <a:gd name="T89" fmla="*/ 7 h 80"/>
                  <a:gd name="T90" fmla="*/ 21 w 80"/>
                  <a:gd name="T91" fmla="*/ 13 h 80"/>
                  <a:gd name="T92" fmla="*/ 16 w 80"/>
                  <a:gd name="T93" fmla="*/ 11 h 80"/>
                  <a:gd name="T94" fmla="*/ 10 w 80"/>
                  <a:gd name="T95" fmla="*/ 13 h 80"/>
                  <a:gd name="T96" fmla="*/ 9 w 80"/>
                  <a:gd name="T97" fmla="*/ 19 h 80"/>
                  <a:gd name="T98" fmla="*/ 32 w 80"/>
                  <a:gd name="T99" fmla="*/ 18 h 80"/>
                  <a:gd name="T100" fmla="*/ 62 w 80"/>
                  <a:gd name="T101" fmla="*/ 33 h 80"/>
                  <a:gd name="T102" fmla="*/ 47 w 80"/>
                  <a:gd name="T103" fmla="*/ 62 h 80"/>
                  <a:gd name="T104" fmla="*/ 18 w 80"/>
                  <a:gd name="T105" fmla="*/ 47 h 80"/>
                  <a:gd name="T106" fmla="*/ 32 w 80"/>
                  <a:gd name="T107"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 h="80">
                    <a:moveTo>
                      <a:pt x="9" y="19"/>
                    </a:moveTo>
                    <a:cubicBezTo>
                      <a:pt x="11" y="21"/>
                      <a:pt x="10" y="25"/>
                      <a:pt x="10" y="26"/>
                    </a:cubicBezTo>
                    <a:cubicBezTo>
                      <a:pt x="9" y="27"/>
                      <a:pt x="7" y="27"/>
                      <a:pt x="5" y="27"/>
                    </a:cubicBezTo>
                    <a:cubicBezTo>
                      <a:pt x="3" y="26"/>
                      <a:pt x="1" y="28"/>
                      <a:pt x="0" y="31"/>
                    </a:cubicBezTo>
                    <a:cubicBezTo>
                      <a:pt x="0" y="34"/>
                      <a:pt x="1" y="37"/>
                      <a:pt x="3" y="37"/>
                    </a:cubicBezTo>
                    <a:cubicBezTo>
                      <a:pt x="5" y="38"/>
                      <a:pt x="7" y="41"/>
                      <a:pt x="7" y="42"/>
                    </a:cubicBezTo>
                    <a:cubicBezTo>
                      <a:pt x="7" y="44"/>
                      <a:pt x="5" y="45"/>
                      <a:pt x="3" y="46"/>
                    </a:cubicBezTo>
                    <a:cubicBezTo>
                      <a:pt x="1" y="47"/>
                      <a:pt x="0" y="49"/>
                      <a:pt x="1" y="52"/>
                    </a:cubicBezTo>
                    <a:cubicBezTo>
                      <a:pt x="2" y="55"/>
                      <a:pt x="4" y="57"/>
                      <a:pt x="7" y="56"/>
                    </a:cubicBezTo>
                    <a:cubicBezTo>
                      <a:pt x="9" y="55"/>
                      <a:pt x="11" y="56"/>
                      <a:pt x="11" y="57"/>
                    </a:cubicBezTo>
                    <a:cubicBezTo>
                      <a:pt x="12" y="58"/>
                      <a:pt x="13" y="62"/>
                      <a:pt x="11" y="63"/>
                    </a:cubicBezTo>
                    <a:cubicBezTo>
                      <a:pt x="10" y="65"/>
                      <a:pt x="10" y="68"/>
                      <a:pt x="13" y="70"/>
                    </a:cubicBezTo>
                    <a:cubicBezTo>
                      <a:pt x="15" y="72"/>
                      <a:pt x="18" y="72"/>
                      <a:pt x="19" y="70"/>
                    </a:cubicBezTo>
                    <a:cubicBezTo>
                      <a:pt x="20" y="69"/>
                      <a:pt x="24" y="69"/>
                      <a:pt x="25" y="70"/>
                    </a:cubicBezTo>
                    <a:cubicBezTo>
                      <a:pt x="27" y="70"/>
                      <a:pt x="27" y="72"/>
                      <a:pt x="27" y="74"/>
                    </a:cubicBezTo>
                    <a:cubicBezTo>
                      <a:pt x="26" y="76"/>
                      <a:pt x="28" y="78"/>
                      <a:pt x="31" y="79"/>
                    </a:cubicBezTo>
                    <a:cubicBezTo>
                      <a:pt x="34" y="80"/>
                      <a:pt x="37" y="79"/>
                      <a:pt x="37" y="76"/>
                    </a:cubicBezTo>
                    <a:cubicBezTo>
                      <a:pt x="37" y="74"/>
                      <a:pt x="41" y="73"/>
                      <a:pt x="42" y="73"/>
                    </a:cubicBezTo>
                    <a:cubicBezTo>
                      <a:pt x="43" y="72"/>
                      <a:pt x="45" y="74"/>
                      <a:pt x="46" y="76"/>
                    </a:cubicBezTo>
                    <a:cubicBezTo>
                      <a:pt x="46" y="78"/>
                      <a:pt x="49" y="79"/>
                      <a:pt x="52" y="78"/>
                    </a:cubicBezTo>
                    <a:cubicBezTo>
                      <a:pt x="55" y="77"/>
                      <a:pt x="56" y="75"/>
                      <a:pt x="56" y="73"/>
                    </a:cubicBezTo>
                    <a:cubicBezTo>
                      <a:pt x="55" y="71"/>
                      <a:pt x="57" y="68"/>
                      <a:pt x="58" y="67"/>
                    </a:cubicBezTo>
                    <a:cubicBezTo>
                      <a:pt x="59" y="66"/>
                      <a:pt x="61" y="67"/>
                      <a:pt x="63" y="68"/>
                    </a:cubicBezTo>
                    <a:cubicBezTo>
                      <a:pt x="65" y="70"/>
                      <a:pt x="67" y="69"/>
                      <a:pt x="69" y="67"/>
                    </a:cubicBezTo>
                    <a:cubicBezTo>
                      <a:pt x="71" y="65"/>
                      <a:pt x="72" y="62"/>
                      <a:pt x="70" y="60"/>
                    </a:cubicBezTo>
                    <a:cubicBezTo>
                      <a:pt x="69" y="59"/>
                      <a:pt x="69" y="55"/>
                      <a:pt x="69" y="54"/>
                    </a:cubicBezTo>
                    <a:cubicBezTo>
                      <a:pt x="70" y="53"/>
                      <a:pt x="72" y="52"/>
                      <a:pt x="74" y="53"/>
                    </a:cubicBezTo>
                    <a:cubicBezTo>
                      <a:pt x="76" y="53"/>
                      <a:pt x="78" y="51"/>
                      <a:pt x="79" y="48"/>
                    </a:cubicBezTo>
                    <a:cubicBezTo>
                      <a:pt x="80" y="45"/>
                      <a:pt x="78" y="43"/>
                      <a:pt x="76" y="42"/>
                    </a:cubicBezTo>
                    <a:cubicBezTo>
                      <a:pt x="74" y="42"/>
                      <a:pt x="72" y="38"/>
                      <a:pt x="72" y="37"/>
                    </a:cubicBezTo>
                    <a:cubicBezTo>
                      <a:pt x="72" y="36"/>
                      <a:pt x="74" y="34"/>
                      <a:pt x="76" y="34"/>
                    </a:cubicBezTo>
                    <a:cubicBezTo>
                      <a:pt x="78" y="33"/>
                      <a:pt x="79" y="30"/>
                      <a:pt x="78" y="27"/>
                    </a:cubicBezTo>
                    <a:cubicBezTo>
                      <a:pt x="77" y="25"/>
                      <a:pt x="75" y="23"/>
                      <a:pt x="73" y="24"/>
                    </a:cubicBezTo>
                    <a:cubicBezTo>
                      <a:pt x="71" y="24"/>
                      <a:pt x="67" y="22"/>
                      <a:pt x="67" y="21"/>
                    </a:cubicBezTo>
                    <a:cubicBezTo>
                      <a:pt x="66" y="20"/>
                      <a:pt x="66" y="18"/>
                      <a:pt x="68" y="16"/>
                    </a:cubicBezTo>
                    <a:cubicBezTo>
                      <a:pt x="69" y="15"/>
                      <a:pt x="69" y="12"/>
                      <a:pt x="67" y="10"/>
                    </a:cubicBezTo>
                    <a:cubicBezTo>
                      <a:pt x="64" y="8"/>
                      <a:pt x="61" y="8"/>
                      <a:pt x="60" y="9"/>
                    </a:cubicBezTo>
                    <a:cubicBezTo>
                      <a:pt x="59" y="11"/>
                      <a:pt x="55" y="10"/>
                      <a:pt x="54" y="10"/>
                    </a:cubicBezTo>
                    <a:cubicBezTo>
                      <a:pt x="52" y="9"/>
                      <a:pt x="52" y="7"/>
                      <a:pt x="52" y="5"/>
                    </a:cubicBezTo>
                    <a:cubicBezTo>
                      <a:pt x="53" y="3"/>
                      <a:pt x="51" y="1"/>
                      <a:pt x="48" y="0"/>
                    </a:cubicBezTo>
                    <a:cubicBezTo>
                      <a:pt x="45" y="0"/>
                      <a:pt x="42" y="1"/>
                      <a:pt x="42" y="3"/>
                    </a:cubicBezTo>
                    <a:cubicBezTo>
                      <a:pt x="42" y="5"/>
                      <a:pt x="38" y="7"/>
                      <a:pt x="37" y="7"/>
                    </a:cubicBezTo>
                    <a:cubicBezTo>
                      <a:pt x="36" y="7"/>
                      <a:pt x="34" y="5"/>
                      <a:pt x="33" y="3"/>
                    </a:cubicBezTo>
                    <a:cubicBezTo>
                      <a:pt x="33" y="1"/>
                      <a:pt x="30" y="1"/>
                      <a:pt x="27" y="1"/>
                    </a:cubicBezTo>
                    <a:cubicBezTo>
                      <a:pt x="24" y="2"/>
                      <a:pt x="23" y="5"/>
                      <a:pt x="23" y="7"/>
                    </a:cubicBezTo>
                    <a:cubicBezTo>
                      <a:pt x="24" y="9"/>
                      <a:pt x="22" y="12"/>
                      <a:pt x="21" y="13"/>
                    </a:cubicBezTo>
                    <a:cubicBezTo>
                      <a:pt x="20" y="13"/>
                      <a:pt x="18" y="13"/>
                      <a:pt x="16" y="11"/>
                    </a:cubicBezTo>
                    <a:cubicBezTo>
                      <a:pt x="15" y="10"/>
                      <a:pt x="12" y="11"/>
                      <a:pt x="10" y="13"/>
                    </a:cubicBezTo>
                    <a:cubicBezTo>
                      <a:pt x="8" y="15"/>
                      <a:pt x="7" y="18"/>
                      <a:pt x="9" y="19"/>
                    </a:cubicBezTo>
                    <a:close/>
                    <a:moveTo>
                      <a:pt x="32" y="18"/>
                    </a:moveTo>
                    <a:cubicBezTo>
                      <a:pt x="45" y="14"/>
                      <a:pt x="58" y="21"/>
                      <a:pt x="62" y="33"/>
                    </a:cubicBezTo>
                    <a:cubicBezTo>
                      <a:pt x="65" y="45"/>
                      <a:pt x="59" y="58"/>
                      <a:pt x="47" y="62"/>
                    </a:cubicBezTo>
                    <a:cubicBezTo>
                      <a:pt x="34" y="66"/>
                      <a:pt x="21" y="59"/>
                      <a:pt x="18" y="47"/>
                    </a:cubicBezTo>
                    <a:cubicBezTo>
                      <a:pt x="14" y="35"/>
                      <a:pt x="20" y="22"/>
                      <a:pt x="32"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6" name="Freeform 13"/>
              <p:cNvSpPr>
                <a:spLocks noEditPoints="1"/>
              </p:cNvSpPr>
              <p:nvPr/>
            </p:nvSpPr>
            <p:spPr bwMode="auto">
              <a:xfrm>
                <a:off x="4838" y="1902"/>
                <a:ext cx="217" cy="214"/>
              </a:xfrm>
              <a:custGeom>
                <a:avLst/>
                <a:gdLst>
                  <a:gd name="T0" fmla="*/ 6 w 52"/>
                  <a:gd name="T1" fmla="*/ 12 h 51"/>
                  <a:gd name="T2" fmla="*/ 7 w 52"/>
                  <a:gd name="T3" fmla="*/ 16 h 51"/>
                  <a:gd name="T4" fmla="*/ 4 w 52"/>
                  <a:gd name="T5" fmla="*/ 17 h 51"/>
                  <a:gd name="T6" fmla="*/ 1 w 52"/>
                  <a:gd name="T7" fmla="*/ 20 h 51"/>
                  <a:gd name="T8" fmla="*/ 3 w 52"/>
                  <a:gd name="T9" fmla="*/ 24 h 51"/>
                  <a:gd name="T10" fmla="*/ 5 w 52"/>
                  <a:gd name="T11" fmla="*/ 27 h 51"/>
                  <a:gd name="T12" fmla="*/ 3 w 52"/>
                  <a:gd name="T13" fmla="*/ 29 h 51"/>
                  <a:gd name="T14" fmla="*/ 1 w 52"/>
                  <a:gd name="T15" fmla="*/ 33 h 51"/>
                  <a:gd name="T16" fmla="*/ 5 w 52"/>
                  <a:gd name="T17" fmla="*/ 36 h 51"/>
                  <a:gd name="T18" fmla="*/ 8 w 52"/>
                  <a:gd name="T19" fmla="*/ 36 h 51"/>
                  <a:gd name="T20" fmla="*/ 8 w 52"/>
                  <a:gd name="T21" fmla="*/ 41 h 51"/>
                  <a:gd name="T22" fmla="*/ 9 w 52"/>
                  <a:gd name="T23" fmla="*/ 45 h 51"/>
                  <a:gd name="T24" fmla="*/ 13 w 52"/>
                  <a:gd name="T25" fmla="*/ 45 h 51"/>
                  <a:gd name="T26" fmla="*/ 17 w 52"/>
                  <a:gd name="T27" fmla="*/ 45 h 51"/>
                  <a:gd name="T28" fmla="*/ 18 w 52"/>
                  <a:gd name="T29" fmla="*/ 48 h 51"/>
                  <a:gd name="T30" fmla="*/ 21 w 52"/>
                  <a:gd name="T31" fmla="*/ 51 h 51"/>
                  <a:gd name="T32" fmla="*/ 25 w 52"/>
                  <a:gd name="T33" fmla="*/ 49 h 51"/>
                  <a:gd name="T34" fmla="*/ 28 w 52"/>
                  <a:gd name="T35" fmla="*/ 47 h 51"/>
                  <a:gd name="T36" fmla="*/ 30 w 52"/>
                  <a:gd name="T37" fmla="*/ 49 h 51"/>
                  <a:gd name="T38" fmla="*/ 34 w 52"/>
                  <a:gd name="T39" fmla="*/ 50 h 51"/>
                  <a:gd name="T40" fmla="*/ 37 w 52"/>
                  <a:gd name="T41" fmla="*/ 47 h 51"/>
                  <a:gd name="T42" fmla="*/ 38 w 52"/>
                  <a:gd name="T43" fmla="*/ 43 h 51"/>
                  <a:gd name="T44" fmla="*/ 41 w 52"/>
                  <a:gd name="T45" fmla="*/ 44 h 51"/>
                  <a:gd name="T46" fmla="*/ 45 w 52"/>
                  <a:gd name="T47" fmla="*/ 43 h 51"/>
                  <a:gd name="T48" fmla="*/ 46 w 52"/>
                  <a:gd name="T49" fmla="*/ 39 h 51"/>
                  <a:gd name="T50" fmla="*/ 45 w 52"/>
                  <a:gd name="T51" fmla="*/ 35 h 51"/>
                  <a:gd name="T52" fmla="*/ 48 w 52"/>
                  <a:gd name="T53" fmla="*/ 34 h 51"/>
                  <a:gd name="T54" fmla="*/ 51 w 52"/>
                  <a:gd name="T55" fmla="*/ 31 h 51"/>
                  <a:gd name="T56" fmla="*/ 50 w 52"/>
                  <a:gd name="T57" fmla="*/ 27 h 51"/>
                  <a:gd name="T58" fmla="*/ 47 w 52"/>
                  <a:gd name="T59" fmla="*/ 24 h 51"/>
                  <a:gd name="T60" fmla="*/ 49 w 52"/>
                  <a:gd name="T61" fmla="*/ 22 h 51"/>
                  <a:gd name="T62" fmla="*/ 51 w 52"/>
                  <a:gd name="T63" fmla="*/ 18 h 51"/>
                  <a:gd name="T64" fmla="*/ 47 w 52"/>
                  <a:gd name="T65" fmla="*/ 15 h 51"/>
                  <a:gd name="T66" fmla="*/ 44 w 52"/>
                  <a:gd name="T67" fmla="*/ 13 h 51"/>
                  <a:gd name="T68" fmla="*/ 44 w 52"/>
                  <a:gd name="T69" fmla="*/ 10 h 51"/>
                  <a:gd name="T70" fmla="*/ 43 w 52"/>
                  <a:gd name="T71" fmla="*/ 6 h 51"/>
                  <a:gd name="T72" fmla="*/ 39 w 52"/>
                  <a:gd name="T73" fmla="*/ 6 h 51"/>
                  <a:gd name="T74" fmla="*/ 35 w 52"/>
                  <a:gd name="T75" fmla="*/ 6 h 51"/>
                  <a:gd name="T76" fmla="*/ 34 w 52"/>
                  <a:gd name="T77" fmla="*/ 3 h 51"/>
                  <a:gd name="T78" fmla="*/ 32 w 52"/>
                  <a:gd name="T79" fmla="*/ 0 h 51"/>
                  <a:gd name="T80" fmla="*/ 28 w 52"/>
                  <a:gd name="T81" fmla="*/ 2 h 51"/>
                  <a:gd name="T82" fmla="*/ 24 w 52"/>
                  <a:gd name="T83" fmla="*/ 4 h 51"/>
                  <a:gd name="T84" fmla="*/ 22 w 52"/>
                  <a:gd name="T85" fmla="*/ 2 h 51"/>
                  <a:gd name="T86" fmla="*/ 18 w 52"/>
                  <a:gd name="T87" fmla="*/ 1 h 51"/>
                  <a:gd name="T88" fmla="*/ 16 w 52"/>
                  <a:gd name="T89" fmla="*/ 4 h 51"/>
                  <a:gd name="T90" fmla="*/ 14 w 52"/>
                  <a:gd name="T91" fmla="*/ 8 h 51"/>
                  <a:gd name="T92" fmla="*/ 11 w 52"/>
                  <a:gd name="T93" fmla="*/ 7 h 51"/>
                  <a:gd name="T94" fmla="*/ 7 w 52"/>
                  <a:gd name="T95" fmla="*/ 8 h 51"/>
                  <a:gd name="T96" fmla="*/ 6 w 52"/>
                  <a:gd name="T97" fmla="*/ 12 h 51"/>
                  <a:gd name="T98" fmla="*/ 22 w 52"/>
                  <a:gd name="T99" fmla="*/ 11 h 51"/>
                  <a:gd name="T100" fmla="*/ 40 w 52"/>
                  <a:gd name="T101" fmla="*/ 21 h 51"/>
                  <a:gd name="T102" fmla="*/ 31 w 52"/>
                  <a:gd name="T103" fmla="*/ 40 h 51"/>
                  <a:gd name="T104" fmla="*/ 12 w 52"/>
                  <a:gd name="T105" fmla="*/ 30 h 51"/>
                  <a:gd name="T106" fmla="*/ 22 w 52"/>
                  <a:gd name="T107" fmla="*/ 1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51">
                    <a:moveTo>
                      <a:pt x="6" y="12"/>
                    </a:moveTo>
                    <a:cubicBezTo>
                      <a:pt x="7" y="13"/>
                      <a:pt x="7" y="16"/>
                      <a:pt x="7" y="16"/>
                    </a:cubicBezTo>
                    <a:cubicBezTo>
                      <a:pt x="7" y="17"/>
                      <a:pt x="5" y="18"/>
                      <a:pt x="4" y="17"/>
                    </a:cubicBezTo>
                    <a:cubicBezTo>
                      <a:pt x="3" y="17"/>
                      <a:pt x="1" y="18"/>
                      <a:pt x="1" y="20"/>
                    </a:cubicBezTo>
                    <a:cubicBezTo>
                      <a:pt x="0" y="22"/>
                      <a:pt x="1" y="24"/>
                      <a:pt x="3" y="24"/>
                    </a:cubicBezTo>
                    <a:cubicBezTo>
                      <a:pt x="4" y="24"/>
                      <a:pt x="5" y="26"/>
                      <a:pt x="5" y="27"/>
                    </a:cubicBezTo>
                    <a:cubicBezTo>
                      <a:pt x="5" y="28"/>
                      <a:pt x="4" y="29"/>
                      <a:pt x="3" y="29"/>
                    </a:cubicBezTo>
                    <a:cubicBezTo>
                      <a:pt x="1" y="30"/>
                      <a:pt x="1" y="32"/>
                      <a:pt x="1" y="33"/>
                    </a:cubicBezTo>
                    <a:cubicBezTo>
                      <a:pt x="2" y="35"/>
                      <a:pt x="4" y="36"/>
                      <a:pt x="5" y="36"/>
                    </a:cubicBezTo>
                    <a:cubicBezTo>
                      <a:pt x="6" y="36"/>
                      <a:pt x="8" y="36"/>
                      <a:pt x="8" y="36"/>
                    </a:cubicBezTo>
                    <a:cubicBezTo>
                      <a:pt x="8" y="37"/>
                      <a:pt x="9" y="40"/>
                      <a:pt x="8" y="41"/>
                    </a:cubicBezTo>
                    <a:cubicBezTo>
                      <a:pt x="7" y="42"/>
                      <a:pt x="7" y="43"/>
                      <a:pt x="9" y="45"/>
                    </a:cubicBezTo>
                    <a:cubicBezTo>
                      <a:pt x="10" y="46"/>
                      <a:pt x="12" y="46"/>
                      <a:pt x="13" y="45"/>
                    </a:cubicBezTo>
                    <a:cubicBezTo>
                      <a:pt x="14" y="44"/>
                      <a:pt x="16" y="44"/>
                      <a:pt x="17" y="45"/>
                    </a:cubicBezTo>
                    <a:cubicBezTo>
                      <a:pt x="18" y="45"/>
                      <a:pt x="18" y="46"/>
                      <a:pt x="18" y="48"/>
                    </a:cubicBezTo>
                    <a:cubicBezTo>
                      <a:pt x="18" y="49"/>
                      <a:pt x="19" y="50"/>
                      <a:pt x="21" y="51"/>
                    </a:cubicBezTo>
                    <a:cubicBezTo>
                      <a:pt x="22" y="51"/>
                      <a:pt x="24" y="50"/>
                      <a:pt x="25" y="49"/>
                    </a:cubicBezTo>
                    <a:cubicBezTo>
                      <a:pt x="25" y="48"/>
                      <a:pt x="27" y="47"/>
                      <a:pt x="28" y="47"/>
                    </a:cubicBezTo>
                    <a:cubicBezTo>
                      <a:pt x="29" y="47"/>
                      <a:pt x="30" y="48"/>
                      <a:pt x="30" y="49"/>
                    </a:cubicBezTo>
                    <a:cubicBezTo>
                      <a:pt x="30" y="50"/>
                      <a:pt x="32" y="51"/>
                      <a:pt x="34" y="50"/>
                    </a:cubicBezTo>
                    <a:cubicBezTo>
                      <a:pt x="36" y="50"/>
                      <a:pt x="37" y="48"/>
                      <a:pt x="37" y="47"/>
                    </a:cubicBezTo>
                    <a:cubicBezTo>
                      <a:pt x="36" y="45"/>
                      <a:pt x="38" y="43"/>
                      <a:pt x="38" y="43"/>
                    </a:cubicBezTo>
                    <a:cubicBezTo>
                      <a:pt x="39" y="42"/>
                      <a:pt x="40" y="43"/>
                      <a:pt x="41" y="44"/>
                    </a:cubicBezTo>
                    <a:cubicBezTo>
                      <a:pt x="42" y="45"/>
                      <a:pt x="44" y="44"/>
                      <a:pt x="45" y="43"/>
                    </a:cubicBezTo>
                    <a:cubicBezTo>
                      <a:pt x="47" y="42"/>
                      <a:pt x="47" y="40"/>
                      <a:pt x="46" y="39"/>
                    </a:cubicBezTo>
                    <a:cubicBezTo>
                      <a:pt x="45" y="38"/>
                      <a:pt x="45" y="35"/>
                      <a:pt x="45" y="35"/>
                    </a:cubicBezTo>
                    <a:cubicBezTo>
                      <a:pt x="46" y="34"/>
                      <a:pt x="47" y="34"/>
                      <a:pt x="48" y="34"/>
                    </a:cubicBezTo>
                    <a:cubicBezTo>
                      <a:pt x="50" y="34"/>
                      <a:pt x="51" y="33"/>
                      <a:pt x="51" y="31"/>
                    </a:cubicBezTo>
                    <a:cubicBezTo>
                      <a:pt x="52" y="29"/>
                      <a:pt x="51" y="27"/>
                      <a:pt x="50" y="27"/>
                    </a:cubicBezTo>
                    <a:cubicBezTo>
                      <a:pt x="48" y="27"/>
                      <a:pt x="47" y="25"/>
                      <a:pt x="47" y="24"/>
                    </a:cubicBezTo>
                    <a:cubicBezTo>
                      <a:pt x="47" y="23"/>
                      <a:pt x="48" y="22"/>
                      <a:pt x="49" y="22"/>
                    </a:cubicBezTo>
                    <a:cubicBezTo>
                      <a:pt x="51" y="21"/>
                      <a:pt x="51" y="19"/>
                      <a:pt x="51" y="18"/>
                    </a:cubicBezTo>
                    <a:cubicBezTo>
                      <a:pt x="50" y="16"/>
                      <a:pt x="49" y="15"/>
                      <a:pt x="47" y="15"/>
                    </a:cubicBezTo>
                    <a:cubicBezTo>
                      <a:pt x="46" y="16"/>
                      <a:pt x="44" y="14"/>
                      <a:pt x="44" y="13"/>
                    </a:cubicBezTo>
                    <a:cubicBezTo>
                      <a:pt x="43" y="13"/>
                      <a:pt x="43" y="11"/>
                      <a:pt x="44" y="10"/>
                    </a:cubicBezTo>
                    <a:cubicBezTo>
                      <a:pt x="45" y="9"/>
                      <a:pt x="45" y="8"/>
                      <a:pt x="43" y="6"/>
                    </a:cubicBezTo>
                    <a:cubicBezTo>
                      <a:pt x="42" y="5"/>
                      <a:pt x="40" y="5"/>
                      <a:pt x="39" y="6"/>
                    </a:cubicBezTo>
                    <a:cubicBezTo>
                      <a:pt x="38" y="7"/>
                      <a:pt x="36" y="7"/>
                      <a:pt x="35" y="6"/>
                    </a:cubicBezTo>
                    <a:cubicBezTo>
                      <a:pt x="34" y="6"/>
                      <a:pt x="34" y="5"/>
                      <a:pt x="34" y="3"/>
                    </a:cubicBezTo>
                    <a:cubicBezTo>
                      <a:pt x="35" y="2"/>
                      <a:pt x="33" y="1"/>
                      <a:pt x="32" y="0"/>
                    </a:cubicBezTo>
                    <a:cubicBezTo>
                      <a:pt x="30" y="0"/>
                      <a:pt x="28" y="1"/>
                      <a:pt x="28" y="2"/>
                    </a:cubicBezTo>
                    <a:cubicBezTo>
                      <a:pt x="27" y="3"/>
                      <a:pt x="25" y="4"/>
                      <a:pt x="24" y="4"/>
                    </a:cubicBezTo>
                    <a:cubicBezTo>
                      <a:pt x="24" y="4"/>
                      <a:pt x="23" y="3"/>
                      <a:pt x="22" y="2"/>
                    </a:cubicBezTo>
                    <a:cubicBezTo>
                      <a:pt x="22" y="1"/>
                      <a:pt x="20" y="0"/>
                      <a:pt x="18" y="1"/>
                    </a:cubicBezTo>
                    <a:cubicBezTo>
                      <a:pt x="16" y="1"/>
                      <a:pt x="15" y="3"/>
                      <a:pt x="16" y="4"/>
                    </a:cubicBezTo>
                    <a:cubicBezTo>
                      <a:pt x="16" y="6"/>
                      <a:pt x="15" y="8"/>
                      <a:pt x="14" y="8"/>
                    </a:cubicBezTo>
                    <a:cubicBezTo>
                      <a:pt x="13" y="9"/>
                      <a:pt x="12" y="8"/>
                      <a:pt x="11" y="7"/>
                    </a:cubicBezTo>
                    <a:cubicBezTo>
                      <a:pt x="10" y="6"/>
                      <a:pt x="8" y="7"/>
                      <a:pt x="7" y="8"/>
                    </a:cubicBezTo>
                    <a:cubicBezTo>
                      <a:pt x="6" y="10"/>
                      <a:pt x="5" y="11"/>
                      <a:pt x="6" y="12"/>
                    </a:cubicBezTo>
                    <a:close/>
                    <a:moveTo>
                      <a:pt x="22" y="11"/>
                    </a:moveTo>
                    <a:cubicBezTo>
                      <a:pt x="29" y="9"/>
                      <a:pt x="38" y="13"/>
                      <a:pt x="40" y="21"/>
                    </a:cubicBezTo>
                    <a:cubicBezTo>
                      <a:pt x="43" y="29"/>
                      <a:pt x="38" y="37"/>
                      <a:pt x="31" y="40"/>
                    </a:cubicBezTo>
                    <a:cubicBezTo>
                      <a:pt x="23" y="42"/>
                      <a:pt x="14" y="38"/>
                      <a:pt x="12" y="30"/>
                    </a:cubicBezTo>
                    <a:cubicBezTo>
                      <a:pt x="9" y="22"/>
                      <a:pt x="14" y="14"/>
                      <a:pt x="2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7" name="Freeform 14"/>
              <p:cNvSpPr>
                <a:spLocks noEditPoints="1"/>
              </p:cNvSpPr>
              <p:nvPr/>
            </p:nvSpPr>
            <p:spPr bwMode="auto">
              <a:xfrm>
                <a:off x="4842" y="2116"/>
                <a:ext cx="163" cy="168"/>
              </a:xfrm>
              <a:custGeom>
                <a:avLst/>
                <a:gdLst>
                  <a:gd name="T0" fmla="*/ 4 w 39"/>
                  <a:gd name="T1" fmla="*/ 10 h 40"/>
                  <a:gd name="T2" fmla="*/ 5 w 39"/>
                  <a:gd name="T3" fmla="*/ 13 h 40"/>
                  <a:gd name="T4" fmla="*/ 2 w 39"/>
                  <a:gd name="T5" fmla="*/ 13 h 40"/>
                  <a:gd name="T6" fmla="*/ 0 w 39"/>
                  <a:gd name="T7" fmla="*/ 16 h 40"/>
                  <a:gd name="T8" fmla="*/ 1 w 39"/>
                  <a:gd name="T9" fmla="*/ 19 h 40"/>
                  <a:gd name="T10" fmla="*/ 3 w 39"/>
                  <a:gd name="T11" fmla="*/ 21 h 40"/>
                  <a:gd name="T12" fmla="*/ 2 w 39"/>
                  <a:gd name="T13" fmla="*/ 23 h 40"/>
                  <a:gd name="T14" fmla="*/ 1 w 39"/>
                  <a:gd name="T15" fmla="*/ 26 h 40"/>
                  <a:gd name="T16" fmla="*/ 3 w 39"/>
                  <a:gd name="T17" fmla="*/ 28 h 40"/>
                  <a:gd name="T18" fmla="*/ 5 w 39"/>
                  <a:gd name="T19" fmla="*/ 28 h 40"/>
                  <a:gd name="T20" fmla="*/ 5 w 39"/>
                  <a:gd name="T21" fmla="*/ 31 h 40"/>
                  <a:gd name="T22" fmla="*/ 6 w 39"/>
                  <a:gd name="T23" fmla="*/ 35 h 40"/>
                  <a:gd name="T24" fmla="*/ 9 w 39"/>
                  <a:gd name="T25" fmla="*/ 35 h 40"/>
                  <a:gd name="T26" fmla="*/ 13 w 39"/>
                  <a:gd name="T27" fmla="*/ 34 h 40"/>
                  <a:gd name="T28" fmla="*/ 13 w 39"/>
                  <a:gd name="T29" fmla="*/ 37 h 40"/>
                  <a:gd name="T30" fmla="*/ 15 w 39"/>
                  <a:gd name="T31" fmla="*/ 39 h 40"/>
                  <a:gd name="T32" fmla="*/ 18 w 39"/>
                  <a:gd name="T33" fmla="*/ 38 h 40"/>
                  <a:gd name="T34" fmla="*/ 21 w 39"/>
                  <a:gd name="T35" fmla="*/ 36 h 40"/>
                  <a:gd name="T36" fmla="*/ 22 w 39"/>
                  <a:gd name="T37" fmla="*/ 38 h 40"/>
                  <a:gd name="T38" fmla="*/ 26 w 39"/>
                  <a:gd name="T39" fmla="*/ 39 h 40"/>
                  <a:gd name="T40" fmla="*/ 27 w 39"/>
                  <a:gd name="T41" fmla="*/ 36 h 40"/>
                  <a:gd name="T42" fmla="*/ 29 w 39"/>
                  <a:gd name="T43" fmla="*/ 33 h 40"/>
                  <a:gd name="T44" fmla="*/ 31 w 39"/>
                  <a:gd name="T45" fmla="*/ 34 h 40"/>
                  <a:gd name="T46" fmla="*/ 34 w 39"/>
                  <a:gd name="T47" fmla="*/ 33 h 40"/>
                  <a:gd name="T48" fmla="*/ 35 w 39"/>
                  <a:gd name="T49" fmla="*/ 30 h 40"/>
                  <a:gd name="T50" fmla="*/ 34 w 39"/>
                  <a:gd name="T51" fmla="*/ 27 h 40"/>
                  <a:gd name="T52" fmla="*/ 36 w 39"/>
                  <a:gd name="T53" fmla="*/ 26 h 40"/>
                  <a:gd name="T54" fmla="*/ 39 w 39"/>
                  <a:gd name="T55" fmla="*/ 24 h 40"/>
                  <a:gd name="T56" fmla="*/ 38 w 39"/>
                  <a:gd name="T57" fmla="*/ 21 h 40"/>
                  <a:gd name="T58" fmla="*/ 36 w 39"/>
                  <a:gd name="T59" fmla="*/ 18 h 40"/>
                  <a:gd name="T60" fmla="*/ 37 w 39"/>
                  <a:gd name="T61" fmla="*/ 17 h 40"/>
                  <a:gd name="T62" fmla="*/ 38 w 39"/>
                  <a:gd name="T63" fmla="*/ 14 h 40"/>
                  <a:gd name="T64" fmla="*/ 36 w 39"/>
                  <a:gd name="T65" fmla="*/ 12 h 40"/>
                  <a:gd name="T66" fmla="*/ 33 w 39"/>
                  <a:gd name="T67" fmla="*/ 10 h 40"/>
                  <a:gd name="T68" fmla="*/ 33 w 39"/>
                  <a:gd name="T69" fmla="*/ 8 h 40"/>
                  <a:gd name="T70" fmla="*/ 33 w 39"/>
                  <a:gd name="T71" fmla="*/ 5 h 40"/>
                  <a:gd name="T72" fmla="*/ 30 w 39"/>
                  <a:gd name="T73" fmla="*/ 5 h 40"/>
                  <a:gd name="T74" fmla="*/ 26 w 39"/>
                  <a:gd name="T75" fmla="*/ 5 h 40"/>
                  <a:gd name="T76" fmla="*/ 26 w 39"/>
                  <a:gd name="T77" fmla="*/ 3 h 40"/>
                  <a:gd name="T78" fmla="*/ 24 w 39"/>
                  <a:gd name="T79" fmla="*/ 0 h 40"/>
                  <a:gd name="T80" fmla="*/ 21 w 39"/>
                  <a:gd name="T81" fmla="*/ 2 h 40"/>
                  <a:gd name="T82" fmla="*/ 18 w 39"/>
                  <a:gd name="T83" fmla="*/ 4 h 40"/>
                  <a:gd name="T84" fmla="*/ 16 w 39"/>
                  <a:gd name="T85" fmla="*/ 2 h 40"/>
                  <a:gd name="T86" fmla="*/ 13 w 39"/>
                  <a:gd name="T87" fmla="*/ 1 h 40"/>
                  <a:gd name="T88" fmla="*/ 11 w 39"/>
                  <a:gd name="T89" fmla="*/ 3 h 40"/>
                  <a:gd name="T90" fmla="*/ 10 w 39"/>
                  <a:gd name="T91" fmla="*/ 6 h 40"/>
                  <a:gd name="T92" fmla="*/ 8 w 39"/>
                  <a:gd name="T93" fmla="*/ 6 h 40"/>
                  <a:gd name="T94" fmla="*/ 5 w 39"/>
                  <a:gd name="T95" fmla="*/ 6 h 40"/>
                  <a:gd name="T96" fmla="*/ 4 w 39"/>
                  <a:gd name="T97" fmla="*/ 10 h 40"/>
                  <a:gd name="T98" fmla="*/ 16 w 39"/>
                  <a:gd name="T99" fmla="*/ 9 h 40"/>
                  <a:gd name="T100" fmla="*/ 30 w 39"/>
                  <a:gd name="T101" fmla="*/ 16 h 40"/>
                  <a:gd name="T102" fmla="*/ 23 w 39"/>
                  <a:gd name="T103" fmla="*/ 31 h 40"/>
                  <a:gd name="T104" fmla="*/ 9 w 39"/>
                  <a:gd name="T105" fmla="*/ 23 h 40"/>
                  <a:gd name="T106" fmla="*/ 16 w 39"/>
                  <a:gd name="T107" fmla="*/ 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0">
                    <a:moveTo>
                      <a:pt x="4" y="10"/>
                    </a:moveTo>
                    <a:cubicBezTo>
                      <a:pt x="5" y="10"/>
                      <a:pt x="5" y="12"/>
                      <a:pt x="5" y="13"/>
                    </a:cubicBezTo>
                    <a:cubicBezTo>
                      <a:pt x="4" y="13"/>
                      <a:pt x="3" y="14"/>
                      <a:pt x="2" y="13"/>
                    </a:cubicBezTo>
                    <a:cubicBezTo>
                      <a:pt x="1" y="13"/>
                      <a:pt x="0" y="14"/>
                      <a:pt x="0" y="16"/>
                    </a:cubicBezTo>
                    <a:cubicBezTo>
                      <a:pt x="0" y="17"/>
                      <a:pt x="0" y="18"/>
                      <a:pt x="1" y="19"/>
                    </a:cubicBezTo>
                    <a:cubicBezTo>
                      <a:pt x="2" y="19"/>
                      <a:pt x="3" y="20"/>
                      <a:pt x="3" y="21"/>
                    </a:cubicBezTo>
                    <a:cubicBezTo>
                      <a:pt x="3" y="22"/>
                      <a:pt x="3" y="22"/>
                      <a:pt x="2" y="23"/>
                    </a:cubicBezTo>
                    <a:cubicBezTo>
                      <a:pt x="1" y="23"/>
                      <a:pt x="0" y="24"/>
                      <a:pt x="1" y="26"/>
                    </a:cubicBezTo>
                    <a:cubicBezTo>
                      <a:pt x="1" y="27"/>
                      <a:pt x="2" y="28"/>
                      <a:pt x="3" y="28"/>
                    </a:cubicBezTo>
                    <a:cubicBezTo>
                      <a:pt x="4" y="27"/>
                      <a:pt x="5" y="28"/>
                      <a:pt x="5" y="28"/>
                    </a:cubicBezTo>
                    <a:cubicBezTo>
                      <a:pt x="6" y="29"/>
                      <a:pt x="6" y="31"/>
                      <a:pt x="5" y="31"/>
                    </a:cubicBezTo>
                    <a:cubicBezTo>
                      <a:pt x="5" y="32"/>
                      <a:pt x="5" y="34"/>
                      <a:pt x="6" y="35"/>
                    </a:cubicBezTo>
                    <a:cubicBezTo>
                      <a:pt x="7" y="35"/>
                      <a:pt x="9" y="36"/>
                      <a:pt x="9" y="35"/>
                    </a:cubicBezTo>
                    <a:cubicBezTo>
                      <a:pt x="10" y="34"/>
                      <a:pt x="12" y="34"/>
                      <a:pt x="13" y="34"/>
                    </a:cubicBezTo>
                    <a:cubicBezTo>
                      <a:pt x="13" y="35"/>
                      <a:pt x="13" y="36"/>
                      <a:pt x="13" y="37"/>
                    </a:cubicBezTo>
                    <a:cubicBezTo>
                      <a:pt x="13" y="38"/>
                      <a:pt x="14" y="39"/>
                      <a:pt x="15" y="39"/>
                    </a:cubicBezTo>
                    <a:cubicBezTo>
                      <a:pt x="17" y="40"/>
                      <a:pt x="18" y="39"/>
                      <a:pt x="18" y="38"/>
                    </a:cubicBezTo>
                    <a:cubicBezTo>
                      <a:pt x="18" y="37"/>
                      <a:pt x="20" y="36"/>
                      <a:pt x="21" y="36"/>
                    </a:cubicBezTo>
                    <a:cubicBezTo>
                      <a:pt x="21" y="36"/>
                      <a:pt x="22" y="37"/>
                      <a:pt x="22" y="38"/>
                    </a:cubicBezTo>
                    <a:cubicBezTo>
                      <a:pt x="23" y="39"/>
                      <a:pt x="24" y="39"/>
                      <a:pt x="26" y="39"/>
                    </a:cubicBezTo>
                    <a:cubicBezTo>
                      <a:pt x="27" y="38"/>
                      <a:pt x="28" y="37"/>
                      <a:pt x="27" y="36"/>
                    </a:cubicBezTo>
                    <a:cubicBezTo>
                      <a:pt x="27" y="35"/>
                      <a:pt x="28" y="33"/>
                      <a:pt x="29" y="33"/>
                    </a:cubicBezTo>
                    <a:cubicBezTo>
                      <a:pt x="29" y="33"/>
                      <a:pt x="30" y="33"/>
                      <a:pt x="31" y="34"/>
                    </a:cubicBezTo>
                    <a:cubicBezTo>
                      <a:pt x="32" y="34"/>
                      <a:pt x="33" y="34"/>
                      <a:pt x="34" y="33"/>
                    </a:cubicBezTo>
                    <a:cubicBezTo>
                      <a:pt x="35" y="32"/>
                      <a:pt x="35" y="31"/>
                      <a:pt x="35" y="30"/>
                    </a:cubicBezTo>
                    <a:cubicBezTo>
                      <a:pt x="34" y="29"/>
                      <a:pt x="34" y="27"/>
                      <a:pt x="34" y="27"/>
                    </a:cubicBezTo>
                    <a:cubicBezTo>
                      <a:pt x="34" y="26"/>
                      <a:pt x="35" y="26"/>
                      <a:pt x="36" y="26"/>
                    </a:cubicBezTo>
                    <a:cubicBezTo>
                      <a:pt x="38" y="26"/>
                      <a:pt x="39" y="25"/>
                      <a:pt x="39" y="24"/>
                    </a:cubicBezTo>
                    <a:cubicBezTo>
                      <a:pt x="39" y="23"/>
                      <a:pt x="39" y="21"/>
                      <a:pt x="38" y="21"/>
                    </a:cubicBezTo>
                    <a:cubicBezTo>
                      <a:pt x="37" y="21"/>
                      <a:pt x="36" y="19"/>
                      <a:pt x="36" y="18"/>
                    </a:cubicBezTo>
                    <a:cubicBezTo>
                      <a:pt x="36" y="18"/>
                      <a:pt x="36" y="17"/>
                      <a:pt x="37" y="17"/>
                    </a:cubicBezTo>
                    <a:cubicBezTo>
                      <a:pt x="38" y="16"/>
                      <a:pt x="39" y="15"/>
                      <a:pt x="38" y="14"/>
                    </a:cubicBezTo>
                    <a:cubicBezTo>
                      <a:pt x="38" y="12"/>
                      <a:pt x="37" y="11"/>
                      <a:pt x="36" y="12"/>
                    </a:cubicBezTo>
                    <a:cubicBezTo>
                      <a:pt x="35" y="12"/>
                      <a:pt x="33" y="11"/>
                      <a:pt x="33" y="10"/>
                    </a:cubicBezTo>
                    <a:cubicBezTo>
                      <a:pt x="32" y="10"/>
                      <a:pt x="33" y="9"/>
                      <a:pt x="33" y="8"/>
                    </a:cubicBezTo>
                    <a:cubicBezTo>
                      <a:pt x="34" y="7"/>
                      <a:pt x="34" y="6"/>
                      <a:pt x="33" y="5"/>
                    </a:cubicBezTo>
                    <a:cubicBezTo>
                      <a:pt x="32" y="4"/>
                      <a:pt x="30" y="4"/>
                      <a:pt x="30" y="5"/>
                    </a:cubicBezTo>
                    <a:cubicBezTo>
                      <a:pt x="29" y="5"/>
                      <a:pt x="27" y="5"/>
                      <a:pt x="26" y="5"/>
                    </a:cubicBezTo>
                    <a:cubicBezTo>
                      <a:pt x="26" y="5"/>
                      <a:pt x="26" y="4"/>
                      <a:pt x="26" y="3"/>
                    </a:cubicBezTo>
                    <a:cubicBezTo>
                      <a:pt x="26" y="2"/>
                      <a:pt x="25" y="1"/>
                      <a:pt x="24" y="0"/>
                    </a:cubicBezTo>
                    <a:cubicBezTo>
                      <a:pt x="22" y="0"/>
                      <a:pt x="21" y="1"/>
                      <a:pt x="21" y="2"/>
                    </a:cubicBezTo>
                    <a:cubicBezTo>
                      <a:pt x="20" y="3"/>
                      <a:pt x="19" y="3"/>
                      <a:pt x="18" y="4"/>
                    </a:cubicBezTo>
                    <a:cubicBezTo>
                      <a:pt x="18" y="4"/>
                      <a:pt x="17" y="3"/>
                      <a:pt x="16" y="2"/>
                    </a:cubicBezTo>
                    <a:cubicBezTo>
                      <a:pt x="16" y="1"/>
                      <a:pt x="15" y="0"/>
                      <a:pt x="13" y="1"/>
                    </a:cubicBezTo>
                    <a:cubicBezTo>
                      <a:pt x="12" y="1"/>
                      <a:pt x="11" y="2"/>
                      <a:pt x="11" y="3"/>
                    </a:cubicBezTo>
                    <a:cubicBezTo>
                      <a:pt x="12" y="4"/>
                      <a:pt x="11" y="6"/>
                      <a:pt x="10" y="6"/>
                    </a:cubicBezTo>
                    <a:cubicBezTo>
                      <a:pt x="10" y="7"/>
                      <a:pt x="9" y="6"/>
                      <a:pt x="8" y="6"/>
                    </a:cubicBezTo>
                    <a:cubicBezTo>
                      <a:pt x="7" y="5"/>
                      <a:pt x="6" y="5"/>
                      <a:pt x="5" y="6"/>
                    </a:cubicBezTo>
                    <a:cubicBezTo>
                      <a:pt x="4" y="7"/>
                      <a:pt x="4" y="9"/>
                      <a:pt x="4" y="10"/>
                    </a:cubicBezTo>
                    <a:close/>
                    <a:moveTo>
                      <a:pt x="16" y="9"/>
                    </a:moveTo>
                    <a:cubicBezTo>
                      <a:pt x="22" y="7"/>
                      <a:pt x="28" y="10"/>
                      <a:pt x="30" y="16"/>
                    </a:cubicBezTo>
                    <a:cubicBezTo>
                      <a:pt x="32" y="22"/>
                      <a:pt x="29" y="29"/>
                      <a:pt x="23" y="31"/>
                    </a:cubicBezTo>
                    <a:cubicBezTo>
                      <a:pt x="17" y="33"/>
                      <a:pt x="11" y="29"/>
                      <a:pt x="9" y="23"/>
                    </a:cubicBezTo>
                    <a:cubicBezTo>
                      <a:pt x="7" y="17"/>
                      <a:pt x="10" y="11"/>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11" name="组合 10"/>
          <p:cNvGrpSpPr/>
          <p:nvPr/>
        </p:nvGrpSpPr>
        <p:grpSpPr>
          <a:xfrm>
            <a:off x="2027885" y="2321642"/>
            <a:ext cx="1389152" cy="2392526"/>
            <a:chOff x="7317392" y="4250111"/>
            <a:chExt cx="1852203" cy="3190034"/>
          </a:xfrm>
        </p:grpSpPr>
        <p:grpSp>
          <p:nvGrpSpPr>
            <p:cNvPr id="25" name="组合 24"/>
            <p:cNvGrpSpPr/>
            <p:nvPr/>
          </p:nvGrpSpPr>
          <p:grpSpPr>
            <a:xfrm>
              <a:off x="7317392" y="4250111"/>
              <a:ext cx="1852203" cy="3190034"/>
              <a:chOff x="2082059" y="3844831"/>
              <a:chExt cx="1852203" cy="3190034"/>
            </a:xfrm>
          </p:grpSpPr>
          <p:grpSp>
            <p:nvGrpSpPr>
              <p:cNvPr id="26" name="组合 25"/>
              <p:cNvGrpSpPr/>
              <p:nvPr/>
            </p:nvGrpSpPr>
            <p:grpSpPr>
              <a:xfrm>
                <a:off x="2082059" y="3844831"/>
                <a:ext cx="1852203" cy="3190034"/>
                <a:chOff x="2689225" y="814470"/>
                <a:chExt cx="2591962" cy="4464122"/>
              </a:xfrm>
            </p:grpSpPr>
            <p:sp>
              <p:nvSpPr>
                <p:cNvPr id="30" name="任意多边形 29"/>
                <p:cNvSpPr/>
                <p:nvPr/>
              </p:nvSpPr>
              <p:spPr>
                <a:xfrm rot="2700000">
                  <a:off x="2013032" y="2010436"/>
                  <a:ext cx="4464122" cy="2072189"/>
                </a:xfrm>
                <a:custGeom>
                  <a:avLst/>
                  <a:gdLst>
                    <a:gd name="connsiteX0" fmla="*/ 776171 w 2969868"/>
                    <a:gd name="connsiteY0" fmla="*/ 0 h 1494000"/>
                    <a:gd name="connsiteX1" fmla="*/ 2233868 w 2969868"/>
                    <a:gd name="connsiteY1" fmla="*/ 0 h 1494000"/>
                    <a:gd name="connsiteX2" fmla="*/ 2233867 w 2969868"/>
                    <a:gd name="connsiteY2" fmla="*/ 1494000 h 1494000"/>
                    <a:gd name="connsiteX3" fmla="*/ 0 w 2969868"/>
                    <a:gd name="connsiteY3" fmla="*/ 1494000 h 1494000"/>
                    <a:gd name="connsiteX4" fmla="*/ 0 w 2969868"/>
                    <a:gd name="connsiteY4" fmla="*/ 1461258 h 1494000"/>
                    <a:gd name="connsiteX5" fmla="*/ 776172 w 2969868"/>
                    <a:gd name="connsiteY5" fmla="*/ 1461258 h 14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868" h="1494000">
                      <a:moveTo>
                        <a:pt x="776171" y="0"/>
                      </a:moveTo>
                      <a:lnTo>
                        <a:pt x="2233868" y="0"/>
                      </a:lnTo>
                      <a:cubicBezTo>
                        <a:pt x="3232538" y="23721"/>
                        <a:pt x="3197712" y="1487845"/>
                        <a:pt x="2233867" y="1494000"/>
                      </a:cubicBezTo>
                      <a:lnTo>
                        <a:pt x="0" y="1494000"/>
                      </a:lnTo>
                      <a:lnTo>
                        <a:pt x="0" y="1461258"/>
                      </a:lnTo>
                      <a:lnTo>
                        <a:pt x="776172" y="1461258"/>
                      </a:lnTo>
                      <a:close/>
                    </a:path>
                  </a:pathLst>
                </a:custGeom>
                <a:gradFill>
                  <a:gsLst>
                    <a:gs pos="67000">
                      <a:schemeClr val="bg1">
                        <a:lumMod val="65000"/>
                        <a:alpha val="29000"/>
                      </a:schemeClr>
                    </a:gs>
                    <a:gs pos="0">
                      <a:schemeClr val="tx1"/>
                    </a:gs>
                    <a:gs pos="100000">
                      <a:schemeClr val="bg1">
                        <a:lumMod val="95000"/>
                        <a:alpha val="0"/>
                      </a:schemeClr>
                    </a:gs>
                  </a:gsLst>
                  <a:lin ang="0" scaled="0"/>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椭圆 30"/>
                <p:cNvSpPr/>
                <p:nvPr/>
              </p:nvSpPr>
              <p:spPr>
                <a:xfrm>
                  <a:off x="2689225" y="1488621"/>
                  <a:ext cx="1791609" cy="1791608"/>
                </a:xfrm>
                <a:prstGeom prst="ellipse">
                  <a:avLst/>
                </a:prstGeom>
                <a:gradFill>
                  <a:gsLst>
                    <a:gs pos="0">
                      <a:schemeClr val="bg1">
                        <a:lumMod val="65000"/>
                      </a:schemeClr>
                    </a:gs>
                    <a:gs pos="100000">
                      <a:schemeClr val="bg1">
                        <a:lumMod val="95000"/>
                      </a:schemeClr>
                    </a:gs>
                  </a:gsLst>
                  <a:lin ang="2700000" scaled="1"/>
                </a:gradFill>
                <a:ln w="25400">
                  <a:gradFill flip="none" rotWithShape="1">
                    <a:gsLst>
                      <a:gs pos="0">
                        <a:schemeClr val="bg1"/>
                      </a:gs>
                      <a:gs pos="100000">
                        <a:schemeClr val="bg1">
                          <a:lumMod val="65000"/>
                        </a:schemeClr>
                      </a:gs>
                    </a:gsLst>
                    <a:lin ang="2700000" scaled="1"/>
                    <a:tileRect/>
                  </a:gradFill>
                </a:ln>
                <a:effectLst>
                  <a:outerShdw blurRad="622300" dist="2159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7" name="组合 26"/>
              <p:cNvGrpSpPr/>
              <p:nvPr/>
            </p:nvGrpSpPr>
            <p:grpSpPr>
              <a:xfrm>
                <a:off x="2220839" y="4115429"/>
                <a:ext cx="1431499" cy="2455353"/>
                <a:chOff x="2689225" y="825138"/>
                <a:chExt cx="2602631" cy="4464121"/>
              </a:xfrm>
            </p:grpSpPr>
            <p:sp>
              <p:nvSpPr>
                <p:cNvPr id="28" name="任意多边形 27"/>
                <p:cNvSpPr/>
                <p:nvPr/>
              </p:nvSpPr>
              <p:spPr>
                <a:xfrm rot="2700000">
                  <a:off x="2023698" y="2021102"/>
                  <a:ext cx="4464121" cy="2072194"/>
                </a:xfrm>
                <a:custGeom>
                  <a:avLst/>
                  <a:gdLst>
                    <a:gd name="connsiteX0" fmla="*/ 776171 w 2969868"/>
                    <a:gd name="connsiteY0" fmla="*/ 0 h 1494000"/>
                    <a:gd name="connsiteX1" fmla="*/ 2233868 w 2969868"/>
                    <a:gd name="connsiteY1" fmla="*/ 0 h 1494000"/>
                    <a:gd name="connsiteX2" fmla="*/ 2233867 w 2969868"/>
                    <a:gd name="connsiteY2" fmla="*/ 1494000 h 1494000"/>
                    <a:gd name="connsiteX3" fmla="*/ 0 w 2969868"/>
                    <a:gd name="connsiteY3" fmla="*/ 1494000 h 1494000"/>
                    <a:gd name="connsiteX4" fmla="*/ 0 w 2969868"/>
                    <a:gd name="connsiteY4" fmla="*/ 1461258 h 1494000"/>
                    <a:gd name="connsiteX5" fmla="*/ 776172 w 2969868"/>
                    <a:gd name="connsiteY5" fmla="*/ 1461258 h 14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868" h="1494000">
                      <a:moveTo>
                        <a:pt x="776171" y="0"/>
                      </a:moveTo>
                      <a:lnTo>
                        <a:pt x="2233868" y="0"/>
                      </a:lnTo>
                      <a:cubicBezTo>
                        <a:pt x="3232538" y="23721"/>
                        <a:pt x="3197712" y="1487845"/>
                        <a:pt x="2233867" y="1494000"/>
                      </a:cubicBezTo>
                      <a:lnTo>
                        <a:pt x="0" y="1494000"/>
                      </a:lnTo>
                      <a:lnTo>
                        <a:pt x="0" y="1461258"/>
                      </a:lnTo>
                      <a:lnTo>
                        <a:pt x="776172" y="1461258"/>
                      </a:lnTo>
                      <a:close/>
                    </a:path>
                  </a:pathLst>
                </a:custGeom>
                <a:gradFill>
                  <a:gsLst>
                    <a:gs pos="67000">
                      <a:schemeClr val="bg1">
                        <a:lumMod val="65000"/>
                        <a:alpha val="29000"/>
                      </a:schemeClr>
                    </a:gs>
                    <a:gs pos="0">
                      <a:schemeClr val="tx1"/>
                    </a:gs>
                    <a:gs pos="100000">
                      <a:schemeClr val="bg1">
                        <a:lumMod val="95000"/>
                        <a:alpha val="0"/>
                      </a:schemeClr>
                    </a:gs>
                  </a:gsLst>
                  <a:lin ang="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椭圆 28"/>
                <p:cNvSpPr/>
                <p:nvPr/>
              </p:nvSpPr>
              <p:spPr>
                <a:xfrm>
                  <a:off x="2689225" y="1488621"/>
                  <a:ext cx="1791608" cy="1791608"/>
                </a:xfrm>
                <a:prstGeom prst="ellipse">
                  <a:avLst/>
                </a:prstGeom>
                <a:gradFill>
                  <a:gsLst>
                    <a:gs pos="0">
                      <a:schemeClr val="bg1">
                        <a:lumMod val="65000"/>
                      </a:schemeClr>
                    </a:gs>
                    <a:gs pos="100000">
                      <a:schemeClr val="bg1">
                        <a:lumMod val="95000"/>
                      </a:schemeClr>
                    </a:gs>
                  </a:gsLst>
                  <a:lin ang="2700000" scaled="1"/>
                </a:gradFill>
                <a:ln w="25400">
                  <a:gradFill flip="none" rotWithShape="1">
                    <a:gsLst>
                      <a:gs pos="0">
                        <a:schemeClr val="bg1"/>
                      </a:gs>
                      <a:gs pos="100000">
                        <a:schemeClr val="bg1">
                          <a:lumMod val="65000"/>
                        </a:schemeClr>
                      </a:gs>
                    </a:gsLst>
                    <a:lin ang="2700000" scaled="1"/>
                    <a:tileRect/>
                  </a:gradFill>
                </a:ln>
                <a:effectLst>
                  <a:outerShdw blurRad="622300" dist="2159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grpSp>
          <p:nvGrpSpPr>
            <p:cNvPr id="99" name="Group 4"/>
            <p:cNvGrpSpPr>
              <a:grpSpLocks noChangeAspect="1"/>
            </p:cNvGrpSpPr>
            <p:nvPr/>
          </p:nvGrpSpPr>
          <p:grpSpPr bwMode="auto">
            <a:xfrm>
              <a:off x="7766329" y="5067738"/>
              <a:ext cx="382400" cy="561513"/>
              <a:chOff x="3540" y="531"/>
              <a:chExt cx="348" cy="511"/>
            </a:xfrm>
            <a:solidFill>
              <a:schemeClr val="tx1">
                <a:lumMod val="50000"/>
                <a:lumOff val="50000"/>
              </a:schemeClr>
            </a:solidFill>
          </p:grpSpPr>
          <p:sp>
            <p:nvSpPr>
              <p:cNvPr id="100" name="Freeform 5"/>
              <p:cNvSpPr/>
              <p:nvPr/>
            </p:nvSpPr>
            <p:spPr bwMode="auto">
              <a:xfrm>
                <a:off x="3540" y="801"/>
                <a:ext cx="348" cy="241"/>
              </a:xfrm>
              <a:custGeom>
                <a:avLst/>
                <a:gdLst>
                  <a:gd name="T0" fmla="*/ 78 w 97"/>
                  <a:gd name="T1" fmla="*/ 0 h 68"/>
                  <a:gd name="T2" fmla="*/ 70 w 97"/>
                  <a:gd name="T3" fmla="*/ 20 h 68"/>
                  <a:gd name="T4" fmla="*/ 49 w 97"/>
                  <a:gd name="T5" fmla="*/ 66 h 68"/>
                  <a:gd name="T6" fmla="*/ 29 w 97"/>
                  <a:gd name="T7" fmla="*/ 20 h 68"/>
                  <a:gd name="T8" fmla="*/ 20 w 97"/>
                  <a:gd name="T9" fmla="*/ 0 h 68"/>
                  <a:gd name="T10" fmla="*/ 0 w 97"/>
                  <a:gd name="T11" fmla="*/ 39 h 68"/>
                  <a:gd name="T12" fmla="*/ 0 w 97"/>
                  <a:gd name="T13" fmla="*/ 50 h 68"/>
                  <a:gd name="T14" fmla="*/ 49 w 97"/>
                  <a:gd name="T15" fmla="*/ 68 h 68"/>
                  <a:gd name="T16" fmla="*/ 97 w 97"/>
                  <a:gd name="T17" fmla="*/ 50 h 68"/>
                  <a:gd name="T18" fmla="*/ 97 w 97"/>
                  <a:gd name="T19" fmla="*/ 39 h 68"/>
                  <a:gd name="T20" fmla="*/ 78 w 97"/>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68">
                    <a:moveTo>
                      <a:pt x="78" y="0"/>
                    </a:moveTo>
                    <a:cubicBezTo>
                      <a:pt x="70" y="20"/>
                      <a:pt x="70" y="20"/>
                      <a:pt x="70" y="20"/>
                    </a:cubicBezTo>
                    <a:cubicBezTo>
                      <a:pt x="49" y="66"/>
                      <a:pt x="49" y="66"/>
                      <a:pt x="49" y="66"/>
                    </a:cubicBezTo>
                    <a:cubicBezTo>
                      <a:pt x="29" y="20"/>
                      <a:pt x="29" y="20"/>
                      <a:pt x="29" y="20"/>
                    </a:cubicBezTo>
                    <a:cubicBezTo>
                      <a:pt x="20" y="0"/>
                      <a:pt x="20" y="0"/>
                      <a:pt x="20" y="0"/>
                    </a:cubicBezTo>
                    <a:cubicBezTo>
                      <a:pt x="8" y="8"/>
                      <a:pt x="0" y="23"/>
                      <a:pt x="0" y="39"/>
                    </a:cubicBezTo>
                    <a:cubicBezTo>
                      <a:pt x="0" y="50"/>
                      <a:pt x="0" y="50"/>
                      <a:pt x="0" y="50"/>
                    </a:cubicBezTo>
                    <a:cubicBezTo>
                      <a:pt x="13" y="61"/>
                      <a:pt x="30" y="68"/>
                      <a:pt x="49" y="68"/>
                    </a:cubicBezTo>
                    <a:cubicBezTo>
                      <a:pt x="67" y="68"/>
                      <a:pt x="84" y="61"/>
                      <a:pt x="97" y="50"/>
                    </a:cubicBezTo>
                    <a:cubicBezTo>
                      <a:pt x="97" y="39"/>
                      <a:pt x="97" y="39"/>
                      <a:pt x="97" y="39"/>
                    </a:cubicBezTo>
                    <a:cubicBezTo>
                      <a:pt x="97" y="23"/>
                      <a:pt x="90" y="9"/>
                      <a:pt x="7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1" name="Freeform 6"/>
              <p:cNvSpPr/>
              <p:nvPr/>
            </p:nvSpPr>
            <p:spPr bwMode="auto">
              <a:xfrm>
                <a:off x="3687" y="833"/>
                <a:ext cx="58" cy="156"/>
              </a:xfrm>
              <a:custGeom>
                <a:avLst/>
                <a:gdLst>
                  <a:gd name="T0" fmla="*/ 0 w 16"/>
                  <a:gd name="T1" fmla="*/ 0 h 44"/>
                  <a:gd name="T2" fmla="*/ 3 w 16"/>
                  <a:gd name="T3" fmla="*/ 7 h 44"/>
                  <a:gd name="T4" fmla="*/ 0 w 16"/>
                  <a:gd name="T5" fmla="*/ 36 h 44"/>
                  <a:gd name="T6" fmla="*/ 8 w 16"/>
                  <a:gd name="T7" fmla="*/ 44 h 44"/>
                  <a:gd name="T8" fmla="*/ 15 w 16"/>
                  <a:gd name="T9" fmla="*/ 36 h 44"/>
                  <a:gd name="T10" fmla="*/ 12 w 16"/>
                  <a:gd name="T11" fmla="*/ 7 h 44"/>
                  <a:gd name="T12" fmla="*/ 16 w 16"/>
                  <a:gd name="T13" fmla="*/ 0 h 44"/>
                  <a:gd name="T14" fmla="*/ 8 w 16"/>
                  <a:gd name="T15" fmla="*/ 1 h 44"/>
                  <a:gd name="T16" fmla="*/ 0 w 16"/>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44">
                    <a:moveTo>
                      <a:pt x="0" y="0"/>
                    </a:moveTo>
                    <a:cubicBezTo>
                      <a:pt x="0" y="3"/>
                      <a:pt x="1" y="5"/>
                      <a:pt x="3" y="7"/>
                    </a:cubicBezTo>
                    <a:cubicBezTo>
                      <a:pt x="0" y="36"/>
                      <a:pt x="0" y="36"/>
                      <a:pt x="0" y="36"/>
                    </a:cubicBezTo>
                    <a:cubicBezTo>
                      <a:pt x="8" y="44"/>
                      <a:pt x="8" y="44"/>
                      <a:pt x="8" y="44"/>
                    </a:cubicBezTo>
                    <a:cubicBezTo>
                      <a:pt x="15" y="36"/>
                      <a:pt x="15" y="36"/>
                      <a:pt x="15" y="36"/>
                    </a:cubicBezTo>
                    <a:cubicBezTo>
                      <a:pt x="12" y="7"/>
                      <a:pt x="12" y="7"/>
                      <a:pt x="12" y="7"/>
                    </a:cubicBezTo>
                    <a:cubicBezTo>
                      <a:pt x="14" y="5"/>
                      <a:pt x="15" y="3"/>
                      <a:pt x="16" y="0"/>
                    </a:cubicBezTo>
                    <a:cubicBezTo>
                      <a:pt x="13" y="1"/>
                      <a:pt x="10" y="1"/>
                      <a:pt x="8" y="1"/>
                    </a:cubicBezTo>
                    <a:cubicBezTo>
                      <a:pt x="5" y="1"/>
                      <a:pt x="2"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2" name="Freeform 7"/>
              <p:cNvSpPr/>
              <p:nvPr/>
            </p:nvSpPr>
            <p:spPr bwMode="auto">
              <a:xfrm>
                <a:off x="3609" y="652"/>
                <a:ext cx="215" cy="181"/>
              </a:xfrm>
              <a:custGeom>
                <a:avLst/>
                <a:gdLst>
                  <a:gd name="T0" fmla="*/ 30 w 60"/>
                  <a:gd name="T1" fmla="*/ 5 h 51"/>
                  <a:gd name="T2" fmla="*/ 13 w 60"/>
                  <a:gd name="T3" fmla="*/ 0 h 51"/>
                  <a:gd name="T4" fmla="*/ 1 w 60"/>
                  <a:gd name="T5" fmla="*/ 0 h 51"/>
                  <a:gd name="T6" fmla="*/ 0 w 60"/>
                  <a:gd name="T7" fmla="*/ 0 h 51"/>
                  <a:gd name="T8" fmla="*/ 0 w 60"/>
                  <a:gd name="T9" fmla="*/ 6 h 51"/>
                  <a:gd name="T10" fmla="*/ 0 w 60"/>
                  <a:gd name="T11" fmla="*/ 24 h 51"/>
                  <a:gd name="T12" fmla="*/ 22 w 60"/>
                  <a:gd name="T13" fmla="*/ 50 h 51"/>
                  <a:gd name="T14" fmla="*/ 30 w 60"/>
                  <a:gd name="T15" fmla="*/ 51 h 51"/>
                  <a:gd name="T16" fmla="*/ 38 w 60"/>
                  <a:gd name="T17" fmla="*/ 50 h 51"/>
                  <a:gd name="T18" fmla="*/ 60 w 60"/>
                  <a:gd name="T19" fmla="*/ 24 h 51"/>
                  <a:gd name="T20" fmla="*/ 60 w 60"/>
                  <a:gd name="T21" fmla="*/ 6 h 51"/>
                  <a:gd name="T22" fmla="*/ 59 w 60"/>
                  <a:gd name="T23" fmla="*/ 0 h 51"/>
                  <a:gd name="T24" fmla="*/ 47 w 60"/>
                  <a:gd name="T25" fmla="*/ 0 h 51"/>
                  <a:gd name="T26" fmla="*/ 30 w 60"/>
                  <a:gd name="T27"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51">
                    <a:moveTo>
                      <a:pt x="30" y="5"/>
                    </a:moveTo>
                    <a:cubicBezTo>
                      <a:pt x="22" y="5"/>
                      <a:pt x="15" y="3"/>
                      <a:pt x="13" y="0"/>
                    </a:cubicBezTo>
                    <a:cubicBezTo>
                      <a:pt x="1" y="0"/>
                      <a:pt x="1" y="0"/>
                      <a:pt x="1" y="0"/>
                    </a:cubicBezTo>
                    <a:cubicBezTo>
                      <a:pt x="0" y="0"/>
                      <a:pt x="0" y="0"/>
                      <a:pt x="0" y="0"/>
                    </a:cubicBezTo>
                    <a:cubicBezTo>
                      <a:pt x="0" y="2"/>
                      <a:pt x="0" y="4"/>
                      <a:pt x="0" y="6"/>
                    </a:cubicBezTo>
                    <a:cubicBezTo>
                      <a:pt x="0" y="24"/>
                      <a:pt x="0" y="24"/>
                      <a:pt x="0" y="24"/>
                    </a:cubicBezTo>
                    <a:cubicBezTo>
                      <a:pt x="0" y="36"/>
                      <a:pt x="9" y="47"/>
                      <a:pt x="22" y="50"/>
                    </a:cubicBezTo>
                    <a:cubicBezTo>
                      <a:pt x="24" y="51"/>
                      <a:pt x="27" y="51"/>
                      <a:pt x="30" y="51"/>
                    </a:cubicBezTo>
                    <a:cubicBezTo>
                      <a:pt x="32" y="51"/>
                      <a:pt x="35" y="51"/>
                      <a:pt x="38" y="50"/>
                    </a:cubicBezTo>
                    <a:cubicBezTo>
                      <a:pt x="50" y="47"/>
                      <a:pt x="60" y="36"/>
                      <a:pt x="60" y="24"/>
                    </a:cubicBezTo>
                    <a:cubicBezTo>
                      <a:pt x="60" y="6"/>
                      <a:pt x="60" y="6"/>
                      <a:pt x="60" y="6"/>
                    </a:cubicBezTo>
                    <a:cubicBezTo>
                      <a:pt x="60" y="4"/>
                      <a:pt x="59" y="2"/>
                      <a:pt x="59" y="0"/>
                    </a:cubicBezTo>
                    <a:cubicBezTo>
                      <a:pt x="47" y="0"/>
                      <a:pt x="47" y="0"/>
                      <a:pt x="47" y="0"/>
                    </a:cubicBezTo>
                    <a:cubicBezTo>
                      <a:pt x="46" y="3"/>
                      <a:pt x="38" y="5"/>
                      <a:pt x="3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3" name="Freeform 8"/>
              <p:cNvSpPr>
                <a:spLocks noEditPoints="1"/>
              </p:cNvSpPr>
              <p:nvPr/>
            </p:nvSpPr>
            <p:spPr bwMode="auto">
              <a:xfrm>
                <a:off x="3598" y="531"/>
                <a:ext cx="240" cy="128"/>
              </a:xfrm>
              <a:custGeom>
                <a:avLst/>
                <a:gdLst>
                  <a:gd name="T0" fmla="*/ 33 w 67"/>
                  <a:gd name="T1" fmla="*/ 0 h 36"/>
                  <a:gd name="T2" fmla="*/ 0 w 67"/>
                  <a:gd name="T3" fmla="*/ 31 h 36"/>
                  <a:gd name="T4" fmla="*/ 4 w 67"/>
                  <a:gd name="T5" fmla="*/ 31 h 36"/>
                  <a:gd name="T6" fmla="*/ 4 w 67"/>
                  <a:gd name="T7" fmla="*/ 31 h 36"/>
                  <a:gd name="T8" fmla="*/ 16 w 67"/>
                  <a:gd name="T9" fmla="*/ 31 h 36"/>
                  <a:gd name="T10" fmla="*/ 33 w 67"/>
                  <a:gd name="T11" fmla="*/ 36 h 36"/>
                  <a:gd name="T12" fmla="*/ 51 w 67"/>
                  <a:gd name="T13" fmla="*/ 31 h 36"/>
                  <a:gd name="T14" fmla="*/ 62 w 67"/>
                  <a:gd name="T15" fmla="*/ 31 h 36"/>
                  <a:gd name="T16" fmla="*/ 64 w 67"/>
                  <a:gd name="T17" fmla="*/ 31 h 36"/>
                  <a:gd name="T18" fmla="*/ 67 w 67"/>
                  <a:gd name="T19" fmla="*/ 31 h 36"/>
                  <a:gd name="T20" fmla="*/ 33 w 67"/>
                  <a:gd name="T21" fmla="*/ 0 h 36"/>
                  <a:gd name="T22" fmla="*/ 33 w 67"/>
                  <a:gd name="T23" fmla="*/ 26 h 36"/>
                  <a:gd name="T24" fmla="*/ 27 w 67"/>
                  <a:gd name="T25" fmla="*/ 20 h 36"/>
                  <a:gd name="T26" fmla="*/ 33 w 67"/>
                  <a:gd name="T27" fmla="*/ 14 h 36"/>
                  <a:gd name="T28" fmla="*/ 40 w 67"/>
                  <a:gd name="T29" fmla="*/ 20 h 36"/>
                  <a:gd name="T30" fmla="*/ 33 w 67"/>
                  <a:gd name="T31"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 h="36">
                    <a:moveTo>
                      <a:pt x="33" y="0"/>
                    </a:moveTo>
                    <a:cubicBezTo>
                      <a:pt x="15" y="0"/>
                      <a:pt x="1" y="14"/>
                      <a:pt x="0" y="31"/>
                    </a:cubicBezTo>
                    <a:cubicBezTo>
                      <a:pt x="4" y="31"/>
                      <a:pt x="4" y="31"/>
                      <a:pt x="4" y="31"/>
                    </a:cubicBezTo>
                    <a:cubicBezTo>
                      <a:pt x="4" y="31"/>
                      <a:pt x="4" y="31"/>
                      <a:pt x="4" y="31"/>
                    </a:cubicBezTo>
                    <a:cubicBezTo>
                      <a:pt x="16" y="31"/>
                      <a:pt x="16" y="31"/>
                      <a:pt x="16" y="31"/>
                    </a:cubicBezTo>
                    <a:cubicBezTo>
                      <a:pt x="18" y="34"/>
                      <a:pt x="25" y="36"/>
                      <a:pt x="33" y="36"/>
                    </a:cubicBezTo>
                    <a:cubicBezTo>
                      <a:pt x="42" y="36"/>
                      <a:pt x="49" y="34"/>
                      <a:pt x="51" y="31"/>
                    </a:cubicBezTo>
                    <a:cubicBezTo>
                      <a:pt x="62" y="31"/>
                      <a:pt x="62" y="31"/>
                      <a:pt x="62" y="31"/>
                    </a:cubicBezTo>
                    <a:cubicBezTo>
                      <a:pt x="64" y="31"/>
                      <a:pt x="64" y="31"/>
                      <a:pt x="64" y="31"/>
                    </a:cubicBezTo>
                    <a:cubicBezTo>
                      <a:pt x="67" y="31"/>
                      <a:pt x="67" y="31"/>
                      <a:pt x="67" y="31"/>
                    </a:cubicBezTo>
                    <a:cubicBezTo>
                      <a:pt x="66" y="14"/>
                      <a:pt x="51" y="0"/>
                      <a:pt x="33" y="0"/>
                    </a:cubicBezTo>
                    <a:close/>
                    <a:moveTo>
                      <a:pt x="33" y="26"/>
                    </a:moveTo>
                    <a:cubicBezTo>
                      <a:pt x="30" y="26"/>
                      <a:pt x="27" y="24"/>
                      <a:pt x="27" y="20"/>
                    </a:cubicBezTo>
                    <a:cubicBezTo>
                      <a:pt x="27" y="17"/>
                      <a:pt x="30" y="14"/>
                      <a:pt x="33" y="14"/>
                    </a:cubicBezTo>
                    <a:cubicBezTo>
                      <a:pt x="37" y="14"/>
                      <a:pt x="40" y="17"/>
                      <a:pt x="40" y="20"/>
                    </a:cubicBezTo>
                    <a:cubicBezTo>
                      <a:pt x="40" y="24"/>
                      <a:pt x="37" y="26"/>
                      <a:pt x="3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9" name="组合 8"/>
          <p:cNvGrpSpPr/>
          <p:nvPr/>
        </p:nvGrpSpPr>
        <p:grpSpPr>
          <a:xfrm>
            <a:off x="2050265" y="616385"/>
            <a:ext cx="1389152" cy="2392526"/>
            <a:chOff x="2688996" y="4250111"/>
            <a:chExt cx="1852203" cy="3190034"/>
          </a:xfrm>
        </p:grpSpPr>
        <p:grpSp>
          <p:nvGrpSpPr>
            <p:cNvPr id="8" name="组合 7"/>
            <p:cNvGrpSpPr/>
            <p:nvPr/>
          </p:nvGrpSpPr>
          <p:grpSpPr>
            <a:xfrm>
              <a:off x="2688996" y="4250111"/>
              <a:ext cx="1852203" cy="3190034"/>
              <a:chOff x="2082059" y="3844831"/>
              <a:chExt cx="1852203" cy="3190034"/>
            </a:xfrm>
          </p:grpSpPr>
          <p:grpSp>
            <p:nvGrpSpPr>
              <p:cNvPr id="4" name="组合 3"/>
              <p:cNvGrpSpPr/>
              <p:nvPr/>
            </p:nvGrpSpPr>
            <p:grpSpPr>
              <a:xfrm>
                <a:off x="2082059" y="3844831"/>
                <a:ext cx="1852203" cy="3190034"/>
                <a:chOff x="2689225" y="814470"/>
                <a:chExt cx="2591962" cy="4464122"/>
              </a:xfrm>
            </p:grpSpPr>
            <p:sp>
              <p:nvSpPr>
                <p:cNvPr id="3" name="任意多边形 2"/>
                <p:cNvSpPr/>
                <p:nvPr/>
              </p:nvSpPr>
              <p:spPr>
                <a:xfrm rot="2700000">
                  <a:off x="2013032" y="2010436"/>
                  <a:ext cx="4464122" cy="2072189"/>
                </a:xfrm>
                <a:custGeom>
                  <a:avLst/>
                  <a:gdLst>
                    <a:gd name="connsiteX0" fmla="*/ 776171 w 2969868"/>
                    <a:gd name="connsiteY0" fmla="*/ 0 h 1494000"/>
                    <a:gd name="connsiteX1" fmla="*/ 2233868 w 2969868"/>
                    <a:gd name="connsiteY1" fmla="*/ 0 h 1494000"/>
                    <a:gd name="connsiteX2" fmla="*/ 2233867 w 2969868"/>
                    <a:gd name="connsiteY2" fmla="*/ 1494000 h 1494000"/>
                    <a:gd name="connsiteX3" fmla="*/ 0 w 2969868"/>
                    <a:gd name="connsiteY3" fmla="*/ 1494000 h 1494000"/>
                    <a:gd name="connsiteX4" fmla="*/ 0 w 2969868"/>
                    <a:gd name="connsiteY4" fmla="*/ 1461258 h 1494000"/>
                    <a:gd name="connsiteX5" fmla="*/ 776172 w 2969868"/>
                    <a:gd name="connsiteY5" fmla="*/ 1461258 h 14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868" h="1494000">
                      <a:moveTo>
                        <a:pt x="776171" y="0"/>
                      </a:moveTo>
                      <a:lnTo>
                        <a:pt x="2233868" y="0"/>
                      </a:lnTo>
                      <a:cubicBezTo>
                        <a:pt x="3232538" y="23721"/>
                        <a:pt x="3197712" y="1487845"/>
                        <a:pt x="2233867" y="1494000"/>
                      </a:cubicBezTo>
                      <a:lnTo>
                        <a:pt x="0" y="1494000"/>
                      </a:lnTo>
                      <a:lnTo>
                        <a:pt x="0" y="1461258"/>
                      </a:lnTo>
                      <a:lnTo>
                        <a:pt x="776172" y="1461258"/>
                      </a:lnTo>
                      <a:close/>
                    </a:path>
                  </a:pathLst>
                </a:custGeom>
                <a:gradFill>
                  <a:gsLst>
                    <a:gs pos="67000">
                      <a:schemeClr val="bg1">
                        <a:lumMod val="65000"/>
                        <a:alpha val="29000"/>
                      </a:schemeClr>
                    </a:gs>
                    <a:gs pos="0">
                      <a:schemeClr val="tx1"/>
                    </a:gs>
                    <a:gs pos="100000">
                      <a:schemeClr val="bg1">
                        <a:lumMod val="95000"/>
                        <a:alpha val="0"/>
                      </a:schemeClr>
                    </a:gs>
                  </a:gsLst>
                  <a:lin ang="0" scaled="0"/>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椭圆 1"/>
                <p:cNvSpPr/>
                <p:nvPr/>
              </p:nvSpPr>
              <p:spPr>
                <a:xfrm>
                  <a:off x="2689225" y="1488621"/>
                  <a:ext cx="1791609" cy="1791608"/>
                </a:xfrm>
                <a:prstGeom prst="ellipse">
                  <a:avLst/>
                </a:prstGeom>
                <a:gradFill>
                  <a:gsLst>
                    <a:gs pos="0">
                      <a:schemeClr val="bg1">
                        <a:lumMod val="65000"/>
                      </a:schemeClr>
                    </a:gs>
                    <a:gs pos="100000">
                      <a:schemeClr val="bg1">
                        <a:lumMod val="95000"/>
                      </a:schemeClr>
                    </a:gs>
                  </a:gsLst>
                  <a:lin ang="2700000" scaled="1"/>
                </a:gradFill>
                <a:ln w="25400">
                  <a:gradFill flip="none" rotWithShape="1">
                    <a:gsLst>
                      <a:gs pos="0">
                        <a:schemeClr val="bg1"/>
                      </a:gs>
                      <a:gs pos="100000">
                        <a:schemeClr val="bg1">
                          <a:lumMod val="65000"/>
                        </a:schemeClr>
                      </a:gs>
                    </a:gsLst>
                    <a:lin ang="2700000" scaled="1"/>
                    <a:tileRect/>
                  </a:gradFill>
                </a:ln>
                <a:effectLst>
                  <a:outerShdw blurRad="622300" dist="2159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 name="组合 4"/>
              <p:cNvGrpSpPr/>
              <p:nvPr/>
            </p:nvGrpSpPr>
            <p:grpSpPr>
              <a:xfrm>
                <a:off x="2220839" y="4115429"/>
                <a:ext cx="1431499" cy="2455353"/>
                <a:chOff x="2689225" y="825138"/>
                <a:chExt cx="2602631" cy="4464121"/>
              </a:xfrm>
            </p:grpSpPr>
            <p:sp>
              <p:nvSpPr>
                <p:cNvPr id="6" name="任意多边形 5"/>
                <p:cNvSpPr/>
                <p:nvPr/>
              </p:nvSpPr>
              <p:spPr>
                <a:xfrm rot="2700000">
                  <a:off x="2023698" y="2021102"/>
                  <a:ext cx="4464121" cy="2072194"/>
                </a:xfrm>
                <a:custGeom>
                  <a:avLst/>
                  <a:gdLst>
                    <a:gd name="connsiteX0" fmla="*/ 776171 w 2969868"/>
                    <a:gd name="connsiteY0" fmla="*/ 0 h 1494000"/>
                    <a:gd name="connsiteX1" fmla="*/ 2233868 w 2969868"/>
                    <a:gd name="connsiteY1" fmla="*/ 0 h 1494000"/>
                    <a:gd name="connsiteX2" fmla="*/ 2233867 w 2969868"/>
                    <a:gd name="connsiteY2" fmla="*/ 1494000 h 1494000"/>
                    <a:gd name="connsiteX3" fmla="*/ 0 w 2969868"/>
                    <a:gd name="connsiteY3" fmla="*/ 1494000 h 1494000"/>
                    <a:gd name="connsiteX4" fmla="*/ 0 w 2969868"/>
                    <a:gd name="connsiteY4" fmla="*/ 1461258 h 1494000"/>
                    <a:gd name="connsiteX5" fmla="*/ 776172 w 2969868"/>
                    <a:gd name="connsiteY5" fmla="*/ 1461258 h 14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868" h="1494000">
                      <a:moveTo>
                        <a:pt x="776171" y="0"/>
                      </a:moveTo>
                      <a:lnTo>
                        <a:pt x="2233868" y="0"/>
                      </a:lnTo>
                      <a:cubicBezTo>
                        <a:pt x="3232538" y="23721"/>
                        <a:pt x="3197712" y="1487845"/>
                        <a:pt x="2233867" y="1494000"/>
                      </a:cubicBezTo>
                      <a:lnTo>
                        <a:pt x="0" y="1494000"/>
                      </a:lnTo>
                      <a:lnTo>
                        <a:pt x="0" y="1461258"/>
                      </a:lnTo>
                      <a:lnTo>
                        <a:pt x="776172" y="1461258"/>
                      </a:lnTo>
                      <a:close/>
                    </a:path>
                  </a:pathLst>
                </a:custGeom>
                <a:gradFill>
                  <a:gsLst>
                    <a:gs pos="67000">
                      <a:schemeClr val="bg1">
                        <a:lumMod val="65000"/>
                        <a:alpha val="29000"/>
                      </a:schemeClr>
                    </a:gs>
                    <a:gs pos="0">
                      <a:schemeClr val="tx1"/>
                    </a:gs>
                    <a:gs pos="100000">
                      <a:schemeClr val="bg1">
                        <a:lumMod val="95000"/>
                        <a:alpha val="0"/>
                      </a:schemeClr>
                    </a:gs>
                  </a:gsLst>
                  <a:lin ang="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椭圆 6"/>
                <p:cNvSpPr/>
                <p:nvPr/>
              </p:nvSpPr>
              <p:spPr>
                <a:xfrm>
                  <a:off x="2689225" y="1488621"/>
                  <a:ext cx="1791608" cy="1791608"/>
                </a:xfrm>
                <a:prstGeom prst="ellipse">
                  <a:avLst/>
                </a:prstGeom>
                <a:gradFill>
                  <a:gsLst>
                    <a:gs pos="0">
                      <a:schemeClr val="bg1">
                        <a:lumMod val="65000"/>
                      </a:schemeClr>
                    </a:gs>
                    <a:gs pos="100000">
                      <a:schemeClr val="bg1">
                        <a:lumMod val="95000"/>
                      </a:schemeClr>
                    </a:gs>
                  </a:gsLst>
                  <a:lin ang="2700000" scaled="1"/>
                </a:gradFill>
                <a:ln w="25400">
                  <a:gradFill flip="none" rotWithShape="1">
                    <a:gsLst>
                      <a:gs pos="0">
                        <a:schemeClr val="bg1"/>
                      </a:gs>
                      <a:gs pos="100000">
                        <a:schemeClr val="bg1">
                          <a:lumMod val="65000"/>
                        </a:schemeClr>
                      </a:gs>
                    </a:gsLst>
                    <a:lin ang="2700000" scaled="1"/>
                    <a:tileRect/>
                  </a:gradFill>
                </a:ln>
                <a:effectLst>
                  <a:outerShdw blurRad="622300" dist="2159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07" name="Freeform 32"/>
            <p:cNvSpPr>
              <a:spLocks noEditPoints="1"/>
            </p:cNvSpPr>
            <p:nvPr/>
          </p:nvSpPr>
          <p:spPr bwMode="auto">
            <a:xfrm>
              <a:off x="3060843" y="5190521"/>
              <a:ext cx="507059" cy="362940"/>
            </a:xfrm>
            <a:custGeom>
              <a:avLst/>
              <a:gdLst>
                <a:gd name="T0" fmla="*/ 92 w 244"/>
                <a:gd name="T1" fmla="*/ 48 h 175"/>
                <a:gd name="T2" fmla="*/ 102 w 244"/>
                <a:gd name="T3" fmla="*/ 27 h 175"/>
                <a:gd name="T4" fmla="*/ 75 w 244"/>
                <a:gd name="T5" fmla="*/ 0 h 175"/>
                <a:gd name="T6" fmla="*/ 48 w 244"/>
                <a:gd name="T7" fmla="*/ 27 h 175"/>
                <a:gd name="T8" fmla="*/ 58 w 244"/>
                <a:gd name="T9" fmla="*/ 48 h 175"/>
                <a:gd name="T10" fmla="*/ 10 w 244"/>
                <a:gd name="T11" fmla="*/ 123 h 175"/>
                <a:gd name="T12" fmla="*/ 46 w 244"/>
                <a:gd name="T13" fmla="*/ 97 h 175"/>
                <a:gd name="T14" fmla="*/ 32 w 244"/>
                <a:gd name="T15" fmla="*/ 175 h 175"/>
                <a:gd name="T16" fmla="*/ 57 w 244"/>
                <a:gd name="T17" fmla="*/ 175 h 175"/>
                <a:gd name="T18" fmla="*/ 75 w 244"/>
                <a:gd name="T19" fmla="*/ 142 h 175"/>
                <a:gd name="T20" fmla="*/ 93 w 244"/>
                <a:gd name="T21" fmla="*/ 175 h 175"/>
                <a:gd name="T22" fmla="*/ 118 w 244"/>
                <a:gd name="T23" fmla="*/ 175 h 175"/>
                <a:gd name="T24" fmla="*/ 104 w 244"/>
                <a:gd name="T25" fmla="*/ 97 h 175"/>
                <a:gd name="T26" fmla="*/ 140 w 244"/>
                <a:gd name="T27" fmla="*/ 123 h 175"/>
                <a:gd name="T28" fmla="*/ 92 w 244"/>
                <a:gd name="T29" fmla="*/ 48 h 175"/>
                <a:gd name="T30" fmla="*/ 208 w 244"/>
                <a:gd name="T31" fmla="*/ 97 h 175"/>
                <a:gd name="T32" fmla="*/ 214 w 244"/>
                <a:gd name="T33" fmla="*/ 84 h 175"/>
                <a:gd name="T34" fmla="*/ 198 w 244"/>
                <a:gd name="T35" fmla="*/ 68 h 175"/>
                <a:gd name="T36" fmla="*/ 181 w 244"/>
                <a:gd name="T37" fmla="*/ 84 h 175"/>
                <a:gd name="T38" fmla="*/ 187 w 244"/>
                <a:gd name="T39" fmla="*/ 97 h 175"/>
                <a:gd name="T40" fmla="*/ 158 w 244"/>
                <a:gd name="T41" fmla="*/ 143 h 175"/>
                <a:gd name="T42" fmla="*/ 180 w 244"/>
                <a:gd name="T43" fmla="*/ 127 h 175"/>
                <a:gd name="T44" fmla="*/ 171 w 244"/>
                <a:gd name="T45" fmla="*/ 175 h 175"/>
                <a:gd name="T46" fmla="*/ 186 w 244"/>
                <a:gd name="T47" fmla="*/ 175 h 175"/>
                <a:gd name="T48" fmla="*/ 198 w 244"/>
                <a:gd name="T49" fmla="*/ 155 h 175"/>
                <a:gd name="T50" fmla="*/ 209 w 244"/>
                <a:gd name="T51" fmla="*/ 175 h 175"/>
                <a:gd name="T52" fmla="*/ 224 w 244"/>
                <a:gd name="T53" fmla="*/ 175 h 175"/>
                <a:gd name="T54" fmla="*/ 216 w 244"/>
                <a:gd name="T55" fmla="*/ 127 h 175"/>
                <a:gd name="T56" fmla="*/ 237 w 244"/>
                <a:gd name="T57" fmla="*/ 143 h 175"/>
                <a:gd name="T58" fmla="*/ 208 w 244"/>
                <a:gd name="T59" fmla="*/ 9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4" h="175">
                  <a:moveTo>
                    <a:pt x="92" y="48"/>
                  </a:moveTo>
                  <a:cubicBezTo>
                    <a:pt x="98" y="43"/>
                    <a:pt x="102" y="36"/>
                    <a:pt x="102" y="27"/>
                  </a:cubicBezTo>
                  <a:cubicBezTo>
                    <a:pt x="102" y="12"/>
                    <a:pt x="90" y="0"/>
                    <a:pt x="75" y="0"/>
                  </a:cubicBezTo>
                  <a:cubicBezTo>
                    <a:pt x="60" y="0"/>
                    <a:pt x="48" y="12"/>
                    <a:pt x="48" y="27"/>
                  </a:cubicBezTo>
                  <a:cubicBezTo>
                    <a:pt x="48" y="36"/>
                    <a:pt x="52" y="43"/>
                    <a:pt x="58" y="48"/>
                  </a:cubicBezTo>
                  <a:cubicBezTo>
                    <a:pt x="31" y="58"/>
                    <a:pt x="0" y="113"/>
                    <a:pt x="10" y="123"/>
                  </a:cubicBezTo>
                  <a:cubicBezTo>
                    <a:pt x="19" y="131"/>
                    <a:pt x="34" y="114"/>
                    <a:pt x="46" y="97"/>
                  </a:cubicBezTo>
                  <a:cubicBezTo>
                    <a:pt x="39" y="123"/>
                    <a:pt x="34" y="151"/>
                    <a:pt x="32" y="175"/>
                  </a:cubicBezTo>
                  <a:cubicBezTo>
                    <a:pt x="57" y="175"/>
                    <a:pt x="57" y="175"/>
                    <a:pt x="57" y="175"/>
                  </a:cubicBezTo>
                  <a:cubicBezTo>
                    <a:pt x="57" y="161"/>
                    <a:pt x="66" y="142"/>
                    <a:pt x="75" y="142"/>
                  </a:cubicBezTo>
                  <a:cubicBezTo>
                    <a:pt x="84" y="142"/>
                    <a:pt x="93" y="161"/>
                    <a:pt x="93" y="175"/>
                  </a:cubicBezTo>
                  <a:cubicBezTo>
                    <a:pt x="118" y="175"/>
                    <a:pt x="118" y="175"/>
                    <a:pt x="118" y="175"/>
                  </a:cubicBezTo>
                  <a:cubicBezTo>
                    <a:pt x="116" y="151"/>
                    <a:pt x="111" y="123"/>
                    <a:pt x="104" y="97"/>
                  </a:cubicBezTo>
                  <a:cubicBezTo>
                    <a:pt x="116" y="114"/>
                    <a:pt x="131" y="131"/>
                    <a:pt x="140" y="123"/>
                  </a:cubicBezTo>
                  <a:cubicBezTo>
                    <a:pt x="150" y="113"/>
                    <a:pt x="119" y="58"/>
                    <a:pt x="92" y="48"/>
                  </a:cubicBezTo>
                  <a:close/>
                  <a:moveTo>
                    <a:pt x="208" y="97"/>
                  </a:moveTo>
                  <a:cubicBezTo>
                    <a:pt x="212" y="94"/>
                    <a:pt x="214" y="89"/>
                    <a:pt x="214" y="84"/>
                  </a:cubicBezTo>
                  <a:cubicBezTo>
                    <a:pt x="214" y="75"/>
                    <a:pt x="207" y="68"/>
                    <a:pt x="198" y="68"/>
                  </a:cubicBezTo>
                  <a:cubicBezTo>
                    <a:pt x="188" y="68"/>
                    <a:pt x="181" y="75"/>
                    <a:pt x="181" y="84"/>
                  </a:cubicBezTo>
                  <a:cubicBezTo>
                    <a:pt x="181" y="89"/>
                    <a:pt x="183" y="94"/>
                    <a:pt x="187" y="97"/>
                  </a:cubicBezTo>
                  <a:cubicBezTo>
                    <a:pt x="170" y="103"/>
                    <a:pt x="151" y="137"/>
                    <a:pt x="158" y="143"/>
                  </a:cubicBezTo>
                  <a:cubicBezTo>
                    <a:pt x="163" y="148"/>
                    <a:pt x="172" y="137"/>
                    <a:pt x="180" y="127"/>
                  </a:cubicBezTo>
                  <a:cubicBezTo>
                    <a:pt x="176" y="143"/>
                    <a:pt x="173" y="160"/>
                    <a:pt x="171" y="175"/>
                  </a:cubicBezTo>
                  <a:cubicBezTo>
                    <a:pt x="186" y="175"/>
                    <a:pt x="186" y="175"/>
                    <a:pt x="186" y="175"/>
                  </a:cubicBezTo>
                  <a:cubicBezTo>
                    <a:pt x="186" y="167"/>
                    <a:pt x="192" y="155"/>
                    <a:pt x="198" y="155"/>
                  </a:cubicBezTo>
                  <a:cubicBezTo>
                    <a:pt x="203" y="155"/>
                    <a:pt x="209" y="167"/>
                    <a:pt x="209" y="175"/>
                  </a:cubicBezTo>
                  <a:cubicBezTo>
                    <a:pt x="224" y="175"/>
                    <a:pt x="224" y="175"/>
                    <a:pt x="224" y="175"/>
                  </a:cubicBezTo>
                  <a:cubicBezTo>
                    <a:pt x="223" y="160"/>
                    <a:pt x="219" y="143"/>
                    <a:pt x="216" y="127"/>
                  </a:cubicBezTo>
                  <a:cubicBezTo>
                    <a:pt x="223" y="137"/>
                    <a:pt x="232" y="148"/>
                    <a:pt x="237" y="143"/>
                  </a:cubicBezTo>
                  <a:cubicBezTo>
                    <a:pt x="244" y="137"/>
                    <a:pt x="225" y="103"/>
                    <a:pt x="208" y="9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12" name="组合 11"/>
          <p:cNvGrpSpPr/>
          <p:nvPr/>
        </p:nvGrpSpPr>
        <p:grpSpPr>
          <a:xfrm>
            <a:off x="6101968" y="3164281"/>
            <a:ext cx="1389152" cy="2392526"/>
            <a:chOff x="3841800" y="317741"/>
            <a:chExt cx="1852203" cy="3190034"/>
          </a:xfrm>
        </p:grpSpPr>
        <p:grpSp>
          <p:nvGrpSpPr>
            <p:cNvPr id="32" name="组合 31"/>
            <p:cNvGrpSpPr/>
            <p:nvPr/>
          </p:nvGrpSpPr>
          <p:grpSpPr>
            <a:xfrm>
              <a:off x="3841800" y="317741"/>
              <a:ext cx="1852203" cy="3190034"/>
              <a:chOff x="2082059" y="3844831"/>
              <a:chExt cx="1852203" cy="3190034"/>
            </a:xfrm>
          </p:grpSpPr>
          <p:grpSp>
            <p:nvGrpSpPr>
              <p:cNvPr id="33" name="组合 32"/>
              <p:cNvGrpSpPr/>
              <p:nvPr/>
            </p:nvGrpSpPr>
            <p:grpSpPr>
              <a:xfrm>
                <a:off x="2082059" y="3844831"/>
                <a:ext cx="1852203" cy="3190034"/>
                <a:chOff x="2689225" y="814470"/>
                <a:chExt cx="2591962" cy="4464122"/>
              </a:xfrm>
            </p:grpSpPr>
            <p:sp>
              <p:nvSpPr>
                <p:cNvPr id="37" name="任意多边形 36"/>
                <p:cNvSpPr/>
                <p:nvPr/>
              </p:nvSpPr>
              <p:spPr>
                <a:xfrm rot="2700000">
                  <a:off x="2013032" y="2010436"/>
                  <a:ext cx="4464122" cy="2072189"/>
                </a:xfrm>
                <a:custGeom>
                  <a:avLst/>
                  <a:gdLst>
                    <a:gd name="connsiteX0" fmla="*/ 776171 w 2969868"/>
                    <a:gd name="connsiteY0" fmla="*/ 0 h 1494000"/>
                    <a:gd name="connsiteX1" fmla="*/ 2233868 w 2969868"/>
                    <a:gd name="connsiteY1" fmla="*/ 0 h 1494000"/>
                    <a:gd name="connsiteX2" fmla="*/ 2233867 w 2969868"/>
                    <a:gd name="connsiteY2" fmla="*/ 1494000 h 1494000"/>
                    <a:gd name="connsiteX3" fmla="*/ 0 w 2969868"/>
                    <a:gd name="connsiteY3" fmla="*/ 1494000 h 1494000"/>
                    <a:gd name="connsiteX4" fmla="*/ 0 w 2969868"/>
                    <a:gd name="connsiteY4" fmla="*/ 1461258 h 1494000"/>
                    <a:gd name="connsiteX5" fmla="*/ 776172 w 2969868"/>
                    <a:gd name="connsiteY5" fmla="*/ 1461258 h 14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868" h="1494000">
                      <a:moveTo>
                        <a:pt x="776171" y="0"/>
                      </a:moveTo>
                      <a:lnTo>
                        <a:pt x="2233868" y="0"/>
                      </a:lnTo>
                      <a:cubicBezTo>
                        <a:pt x="3232538" y="23721"/>
                        <a:pt x="3197712" y="1487845"/>
                        <a:pt x="2233867" y="1494000"/>
                      </a:cubicBezTo>
                      <a:lnTo>
                        <a:pt x="0" y="1494000"/>
                      </a:lnTo>
                      <a:lnTo>
                        <a:pt x="0" y="1461258"/>
                      </a:lnTo>
                      <a:lnTo>
                        <a:pt x="776172" y="1461258"/>
                      </a:lnTo>
                      <a:close/>
                    </a:path>
                  </a:pathLst>
                </a:custGeom>
                <a:gradFill>
                  <a:gsLst>
                    <a:gs pos="67000">
                      <a:schemeClr val="bg1">
                        <a:lumMod val="65000"/>
                        <a:alpha val="29000"/>
                      </a:schemeClr>
                    </a:gs>
                    <a:gs pos="0">
                      <a:schemeClr val="tx1"/>
                    </a:gs>
                    <a:gs pos="100000">
                      <a:schemeClr val="bg1">
                        <a:lumMod val="95000"/>
                        <a:alpha val="0"/>
                      </a:schemeClr>
                    </a:gs>
                  </a:gsLst>
                  <a:lin ang="0" scaled="0"/>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椭圆 37"/>
                <p:cNvSpPr/>
                <p:nvPr/>
              </p:nvSpPr>
              <p:spPr>
                <a:xfrm>
                  <a:off x="2689225" y="1488621"/>
                  <a:ext cx="1791609" cy="1791608"/>
                </a:xfrm>
                <a:prstGeom prst="ellipse">
                  <a:avLst/>
                </a:prstGeom>
                <a:gradFill>
                  <a:gsLst>
                    <a:gs pos="0">
                      <a:schemeClr val="bg1">
                        <a:lumMod val="65000"/>
                      </a:schemeClr>
                    </a:gs>
                    <a:gs pos="100000">
                      <a:schemeClr val="bg1">
                        <a:lumMod val="95000"/>
                      </a:schemeClr>
                    </a:gs>
                  </a:gsLst>
                  <a:lin ang="2700000" scaled="1"/>
                </a:gradFill>
                <a:ln w="25400">
                  <a:gradFill flip="none" rotWithShape="1">
                    <a:gsLst>
                      <a:gs pos="0">
                        <a:schemeClr val="bg1"/>
                      </a:gs>
                      <a:gs pos="100000">
                        <a:schemeClr val="bg1">
                          <a:lumMod val="65000"/>
                        </a:schemeClr>
                      </a:gs>
                    </a:gsLst>
                    <a:lin ang="2700000" scaled="1"/>
                    <a:tileRect/>
                  </a:gradFill>
                </a:ln>
                <a:effectLst>
                  <a:outerShdw blurRad="622300" dist="2159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4" name="组合 33"/>
              <p:cNvGrpSpPr/>
              <p:nvPr/>
            </p:nvGrpSpPr>
            <p:grpSpPr>
              <a:xfrm>
                <a:off x="2220839" y="4115429"/>
                <a:ext cx="1431499" cy="2455353"/>
                <a:chOff x="2689225" y="825138"/>
                <a:chExt cx="2602631" cy="4464121"/>
              </a:xfrm>
            </p:grpSpPr>
            <p:sp>
              <p:nvSpPr>
                <p:cNvPr id="35" name="任意多边形 34"/>
                <p:cNvSpPr/>
                <p:nvPr/>
              </p:nvSpPr>
              <p:spPr>
                <a:xfrm rot="2700000">
                  <a:off x="2023698" y="2021102"/>
                  <a:ext cx="4464121" cy="2072194"/>
                </a:xfrm>
                <a:custGeom>
                  <a:avLst/>
                  <a:gdLst>
                    <a:gd name="connsiteX0" fmla="*/ 776171 w 2969868"/>
                    <a:gd name="connsiteY0" fmla="*/ 0 h 1494000"/>
                    <a:gd name="connsiteX1" fmla="*/ 2233868 w 2969868"/>
                    <a:gd name="connsiteY1" fmla="*/ 0 h 1494000"/>
                    <a:gd name="connsiteX2" fmla="*/ 2233867 w 2969868"/>
                    <a:gd name="connsiteY2" fmla="*/ 1494000 h 1494000"/>
                    <a:gd name="connsiteX3" fmla="*/ 0 w 2969868"/>
                    <a:gd name="connsiteY3" fmla="*/ 1494000 h 1494000"/>
                    <a:gd name="connsiteX4" fmla="*/ 0 w 2969868"/>
                    <a:gd name="connsiteY4" fmla="*/ 1461258 h 1494000"/>
                    <a:gd name="connsiteX5" fmla="*/ 776172 w 2969868"/>
                    <a:gd name="connsiteY5" fmla="*/ 1461258 h 14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868" h="1494000">
                      <a:moveTo>
                        <a:pt x="776171" y="0"/>
                      </a:moveTo>
                      <a:lnTo>
                        <a:pt x="2233868" y="0"/>
                      </a:lnTo>
                      <a:cubicBezTo>
                        <a:pt x="3232538" y="23721"/>
                        <a:pt x="3197712" y="1487845"/>
                        <a:pt x="2233867" y="1494000"/>
                      </a:cubicBezTo>
                      <a:lnTo>
                        <a:pt x="0" y="1494000"/>
                      </a:lnTo>
                      <a:lnTo>
                        <a:pt x="0" y="1461258"/>
                      </a:lnTo>
                      <a:lnTo>
                        <a:pt x="776172" y="1461258"/>
                      </a:lnTo>
                      <a:close/>
                    </a:path>
                  </a:pathLst>
                </a:custGeom>
                <a:gradFill>
                  <a:gsLst>
                    <a:gs pos="67000">
                      <a:schemeClr val="bg1">
                        <a:lumMod val="65000"/>
                        <a:alpha val="29000"/>
                      </a:schemeClr>
                    </a:gs>
                    <a:gs pos="0">
                      <a:schemeClr val="tx1"/>
                    </a:gs>
                    <a:gs pos="100000">
                      <a:schemeClr val="bg1">
                        <a:lumMod val="95000"/>
                        <a:alpha val="0"/>
                      </a:schemeClr>
                    </a:gs>
                  </a:gsLst>
                  <a:lin ang="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椭圆 35"/>
                <p:cNvSpPr/>
                <p:nvPr/>
              </p:nvSpPr>
              <p:spPr>
                <a:xfrm>
                  <a:off x="2689225" y="1488621"/>
                  <a:ext cx="1791608" cy="1791608"/>
                </a:xfrm>
                <a:prstGeom prst="ellipse">
                  <a:avLst/>
                </a:prstGeom>
                <a:gradFill>
                  <a:gsLst>
                    <a:gs pos="0">
                      <a:schemeClr val="bg1">
                        <a:lumMod val="65000"/>
                      </a:schemeClr>
                    </a:gs>
                    <a:gs pos="100000">
                      <a:schemeClr val="bg1">
                        <a:lumMod val="95000"/>
                      </a:schemeClr>
                    </a:gs>
                  </a:gsLst>
                  <a:lin ang="2700000" scaled="1"/>
                </a:gradFill>
                <a:ln w="25400">
                  <a:gradFill flip="none" rotWithShape="1">
                    <a:gsLst>
                      <a:gs pos="0">
                        <a:schemeClr val="bg1"/>
                      </a:gs>
                      <a:gs pos="100000">
                        <a:schemeClr val="bg1">
                          <a:lumMod val="65000"/>
                        </a:schemeClr>
                      </a:gs>
                    </a:gsLst>
                    <a:lin ang="2700000" scaled="1"/>
                    <a:tileRect/>
                  </a:gradFill>
                </a:ln>
                <a:effectLst>
                  <a:outerShdw blurRad="622300" dist="2159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grpSp>
          <p:nvGrpSpPr>
            <p:cNvPr id="108" name="组合 107"/>
            <p:cNvGrpSpPr/>
            <p:nvPr/>
          </p:nvGrpSpPr>
          <p:grpSpPr>
            <a:xfrm>
              <a:off x="4217675" y="1153730"/>
              <a:ext cx="526211" cy="593850"/>
              <a:chOff x="10815671" y="1174749"/>
              <a:chExt cx="728665" cy="822324"/>
            </a:xfrm>
            <a:solidFill>
              <a:schemeClr val="tx1">
                <a:lumMod val="50000"/>
                <a:lumOff val="50000"/>
              </a:schemeClr>
            </a:solidFill>
          </p:grpSpPr>
          <p:sp>
            <p:nvSpPr>
              <p:cNvPr id="109" name="Freeform 33"/>
              <p:cNvSpPr>
                <a:spLocks noEditPoints="1"/>
              </p:cNvSpPr>
              <p:nvPr/>
            </p:nvSpPr>
            <p:spPr bwMode="auto">
              <a:xfrm>
                <a:off x="10815671" y="1174749"/>
                <a:ext cx="728665" cy="822324"/>
              </a:xfrm>
              <a:custGeom>
                <a:avLst/>
                <a:gdLst>
                  <a:gd name="T0" fmla="*/ 103 w 194"/>
                  <a:gd name="T1" fmla="*/ 26 h 219"/>
                  <a:gd name="T2" fmla="*/ 103 w 194"/>
                  <a:gd name="T3" fmla="*/ 18 h 219"/>
                  <a:gd name="T4" fmla="*/ 120 w 194"/>
                  <a:gd name="T5" fmla="*/ 18 h 219"/>
                  <a:gd name="T6" fmla="*/ 120 w 194"/>
                  <a:gd name="T7" fmla="*/ 0 h 219"/>
                  <a:gd name="T8" fmla="*/ 74 w 194"/>
                  <a:gd name="T9" fmla="*/ 0 h 219"/>
                  <a:gd name="T10" fmla="*/ 74 w 194"/>
                  <a:gd name="T11" fmla="*/ 18 h 219"/>
                  <a:gd name="T12" fmla="*/ 91 w 194"/>
                  <a:gd name="T13" fmla="*/ 18 h 219"/>
                  <a:gd name="T14" fmla="*/ 91 w 194"/>
                  <a:gd name="T15" fmla="*/ 26 h 219"/>
                  <a:gd name="T16" fmla="*/ 0 w 194"/>
                  <a:gd name="T17" fmla="*/ 122 h 219"/>
                  <a:gd name="T18" fmla="*/ 97 w 194"/>
                  <a:gd name="T19" fmla="*/ 219 h 219"/>
                  <a:gd name="T20" fmla="*/ 194 w 194"/>
                  <a:gd name="T21" fmla="*/ 122 h 219"/>
                  <a:gd name="T22" fmla="*/ 103 w 194"/>
                  <a:gd name="T23" fmla="*/ 26 h 219"/>
                  <a:gd name="T24" fmla="*/ 158 w 194"/>
                  <a:gd name="T25" fmla="*/ 180 h 219"/>
                  <a:gd name="T26" fmla="*/ 145 w 194"/>
                  <a:gd name="T27" fmla="*/ 167 h 219"/>
                  <a:gd name="T28" fmla="*/ 142 w 194"/>
                  <a:gd name="T29" fmla="*/ 171 h 219"/>
                  <a:gd name="T30" fmla="*/ 154 w 194"/>
                  <a:gd name="T31" fmla="*/ 183 h 219"/>
                  <a:gd name="T32" fmla="*/ 100 w 194"/>
                  <a:gd name="T33" fmla="*/ 206 h 219"/>
                  <a:gd name="T34" fmla="*/ 100 w 194"/>
                  <a:gd name="T35" fmla="*/ 188 h 219"/>
                  <a:gd name="T36" fmla="*/ 95 w 194"/>
                  <a:gd name="T37" fmla="*/ 188 h 219"/>
                  <a:gd name="T38" fmla="*/ 95 w 194"/>
                  <a:gd name="T39" fmla="*/ 206 h 219"/>
                  <a:gd name="T40" fmla="*/ 40 w 194"/>
                  <a:gd name="T41" fmla="*/ 183 h 219"/>
                  <a:gd name="T42" fmla="*/ 52 w 194"/>
                  <a:gd name="T43" fmla="*/ 171 h 219"/>
                  <a:gd name="T44" fmla="*/ 49 w 194"/>
                  <a:gd name="T45" fmla="*/ 167 h 219"/>
                  <a:gd name="T46" fmla="*/ 36 w 194"/>
                  <a:gd name="T47" fmla="*/ 180 h 219"/>
                  <a:gd name="T48" fmla="*/ 14 w 194"/>
                  <a:gd name="T49" fmla="*/ 125 h 219"/>
                  <a:gd name="T50" fmla="*/ 31 w 194"/>
                  <a:gd name="T51" fmla="*/ 125 h 219"/>
                  <a:gd name="T52" fmla="*/ 31 w 194"/>
                  <a:gd name="T53" fmla="*/ 120 h 219"/>
                  <a:gd name="T54" fmla="*/ 14 w 194"/>
                  <a:gd name="T55" fmla="*/ 120 h 219"/>
                  <a:gd name="T56" fmla="*/ 36 w 194"/>
                  <a:gd name="T57" fmla="*/ 65 h 219"/>
                  <a:gd name="T58" fmla="*/ 49 w 194"/>
                  <a:gd name="T59" fmla="*/ 78 h 219"/>
                  <a:gd name="T60" fmla="*/ 52 w 194"/>
                  <a:gd name="T61" fmla="*/ 74 h 219"/>
                  <a:gd name="T62" fmla="*/ 40 w 194"/>
                  <a:gd name="T63" fmla="*/ 62 h 219"/>
                  <a:gd name="T64" fmla="*/ 95 w 194"/>
                  <a:gd name="T65" fmla="*/ 39 h 219"/>
                  <a:gd name="T66" fmla="*/ 95 w 194"/>
                  <a:gd name="T67" fmla="*/ 56 h 219"/>
                  <a:gd name="T68" fmla="*/ 100 w 194"/>
                  <a:gd name="T69" fmla="*/ 56 h 219"/>
                  <a:gd name="T70" fmla="*/ 100 w 194"/>
                  <a:gd name="T71" fmla="*/ 39 h 219"/>
                  <a:gd name="T72" fmla="*/ 154 w 194"/>
                  <a:gd name="T73" fmla="*/ 62 h 219"/>
                  <a:gd name="T74" fmla="*/ 142 w 194"/>
                  <a:gd name="T75" fmla="*/ 74 h 219"/>
                  <a:gd name="T76" fmla="*/ 145 w 194"/>
                  <a:gd name="T77" fmla="*/ 78 h 219"/>
                  <a:gd name="T78" fmla="*/ 158 w 194"/>
                  <a:gd name="T79" fmla="*/ 65 h 219"/>
                  <a:gd name="T80" fmla="*/ 180 w 194"/>
                  <a:gd name="T81" fmla="*/ 120 h 219"/>
                  <a:gd name="T82" fmla="*/ 163 w 194"/>
                  <a:gd name="T83" fmla="*/ 120 h 219"/>
                  <a:gd name="T84" fmla="*/ 163 w 194"/>
                  <a:gd name="T85" fmla="*/ 125 h 219"/>
                  <a:gd name="T86" fmla="*/ 180 w 194"/>
                  <a:gd name="T87" fmla="*/ 125 h 219"/>
                  <a:gd name="T88" fmla="*/ 158 w 194"/>
                  <a:gd name="T89" fmla="*/ 18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4" h="219">
                    <a:moveTo>
                      <a:pt x="103" y="26"/>
                    </a:moveTo>
                    <a:cubicBezTo>
                      <a:pt x="103" y="18"/>
                      <a:pt x="103" y="18"/>
                      <a:pt x="103" y="18"/>
                    </a:cubicBezTo>
                    <a:cubicBezTo>
                      <a:pt x="120" y="18"/>
                      <a:pt x="120" y="18"/>
                      <a:pt x="120" y="18"/>
                    </a:cubicBezTo>
                    <a:cubicBezTo>
                      <a:pt x="120" y="0"/>
                      <a:pt x="120" y="0"/>
                      <a:pt x="120" y="0"/>
                    </a:cubicBezTo>
                    <a:cubicBezTo>
                      <a:pt x="74" y="0"/>
                      <a:pt x="74" y="0"/>
                      <a:pt x="74" y="0"/>
                    </a:cubicBezTo>
                    <a:cubicBezTo>
                      <a:pt x="74" y="18"/>
                      <a:pt x="74" y="18"/>
                      <a:pt x="74" y="18"/>
                    </a:cubicBezTo>
                    <a:cubicBezTo>
                      <a:pt x="91" y="18"/>
                      <a:pt x="91" y="18"/>
                      <a:pt x="91" y="18"/>
                    </a:cubicBezTo>
                    <a:cubicBezTo>
                      <a:pt x="91" y="26"/>
                      <a:pt x="91" y="26"/>
                      <a:pt x="91" y="26"/>
                    </a:cubicBezTo>
                    <a:cubicBezTo>
                      <a:pt x="41" y="29"/>
                      <a:pt x="0" y="71"/>
                      <a:pt x="0" y="122"/>
                    </a:cubicBezTo>
                    <a:cubicBezTo>
                      <a:pt x="0" y="176"/>
                      <a:pt x="44" y="219"/>
                      <a:pt x="97" y="219"/>
                    </a:cubicBezTo>
                    <a:cubicBezTo>
                      <a:pt x="150" y="219"/>
                      <a:pt x="194" y="176"/>
                      <a:pt x="194" y="122"/>
                    </a:cubicBezTo>
                    <a:cubicBezTo>
                      <a:pt x="194" y="71"/>
                      <a:pt x="154" y="29"/>
                      <a:pt x="103" y="26"/>
                    </a:cubicBezTo>
                    <a:close/>
                    <a:moveTo>
                      <a:pt x="158" y="180"/>
                    </a:moveTo>
                    <a:cubicBezTo>
                      <a:pt x="145" y="167"/>
                      <a:pt x="145" y="167"/>
                      <a:pt x="145" y="167"/>
                    </a:cubicBezTo>
                    <a:cubicBezTo>
                      <a:pt x="142" y="171"/>
                      <a:pt x="142" y="171"/>
                      <a:pt x="142" y="171"/>
                    </a:cubicBezTo>
                    <a:cubicBezTo>
                      <a:pt x="154" y="183"/>
                      <a:pt x="154" y="183"/>
                      <a:pt x="154" y="183"/>
                    </a:cubicBezTo>
                    <a:cubicBezTo>
                      <a:pt x="140" y="197"/>
                      <a:pt x="121" y="205"/>
                      <a:pt x="100" y="206"/>
                    </a:cubicBezTo>
                    <a:cubicBezTo>
                      <a:pt x="100" y="188"/>
                      <a:pt x="100" y="188"/>
                      <a:pt x="100" y="188"/>
                    </a:cubicBezTo>
                    <a:cubicBezTo>
                      <a:pt x="95" y="188"/>
                      <a:pt x="95" y="188"/>
                      <a:pt x="95" y="188"/>
                    </a:cubicBezTo>
                    <a:cubicBezTo>
                      <a:pt x="95" y="206"/>
                      <a:pt x="95" y="206"/>
                      <a:pt x="95" y="206"/>
                    </a:cubicBezTo>
                    <a:cubicBezTo>
                      <a:pt x="73" y="205"/>
                      <a:pt x="54" y="197"/>
                      <a:pt x="40" y="183"/>
                    </a:cubicBezTo>
                    <a:cubicBezTo>
                      <a:pt x="52" y="171"/>
                      <a:pt x="52" y="171"/>
                      <a:pt x="52" y="171"/>
                    </a:cubicBezTo>
                    <a:cubicBezTo>
                      <a:pt x="49" y="167"/>
                      <a:pt x="49" y="167"/>
                      <a:pt x="49" y="167"/>
                    </a:cubicBezTo>
                    <a:cubicBezTo>
                      <a:pt x="36" y="180"/>
                      <a:pt x="36" y="180"/>
                      <a:pt x="36" y="180"/>
                    </a:cubicBezTo>
                    <a:cubicBezTo>
                      <a:pt x="23" y="165"/>
                      <a:pt x="14" y="146"/>
                      <a:pt x="14" y="125"/>
                    </a:cubicBezTo>
                    <a:cubicBezTo>
                      <a:pt x="31" y="125"/>
                      <a:pt x="31" y="125"/>
                      <a:pt x="31" y="125"/>
                    </a:cubicBezTo>
                    <a:cubicBezTo>
                      <a:pt x="31" y="120"/>
                      <a:pt x="31" y="120"/>
                      <a:pt x="31" y="120"/>
                    </a:cubicBezTo>
                    <a:cubicBezTo>
                      <a:pt x="14" y="120"/>
                      <a:pt x="14" y="120"/>
                      <a:pt x="14" y="120"/>
                    </a:cubicBezTo>
                    <a:cubicBezTo>
                      <a:pt x="14" y="99"/>
                      <a:pt x="23" y="80"/>
                      <a:pt x="36" y="65"/>
                    </a:cubicBezTo>
                    <a:cubicBezTo>
                      <a:pt x="49" y="78"/>
                      <a:pt x="49" y="78"/>
                      <a:pt x="49" y="78"/>
                    </a:cubicBezTo>
                    <a:cubicBezTo>
                      <a:pt x="52" y="74"/>
                      <a:pt x="52" y="74"/>
                      <a:pt x="52" y="74"/>
                    </a:cubicBezTo>
                    <a:cubicBezTo>
                      <a:pt x="40" y="62"/>
                      <a:pt x="40" y="62"/>
                      <a:pt x="40" y="62"/>
                    </a:cubicBezTo>
                    <a:cubicBezTo>
                      <a:pt x="54" y="48"/>
                      <a:pt x="73" y="40"/>
                      <a:pt x="95" y="39"/>
                    </a:cubicBezTo>
                    <a:cubicBezTo>
                      <a:pt x="95" y="56"/>
                      <a:pt x="95" y="56"/>
                      <a:pt x="95" y="56"/>
                    </a:cubicBezTo>
                    <a:cubicBezTo>
                      <a:pt x="100" y="56"/>
                      <a:pt x="100" y="56"/>
                      <a:pt x="100" y="56"/>
                    </a:cubicBezTo>
                    <a:cubicBezTo>
                      <a:pt x="100" y="39"/>
                      <a:pt x="100" y="39"/>
                      <a:pt x="100" y="39"/>
                    </a:cubicBezTo>
                    <a:cubicBezTo>
                      <a:pt x="121" y="40"/>
                      <a:pt x="140" y="48"/>
                      <a:pt x="154" y="62"/>
                    </a:cubicBezTo>
                    <a:cubicBezTo>
                      <a:pt x="142" y="74"/>
                      <a:pt x="142" y="74"/>
                      <a:pt x="142" y="74"/>
                    </a:cubicBezTo>
                    <a:cubicBezTo>
                      <a:pt x="145" y="78"/>
                      <a:pt x="145" y="78"/>
                      <a:pt x="145" y="78"/>
                    </a:cubicBezTo>
                    <a:cubicBezTo>
                      <a:pt x="158" y="65"/>
                      <a:pt x="158" y="65"/>
                      <a:pt x="158" y="65"/>
                    </a:cubicBezTo>
                    <a:cubicBezTo>
                      <a:pt x="171" y="80"/>
                      <a:pt x="180" y="99"/>
                      <a:pt x="180" y="120"/>
                    </a:cubicBezTo>
                    <a:cubicBezTo>
                      <a:pt x="163" y="120"/>
                      <a:pt x="163" y="120"/>
                      <a:pt x="163" y="120"/>
                    </a:cubicBezTo>
                    <a:cubicBezTo>
                      <a:pt x="163" y="125"/>
                      <a:pt x="163" y="125"/>
                      <a:pt x="163" y="125"/>
                    </a:cubicBezTo>
                    <a:cubicBezTo>
                      <a:pt x="180" y="125"/>
                      <a:pt x="180" y="125"/>
                      <a:pt x="180" y="125"/>
                    </a:cubicBezTo>
                    <a:cubicBezTo>
                      <a:pt x="180" y="146"/>
                      <a:pt x="171" y="165"/>
                      <a:pt x="158"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0" name="Freeform 34"/>
              <p:cNvSpPr/>
              <p:nvPr/>
            </p:nvSpPr>
            <p:spPr bwMode="auto">
              <a:xfrm>
                <a:off x="11153775" y="1404937"/>
                <a:ext cx="160339" cy="273050"/>
              </a:xfrm>
              <a:custGeom>
                <a:avLst/>
                <a:gdLst>
                  <a:gd name="T0" fmla="*/ 101 w 101"/>
                  <a:gd name="T1" fmla="*/ 66 h 172"/>
                  <a:gd name="T2" fmla="*/ 94 w 101"/>
                  <a:gd name="T3" fmla="*/ 59 h 172"/>
                  <a:gd name="T4" fmla="*/ 21 w 101"/>
                  <a:gd name="T5" fmla="*/ 132 h 172"/>
                  <a:gd name="T6" fmla="*/ 21 w 101"/>
                  <a:gd name="T7" fmla="*/ 0 h 172"/>
                  <a:gd name="T8" fmla="*/ 11 w 101"/>
                  <a:gd name="T9" fmla="*/ 0 h 172"/>
                  <a:gd name="T10" fmla="*/ 11 w 101"/>
                  <a:gd name="T11" fmla="*/ 141 h 172"/>
                  <a:gd name="T12" fmla="*/ 0 w 101"/>
                  <a:gd name="T13" fmla="*/ 153 h 172"/>
                  <a:gd name="T14" fmla="*/ 7 w 101"/>
                  <a:gd name="T15" fmla="*/ 163 h 172"/>
                  <a:gd name="T16" fmla="*/ 11 w 101"/>
                  <a:gd name="T17" fmla="*/ 158 h 172"/>
                  <a:gd name="T18" fmla="*/ 11 w 101"/>
                  <a:gd name="T19" fmla="*/ 172 h 172"/>
                  <a:gd name="T20" fmla="*/ 21 w 101"/>
                  <a:gd name="T21" fmla="*/ 172 h 172"/>
                  <a:gd name="T22" fmla="*/ 21 w 101"/>
                  <a:gd name="T23" fmla="*/ 146 h 172"/>
                  <a:gd name="T24" fmla="*/ 101 w 101"/>
                  <a:gd name="T25" fmla="*/ 6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172">
                    <a:moveTo>
                      <a:pt x="101" y="66"/>
                    </a:moveTo>
                    <a:lnTo>
                      <a:pt x="94" y="59"/>
                    </a:lnTo>
                    <a:lnTo>
                      <a:pt x="21" y="132"/>
                    </a:lnTo>
                    <a:lnTo>
                      <a:pt x="21" y="0"/>
                    </a:lnTo>
                    <a:lnTo>
                      <a:pt x="11" y="0"/>
                    </a:lnTo>
                    <a:lnTo>
                      <a:pt x="11" y="141"/>
                    </a:lnTo>
                    <a:lnTo>
                      <a:pt x="0" y="153"/>
                    </a:lnTo>
                    <a:lnTo>
                      <a:pt x="7" y="163"/>
                    </a:lnTo>
                    <a:lnTo>
                      <a:pt x="11" y="158"/>
                    </a:lnTo>
                    <a:lnTo>
                      <a:pt x="11" y="172"/>
                    </a:lnTo>
                    <a:lnTo>
                      <a:pt x="21" y="172"/>
                    </a:lnTo>
                    <a:lnTo>
                      <a:pt x="21" y="146"/>
                    </a:lnTo>
                    <a:lnTo>
                      <a:pt x="101"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112" name="组合 111"/>
          <p:cNvGrpSpPr/>
          <p:nvPr/>
        </p:nvGrpSpPr>
        <p:grpSpPr>
          <a:xfrm>
            <a:off x="3239369" y="1180018"/>
            <a:ext cx="2643578" cy="671313"/>
            <a:chOff x="4018788" y="947505"/>
            <a:chExt cx="3524771" cy="895085"/>
          </a:xfrm>
        </p:grpSpPr>
        <p:sp>
          <p:nvSpPr>
            <p:cNvPr id="113" name="文本框 112"/>
            <p:cNvSpPr txBox="1"/>
            <p:nvPr/>
          </p:nvSpPr>
          <p:spPr>
            <a:xfrm>
              <a:off x="4683709" y="1008141"/>
              <a:ext cx="1768274" cy="348813"/>
            </a:xfrm>
            <a:prstGeom prst="rect">
              <a:avLst/>
            </a:prstGeom>
            <a:noFill/>
          </p:spPr>
          <p:txBody>
            <a:bodyPr wrap="square" rtlCol="0">
              <a:spAutoFit/>
            </a:bodyPr>
            <a:lstStyle/>
            <a:p>
              <a:r>
                <a:rPr lang="zh-CN" altLang="en-US" sz="1100" dirty="0">
                  <a:solidFill>
                    <a:srgbClr val="FFB850"/>
                  </a:solidFill>
                  <a:latin typeface="时尚中黑简体" panose="01010104010101010101" pitchFamily="2" charset="-122"/>
                  <a:ea typeface="时尚中黑简体" panose="01010104010101010101" pitchFamily="2" charset="-122"/>
                </a:rPr>
                <a:t>在此添加标题</a:t>
              </a:r>
            </a:p>
          </p:txBody>
        </p:sp>
        <p:sp>
          <p:nvSpPr>
            <p:cNvPr id="114" name="文本框 113"/>
            <p:cNvSpPr txBox="1"/>
            <p:nvPr/>
          </p:nvSpPr>
          <p:spPr>
            <a:xfrm>
              <a:off x="4675901" y="1227036"/>
              <a:ext cx="2867658" cy="615554"/>
            </a:xfrm>
            <a:prstGeom prst="rect">
              <a:avLst/>
            </a:prstGeom>
            <a:noFill/>
          </p:spPr>
          <p:txBody>
            <a:bodyPr wrap="square" rtlCol="0">
              <a:spAutoFit/>
            </a:bodyPr>
            <a:lstStyle/>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替换你的文字替换你的文字替换你的文字替换你的文字</a:t>
              </a:r>
            </a:p>
            <a:p>
              <a:pPr algn="just"/>
              <a:endPar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115" name="文本框 114"/>
            <p:cNvSpPr txBox="1"/>
            <p:nvPr/>
          </p:nvSpPr>
          <p:spPr>
            <a:xfrm>
              <a:off x="4018788" y="947505"/>
              <a:ext cx="878897" cy="800219"/>
            </a:xfrm>
            <a:prstGeom prst="rect">
              <a:avLst/>
            </a:prstGeom>
            <a:noFill/>
          </p:spPr>
          <p:txBody>
            <a:bodyPr wrap="square" rtlCol="0">
              <a:spAutoFit/>
            </a:bodyPr>
            <a:lstStyle/>
            <a:p>
              <a:pPr algn="ctr"/>
              <a:r>
                <a:rPr lang="en-US" altLang="zh-CN" sz="3300" dirty="0">
                  <a:solidFill>
                    <a:srgbClr val="FFB850"/>
                  </a:solidFill>
                  <a:latin typeface="Impact" panose="020B0806030902050204" pitchFamily="34" charset="0"/>
                  <a:ea typeface="Kozuka Gothic Pro H" panose="020B0800000000000000" pitchFamily="34" charset="-128"/>
                </a:rPr>
                <a:t>01</a:t>
              </a:r>
              <a:endParaRPr lang="zh-CN" altLang="en-US" sz="3300" dirty="0">
                <a:solidFill>
                  <a:srgbClr val="FFB850"/>
                </a:solidFill>
                <a:latin typeface="Impact" panose="020B0806030902050204" pitchFamily="34" charset="0"/>
                <a:ea typeface="Kozuka Gothic Pro H" panose="020B0800000000000000" pitchFamily="34" charset="-128"/>
              </a:endParaRPr>
            </a:p>
          </p:txBody>
        </p:sp>
      </p:grpSp>
      <p:grpSp>
        <p:nvGrpSpPr>
          <p:cNvPr id="116" name="组合 115"/>
          <p:cNvGrpSpPr/>
          <p:nvPr/>
        </p:nvGrpSpPr>
        <p:grpSpPr>
          <a:xfrm>
            <a:off x="3253757" y="2051736"/>
            <a:ext cx="2658785" cy="672156"/>
            <a:chOff x="4384651" y="1809662"/>
            <a:chExt cx="3545046" cy="896209"/>
          </a:xfrm>
        </p:grpSpPr>
        <p:sp>
          <p:nvSpPr>
            <p:cNvPr id="117" name="文本框 116"/>
            <p:cNvSpPr txBox="1"/>
            <p:nvPr/>
          </p:nvSpPr>
          <p:spPr>
            <a:xfrm>
              <a:off x="5471109" y="1871422"/>
              <a:ext cx="1768273" cy="348813"/>
            </a:xfrm>
            <a:prstGeom prst="rect">
              <a:avLst/>
            </a:prstGeom>
            <a:noFill/>
          </p:spPr>
          <p:txBody>
            <a:bodyPr wrap="square" rtlCol="0">
              <a:spAutoFit/>
            </a:bodyPr>
            <a:lstStyle/>
            <a:p>
              <a:pPr algn="r"/>
              <a:r>
                <a:rPr lang="zh-CN" altLang="en-US" sz="1100" dirty="0">
                  <a:solidFill>
                    <a:srgbClr val="E87071"/>
                  </a:solidFill>
                  <a:latin typeface="时尚中黑简体" panose="01010104010101010101" pitchFamily="2" charset="-122"/>
                  <a:ea typeface="时尚中黑简体" panose="01010104010101010101" pitchFamily="2" charset="-122"/>
                </a:rPr>
                <a:t>在此添加标题</a:t>
              </a:r>
            </a:p>
          </p:txBody>
        </p:sp>
        <p:sp>
          <p:nvSpPr>
            <p:cNvPr id="118" name="文本框 117"/>
            <p:cNvSpPr txBox="1"/>
            <p:nvPr/>
          </p:nvSpPr>
          <p:spPr>
            <a:xfrm>
              <a:off x="4384651" y="2090317"/>
              <a:ext cx="2865679" cy="615554"/>
            </a:xfrm>
            <a:prstGeom prst="rect">
              <a:avLst/>
            </a:prstGeom>
            <a:noFill/>
          </p:spPr>
          <p:txBody>
            <a:bodyPr wrap="square" rtlCol="0">
              <a:spAutoFit/>
            </a:bodyPr>
            <a:lstStyle/>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替换你的文字替换你的文字替换你的文字替换你的文字</a:t>
              </a:r>
            </a:p>
            <a:p>
              <a:pPr algn="just"/>
              <a:endPar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119" name="文本框 118"/>
            <p:cNvSpPr txBox="1"/>
            <p:nvPr/>
          </p:nvSpPr>
          <p:spPr>
            <a:xfrm>
              <a:off x="7050800" y="1809662"/>
              <a:ext cx="878897" cy="800219"/>
            </a:xfrm>
            <a:prstGeom prst="rect">
              <a:avLst/>
            </a:prstGeom>
            <a:noFill/>
          </p:spPr>
          <p:txBody>
            <a:bodyPr wrap="square" rtlCol="0">
              <a:spAutoFit/>
            </a:bodyPr>
            <a:lstStyle/>
            <a:p>
              <a:pPr algn="ctr"/>
              <a:r>
                <a:rPr lang="en-US" altLang="zh-CN" sz="3300" dirty="0">
                  <a:solidFill>
                    <a:srgbClr val="E87071"/>
                  </a:solidFill>
                  <a:latin typeface="Impact" panose="020B0806030902050204" pitchFamily="34" charset="0"/>
                  <a:ea typeface="Kozuka Gothic Pro H" panose="020B0800000000000000" pitchFamily="34" charset="-128"/>
                </a:rPr>
                <a:t>02</a:t>
              </a:r>
              <a:endParaRPr lang="zh-CN" altLang="en-US" sz="3300" dirty="0">
                <a:solidFill>
                  <a:srgbClr val="E87071"/>
                </a:solidFill>
                <a:latin typeface="Impact" panose="020B0806030902050204" pitchFamily="34" charset="0"/>
                <a:ea typeface="Kozuka Gothic Pro H" panose="020B0800000000000000" pitchFamily="34" charset="-128"/>
              </a:endParaRPr>
            </a:p>
          </p:txBody>
        </p:sp>
      </p:grpSp>
      <p:grpSp>
        <p:nvGrpSpPr>
          <p:cNvPr id="120" name="组合 119"/>
          <p:cNvGrpSpPr/>
          <p:nvPr/>
        </p:nvGrpSpPr>
        <p:grpSpPr>
          <a:xfrm>
            <a:off x="3307973" y="2862627"/>
            <a:ext cx="2672153" cy="677028"/>
            <a:chOff x="4018788" y="947505"/>
            <a:chExt cx="3562871" cy="902705"/>
          </a:xfrm>
        </p:grpSpPr>
        <p:sp>
          <p:nvSpPr>
            <p:cNvPr id="121" name="文本框 120"/>
            <p:cNvSpPr txBox="1"/>
            <p:nvPr/>
          </p:nvSpPr>
          <p:spPr>
            <a:xfrm>
              <a:off x="4721809" y="1015761"/>
              <a:ext cx="1768273" cy="348813"/>
            </a:xfrm>
            <a:prstGeom prst="rect">
              <a:avLst/>
            </a:prstGeom>
            <a:noFill/>
          </p:spPr>
          <p:txBody>
            <a:bodyPr wrap="square" rtlCol="0">
              <a:spAutoFit/>
            </a:bodyPr>
            <a:lstStyle/>
            <a:p>
              <a:r>
                <a:rPr lang="zh-CN" altLang="en-US" sz="1100" dirty="0">
                  <a:solidFill>
                    <a:srgbClr val="01ACBE"/>
                  </a:solidFill>
                  <a:latin typeface="时尚中黑简体" panose="01010104010101010101" pitchFamily="2" charset="-122"/>
                  <a:ea typeface="时尚中黑简体" panose="01010104010101010101" pitchFamily="2" charset="-122"/>
                </a:rPr>
                <a:t>在此添加标题</a:t>
              </a:r>
            </a:p>
          </p:txBody>
        </p:sp>
        <p:sp>
          <p:nvSpPr>
            <p:cNvPr id="122" name="文本框 121"/>
            <p:cNvSpPr txBox="1"/>
            <p:nvPr/>
          </p:nvSpPr>
          <p:spPr>
            <a:xfrm>
              <a:off x="4714001" y="1234656"/>
              <a:ext cx="2867658" cy="615554"/>
            </a:xfrm>
            <a:prstGeom prst="rect">
              <a:avLst/>
            </a:prstGeom>
            <a:noFill/>
          </p:spPr>
          <p:txBody>
            <a:bodyPr wrap="square" rtlCol="0">
              <a:spAutoFit/>
            </a:bodyPr>
            <a:lstStyle/>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替换你的文字替换你的文字替换你的文字替换你的文字</a:t>
              </a:r>
            </a:p>
            <a:p>
              <a:pPr algn="just"/>
              <a:endPar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123" name="文本框 122"/>
            <p:cNvSpPr txBox="1"/>
            <p:nvPr/>
          </p:nvSpPr>
          <p:spPr>
            <a:xfrm>
              <a:off x="4018788" y="947505"/>
              <a:ext cx="878897" cy="800219"/>
            </a:xfrm>
            <a:prstGeom prst="rect">
              <a:avLst/>
            </a:prstGeom>
            <a:noFill/>
          </p:spPr>
          <p:txBody>
            <a:bodyPr wrap="square" rtlCol="0">
              <a:spAutoFit/>
            </a:bodyPr>
            <a:lstStyle/>
            <a:p>
              <a:pPr algn="ctr"/>
              <a:r>
                <a:rPr lang="en-US" altLang="zh-CN" sz="3300" dirty="0">
                  <a:solidFill>
                    <a:srgbClr val="01ACBE"/>
                  </a:solidFill>
                  <a:latin typeface="Impact" panose="020B0806030902050204" pitchFamily="34" charset="0"/>
                  <a:ea typeface="Kozuka Gothic Pro H" panose="020B0800000000000000" pitchFamily="34" charset="-128"/>
                </a:rPr>
                <a:t>03</a:t>
              </a:r>
              <a:endParaRPr lang="zh-CN" altLang="en-US" sz="3300" dirty="0">
                <a:solidFill>
                  <a:srgbClr val="01ACBE"/>
                </a:solidFill>
                <a:latin typeface="Impact" panose="020B0806030902050204" pitchFamily="34" charset="0"/>
                <a:ea typeface="Kozuka Gothic Pro H" panose="020B0800000000000000" pitchFamily="34" charset="-128"/>
              </a:endParaRPr>
            </a:p>
          </p:txBody>
        </p:sp>
      </p:grpSp>
      <p:grpSp>
        <p:nvGrpSpPr>
          <p:cNvPr id="124" name="组合 123"/>
          <p:cNvGrpSpPr/>
          <p:nvPr/>
        </p:nvGrpSpPr>
        <p:grpSpPr>
          <a:xfrm>
            <a:off x="3253757" y="3729405"/>
            <a:ext cx="2658785" cy="795266"/>
            <a:chOff x="4384651" y="1809662"/>
            <a:chExt cx="3545046" cy="1060356"/>
          </a:xfrm>
        </p:grpSpPr>
        <p:sp>
          <p:nvSpPr>
            <p:cNvPr id="125" name="文本框 124"/>
            <p:cNvSpPr txBox="1"/>
            <p:nvPr/>
          </p:nvSpPr>
          <p:spPr>
            <a:xfrm>
              <a:off x="5471109" y="1871422"/>
              <a:ext cx="1768273" cy="348813"/>
            </a:xfrm>
            <a:prstGeom prst="rect">
              <a:avLst/>
            </a:prstGeom>
            <a:noFill/>
          </p:spPr>
          <p:txBody>
            <a:bodyPr wrap="square" rtlCol="0">
              <a:spAutoFit/>
            </a:bodyPr>
            <a:lstStyle/>
            <a:p>
              <a:pPr algn="r"/>
              <a:r>
                <a:rPr lang="zh-CN" altLang="en-US" sz="1100" dirty="0">
                  <a:solidFill>
                    <a:srgbClr val="663A77"/>
                  </a:solidFill>
                  <a:latin typeface="时尚中黑简体" panose="01010104010101010101" pitchFamily="2" charset="-122"/>
                  <a:ea typeface="时尚中黑简体" panose="01010104010101010101" pitchFamily="2" charset="-122"/>
                </a:rPr>
                <a:t>在此添加标题</a:t>
              </a:r>
            </a:p>
          </p:txBody>
        </p:sp>
        <p:sp>
          <p:nvSpPr>
            <p:cNvPr id="126" name="文本框 125"/>
            <p:cNvSpPr txBox="1"/>
            <p:nvPr/>
          </p:nvSpPr>
          <p:spPr>
            <a:xfrm>
              <a:off x="4384651" y="2090317"/>
              <a:ext cx="2865679" cy="779701"/>
            </a:xfrm>
            <a:prstGeom prst="rect">
              <a:avLst/>
            </a:prstGeom>
            <a:noFill/>
          </p:spPr>
          <p:txBody>
            <a:bodyPr wrap="square" rtlCol="0">
              <a:spAutoFit/>
            </a:bodyPr>
            <a:lstStyle/>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替换你的文字替换你的文字替换你的文字替换你的文字</a:t>
              </a:r>
            </a:p>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a:t>
              </a:r>
            </a:p>
            <a:p>
              <a:pPr algn="just"/>
              <a:endPar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127" name="文本框 126"/>
            <p:cNvSpPr txBox="1"/>
            <p:nvPr/>
          </p:nvSpPr>
          <p:spPr>
            <a:xfrm>
              <a:off x="7050800" y="1809662"/>
              <a:ext cx="878897" cy="800219"/>
            </a:xfrm>
            <a:prstGeom prst="rect">
              <a:avLst/>
            </a:prstGeom>
            <a:noFill/>
          </p:spPr>
          <p:txBody>
            <a:bodyPr wrap="square" rtlCol="0">
              <a:spAutoFit/>
            </a:bodyPr>
            <a:lstStyle/>
            <a:p>
              <a:pPr algn="ctr"/>
              <a:r>
                <a:rPr lang="en-US" altLang="zh-CN" sz="3300" dirty="0">
                  <a:solidFill>
                    <a:srgbClr val="663A77"/>
                  </a:solidFill>
                  <a:latin typeface="Impact" panose="020B0806030902050204" pitchFamily="34" charset="0"/>
                  <a:ea typeface="Kozuka Gothic Pro H" panose="020B0800000000000000" pitchFamily="34" charset="-128"/>
                </a:rPr>
                <a:t>04</a:t>
              </a:r>
              <a:endParaRPr lang="zh-CN" altLang="en-US" sz="3300" dirty="0">
                <a:solidFill>
                  <a:srgbClr val="663A77"/>
                </a:solidFill>
                <a:latin typeface="Impact" panose="020B0806030902050204" pitchFamily="34" charset="0"/>
                <a:ea typeface="Kozuka Gothic Pro H" panose="020B0800000000000000" pitchFamily="34" charset="-128"/>
              </a:endParaRPr>
            </a:p>
          </p:txBody>
        </p:sp>
      </p:grpSp>
      <p:sp>
        <p:nvSpPr>
          <p:cNvPr id="68" name="文本框 67"/>
          <p:cNvSpPr txBox="1"/>
          <p:nvPr/>
        </p:nvSpPr>
        <p:spPr>
          <a:xfrm>
            <a:off x="294187" y="222341"/>
            <a:ext cx="1965026" cy="346249"/>
          </a:xfrm>
          <a:prstGeom prst="rect">
            <a:avLst/>
          </a:prstGeom>
          <a:noFill/>
        </p:spPr>
        <p:txBody>
          <a:bodyPr wrap="square" lIns="68580" tIns="34290" rIns="68580" bIns="34290" rtlCol="0">
            <a:spAutoFit/>
          </a:bodyPr>
          <a:lstStyle/>
          <a:p>
            <a:r>
              <a:rPr lang="zh-CN" altLang="en-US" dirty="0" smtClean="0">
                <a:solidFill>
                  <a:schemeClr val="bg1"/>
                </a:solidFill>
                <a:latin typeface="迷你简汉真广标" panose="02010609000101010101" pitchFamily="49" charset="-122"/>
                <a:ea typeface="迷你简汉真广标" panose="02010609000101010101" pitchFamily="49" charset="-122"/>
              </a:rPr>
              <a:t>可行性分析</a:t>
            </a:r>
            <a:endParaRPr lang="zh-CN" altLang="en-US" dirty="0">
              <a:solidFill>
                <a:schemeClr val="bg1"/>
              </a:solidFill>
              <a:latin typeface="迷你简汉真广标" panose="02010609000101010101" pitchFamily="49" charset="-122"/>
              <a:ea typeface="迷你简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5"/>
                                        </p:tgtEl>
                                        <p:attrNameLst>
                                          <p:attrName>style.visibility</p:attrName>
                                        </p:attrNameLst>
                                      </p:cBhvr>
                                      <p:to>
                                        <p:strVal val="visible"/>
                                      </p:to>
                                    </p:set>
                                    <p:animEffect transition="in" filter="wipe(left)">
                                      <p:cBhvr>
                                        <p:cTn id="11" dur="500"/>
                                        <p:tgtEl>
                                          <p:spTgt spid="8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wipe(left)">
                                      <p:cBhvr>
                                        <p:cTn id="15" dur="500"/>
                                        <p:tgtEl>
                                          <p:spTgt spid="8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wipe(right)">
                                      <p:cBhvr>
                                        <p:cTn id="23" dur="500"/>
                                        <p:tgtEl>
                                          <p:spTgt spid="8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wipe(left)">
                                      <p:cBhvr>
                                        <p:cTn id="31" dur="500"/>
                                        <p:tgtEl>
                                          <p:spTgt spid="8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4000"/>
                            </p:stCondLst>
                            <p:childTnLst>
                              <p:par>
                                <p:cTn id="37" presetID="22" presetClass="entr" presetSubtype="2" fill="hold" grpId="0" nodeType="afterEffect">
                                  <p:stCondLst>
                                    <p:cond delay="0"/>
                                  </p:stCondLst>
                                  <p:childTnLst>
                                    <p:set>
                                      <p:cBhvr>
                                        <p:cTn id="38" dur="1" fill="hold">
                                          <p:stCondLst>
                                            <p:cond delay="0"/>
                                          </p:stCondLst>
                                        </p:cTn>
                                        <p:tgtEl>
                                          <p:spTgt spid="111"/>
                                        </p:tgtEl>
                                        <p:attrNameLst>
                                          <p:attrName>style.visibility</p:attrName>
                                        </p:attrNameLst>
                                      </p:cBhvr>
                                      <p:to>
                                        <p:strVal val="visible"/>
                                      </p:to>
                                    </p:set>
                                    <p:animEffect transition="in" filter="wipe(right)">
                                      <p:cBhvr>
                                        <p:cTn id="39" dur="500"/>
                                        <p:tgtEl>
                                          <p:spTgt spid="111"/>
                                        </p:tgtEl>
                                      </p:cBhvr>
                                    </p:animEffect>
                                  </p:childTnLst>
                                </p:cTn>
                              </p:par>
                            </p:childTnLst>
                          </p:cTn>
                        </p:par>
                        <p:par>
                          <p:cTn id="40" fill="hold">
                            <p:stCondLst>
                              <p:cond delay="4500"/>
                            </p:stCondLst>
                            <p:childTnLst>
                              <p:par>
                                <p:cTn id="41" presetID="16" presetClass="entr" presetSubtype="21" fill="hold" nodeType="afterEffect">
                                  <p:stCondLst>
                                    <p:cond delay="0"/>
                                  </p:stCondLst>
                                  <p:childTnLst>
                                    <p:set>
                                      <p:cBhvr>
                                        <p:cTn id="42" dur="1" fill="hold">
                                          <p:stCondLst>
                                            <p:cond delay="0"/>
                                          </p:stCondLst>
                                        </p:cTn>
                                        <p:tgtEl>
                                          <p:spTgt spid="112"/>
                                        </p:tgtEl>
                                        <p:attrNameLst>
                                          <p:attrName>style.visibility</p:attrName>
                                        </p:attrNameLst>
                                      </p:cBhvr>
                                      <p:to>
                                        <p:strVal val="visible"/>
                                      </p:to>
                                    </p:set>
                                    <p:animEffect transition="in" filter="barn(inVertical)">
                                      <p:cBhvr>
                                        <p:cTn id="43" dur="500"/>
                                        <p:tgtEl>
                                          <p:spTgt spid="112"/>
                                        </p:tgtEl>
                                      </p:cBhvr>
                                    </p:animEffect>
                                  </p:childTnLst>
                                </p:cTn>
                              </p:par>
                            </p:childTnLst>
                          </p:cTn>
                        </p:par>
                        <p:par>
                          <p:cTn id="44" fill="hold">
                            <p:stCondLst>
                              <p:cond delay="5000"/>
                            </p:stCondLst>
                            <p:childTnLst>
                              <p:par>
                                <p:cTn id="45" presetID="16" presetClass="entr" presetSubtype="21" fill="hold" nodeType="afterEffect">
                                  <p:stCondLst>
                                    <p:cond delay="0"/>
                                  </p:stCondLst>
                                  <p:childTnLst>
                                    <p:set>
                                      <p:cBhvr>
                                        <p:cTn id="46" dur="1" fill="hold">
                                          <p:stCondLst>
                                            <p:cond delay="0"/>
                                          </p:stCondLst>
                                        </p:cTn>
                                        <p:tgtEl>
                                          <p:spTgt spid="116"/>
                                        </p:tgtEl>
                                        <p:attrNameLst>
                                          <p:attrName>style.visibility</p:attrName>
                                        </p:attrNameLst>
                                      </p:cBhvr>
                                      <p:to>
                                        <p:strVal val="visible"/>
                                      </p:to>
                                    </p:set>
                                    <p:animEffect transition="in" filter="barn(inVertical)">
                                      <p:cBhvr>
                                        <p:cTn id="47" dur="500"/>
                                        <p:tgtEl>
                                          <p:spTgt spid="116"/>
                                        </p:tgtEl>
                                      </p:cBhvr>
                                    </p:animEffect>
                                  </p:childTnLst>
                                </p:cTn>
                              </p:par>
                            </p:childTnLst>
                          </p:cTn>
                        </p:par>
                        <p:par>
                          <p:cTn id="48" fill="hold">
                            <p:stCondLst>
                              <p:cond delay="5500"/>
                            </p:stCondLst>
                            <p:childTnLst>
                              <p:par>
                                <p:cTn id="49" presetID="16" presetClass="entr" presetSubtype="21" fill="hold" nodeType="afterEffect">
                                  <p:stCondLst>
                                    <p:cond delay="0"/>
                                  </p:stCondLst>
                                  <p:childTnLst>
                                    <p:set>
                                      <p:cBhvr>
                                        <p:cTn id="50" dur="1" fill="hold">
                                          <p:stCondLst>
                                            <p:cond delay="0"/>
                                          </p:stCondLst>
                                        </p:cTn>
                                        <p:tgtEl>
                                          <p:spTgt spid="120"/>
                                        </p:tgtEl>
                                        <p:attrNameLst>
                                          <p:attrName>style.visibility</p:attrName>
                                        </p:attrNameLst>
                                      </p:cBhvr>
                                      <p:to>
                                        <p:strVal val="visible"/>
                                      </p:to>
                                    </p:set>
                                    <p:animEffect transition="in" filter="barn(inVertical)">
                                      <p:cBhvr>
                                        <p:cTn id="51" dur="500"/>
                                        <p:tgtEl>
                                          <p:spTgt spid="120"/>
                                        </p:tgtEl>
                                      </p:cBhvr>
                                    </p:animEffect>
                                  </p:childTnLst>
                                </p:cTn>
                              </p:par>
                            </p:childTnLst>
                          </p:cTn>
                        </p:par>
                        <p:par>
                          <p:cTn id="52" fill="hold">
                            <p:stCondLst>
                              <p:cond delay="6000"/>
                            </p:stCondLst>
                            <p:childTnLst>
                              <p:par>
                                <p:cTn id="53" presetID="16" presetClass="entr" presetSubtype="21" fill="hold" nodeType="afterEffect">
                                  <p:stCondLst>
                                    <p:cond delay="0"/>
                                  </p:stCondLst>
                                  <p:childTnLst>
                                    <p:set>
                                      <p:cBhvr>
                                        <p:cTn id="54" dur="1" fill="hold">
                                          <p:stCondLst>
                                            <p:cond delay="0"/>
                                          </p:stCondLst>
                                        </p:cTn>
                                        <p:tgtEl>
                                          <p:spTgt spid="124"/>
                                        </p:tgtEl>
                                        <p:attrNameLst>
                                          <p:attrName>style.visibility</p:attrName>
                                        </p:attrNameLst>
                                      </p:cBhvr>
                                      <p:to>
                                        <p:strVal val="visible"/>
                                      </p:to>
                                    </p:set>
                                    <p:animEffect transition="in" filter="barn(inVertical)">
                                      <p:cBhvr>
                                        <p:cTn id="55"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6" grpId="0" animBg="1"/>
      <p:bldP spid="87" grpId="0" animBg="1"/>
      <p:bldP spid="111" grpId="0" animBg="1"/>
      <p:bldP spid="8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44688" y="1261872"/>
            <a:ext cx="1852671" cy="1939248"/>
            <a:chOff x="2002155" y="908130"/>
            <a:chExt cx="680407" cy="712203"/>
          </a:xfrm>
        </p:grpSpPr>
        <p:grpSp>
          <p:nvGrpSpPr>
            <p:cNvPr id="45" name="组合 44"/>
            <p:cNvGrpSpPr/>
            <p:nvPr/>
          </p:nvGrpSpPr>
          <p:grpSpPr>
            <a:xfrm>
              <a:off x="2023848" y="908130"/>
              <a:ext cx="658714" cy="712203"/>
              <a:chOff x="3295850" y="2263221"/>
              <a:chExt cx="2831835" cy="3061839"/>
            </a:xfrm>
          </p:grpSpPr>
          <p:sp>
            <p:nvSpPr>
              <p:cNvPr id="46" name="圆角矩形 45"/>
              <p:cNvSpPr/>
              <p:nvPr/>
            </p:nvSpPr>
            <p:spPr>
              <a:xfrm rot="2760000">
                <a:off x="3404990" y="2602365"/>
                <a:ext cx="3053844" cy="2391546"/>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48" name="圆角矩形 47"/>
              <p:cNvSpPr/>
              <p:nvPr/>
            </p:nvSpPr>
            <p:spPr>
              <a:xfrm rot="2760000">
                <a:off x="3539900" y="2683307"/>
                <a:ext cx="2699084" cy="2013983"/>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Freeform 5"/>
              <p:cNvSpPr/>
              <p:nvPr/>
            </p:nvSpPr>
            <p:spPr bwMode="auto">
              <a:xfrm rot="10800000">
                <a:off x="3589408" y="2523401"/>
                <a:ext cx="2056649" cy="182279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89" name="文本框 88"/>
            <p:cNvSpPr txBox="1"/>
            <p:nvPr/>
          </p:nvSpPr>
          <p:spPr>
            <a:xfrm>
              <a:off x="2002155" y="992079"/>
              <a:ext cx="657225" cy="415498"/>
            </a:xfrm>
            <a:prstGeom prst="rect">
              <a:avLst/>
            </a:prstGeom>
            <a:noFill/>
          </p:spPr>
          <p:txBody>
            <a:bodyPr wrap="square" rtlCol="0">
              <a:spAutoFit/>
            </a:bodyPr>
            <a:lstStyle/>
            <a:p>
              <a:pPr algn="ctr"/>
              <a:r>
                <a:rPr lang="en-US" altLang="zh-CN" sz="6600" dirty="0" smtClean="0">
                  <a:solidFill>
                    <a:srgbClr val="6A3779"/>
                  </a:solidFill>
                  <a:latin typeface="Impact" panose="020B0806030902050204" pitchFamily="34" charset="0"/>
                </a:rPr>
                <a:t>03</a:t>
              </a:r>
              <a:endParaRPr lang="zh-CN" altLang="en-US" sz="6600" dirty="0">
                <a:solidFill>
                  <a:srgbClr val="6A3779"/>
                </a:solidFill>
                <a:latin typeface="Impact" panose="020B0806030902050204" pitchFamily="34" charset="0"/>
              </a:endParaRPr>
            </a:p>
          </p:txBody>
        </p:sp>
      </p:grpSp>
      <p:grpSp>
        <p:nvGrpSpPr>
          <p:cNvPr id="128" name="组合 127"/>
          <p:cNvGrpSpPr/>
          <p:nvPr/>
        </p:nvGrpSpPr>
        <p:grpSpPr>
          <a:xfrm>
            <a:off x="3375809" y="2939980"/>
            <a:ext cx="2348319" cy="707364"/>
            <a:chOff x="3125584" y="3500136"/>
            <a:chExt cx="3131092" cy="943152"/>
          </a:xfrm>
        </p:grpSpPr>
        <p:sp>
          <p:nvSpPr>
            <p:cNvPr id="129" name="文本框 128"/>
            <p:cNvSpPr txBox="1"/>
            <p:nvPr/>
          </p:nvSpPr>
          <p:spPr>
            <a:xfrm>
              <a:off x="3125584" y="3500136"/>
              <a:ext cx="3131092" cy="615554"/>
            </a:xfrm>
            <a:prstGeom prst="rect">
              <a:avLst/>
            </a:prstGeom>
            <a:noFill/>
          </p:spPr>
          <p:txBody>
            <a:bodyPr wrap="square" rtlCol="0">
              <a:spAutoFit/>
            </a:bodyPr>
            <a:lstStyle/>
            <a:p>
              <a:r>
                <a:rPr lang="zh-CN" altLang="en-US" sz="2400" dirty="0" smtClean="0">
                  <a:solidFill>
                    <a:prstClr val="black">
                      <a:lumMod val="50000"/>
                      <a:lumOff val="50000"/>
                    </a:prstClr>
                  </a:solidFill>
                  <a:latin typeface="方正兰亭粗黑_GBK" panose="02000000000000000000" pitchFamily="2" charset="-122"/>
                  <a:ea typeface="方正兰亭粗黑_GBK" panose="02000000000000000000" pitchFamily="2" charset="-122"/>
                </a:rPr>
                <a:t>我们怎么做？</a:t>
              </a:r>
              <a:endParaRPr lang="zh-CN" altLang="en-US" sz="2400" dirty="0">
                <a:solidFill>
                  <a:prstClr val="black">
                    <a:lumMod val="50000"/>
                    <a:lumOff val="50000"/>
                  </a:prstClr>
                </a:solidFill>
                <a:latin typeface="方正兰亭粗黑_GBK" panose="02000000000000000000" pitchFamily="2" charset="-122"/>
                <a:ea typeface="方正兰亭粗黑_GBK" panose="02000000000000000000" pitchFamily="2" charset="-122"/>
              </a:endParaRPr>
            </a:p>
          </p:txBody>
        </p:sp>
        <p:sp>
          <p:nvSpPr>
            <p:cNvPr id="130" name="文本框 129"/>
            <p:cNvSpPr txBox="1"/>
            <p:nvPr/>
          </p:nvSpPr>
          <p:spPr>
            <a:xfrm>
              <a:off x="3457192" y="4135512"/>
              <a:ext cx="2294999" cy="307776"/>
            </a:xfrm>
            <a:prstGeom prst="rect">
              <a:avLst/>
            </a:prstGeom>
            <a:noFill/>
          </p:spPr>
          <p:txBody>
            <a:bodyPr wrap="square" rtlCol="0">
              <a:spAutoFit/>
            </a:bodyPr>
            <a:lstStyle/>
            <a:p>
              <a:pPr algn="just"/>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sp>
        <p:nvSpPr>
          <p:cNvPr id="112" name="文本框 111"/>
          <p:cNvSpPr txBox="1"/>
          <p:nvPr/>
        </p:nvSpPr>
        <p:spPr>
          <a:xfrm>
            <a:off x="294186" y="222340"/>
            <a:ext cx="1965026" cy="346249"/>
          </a:xfrm>
          <a:prstGeom prst="rect">
            <a:avLst/>
          </a:prstGeom>
          <a:noFill/>
        </p:spPr>
        <p:txBody>
          <a:bodyPr wrap="square" lIns="68580" tIns="34290" rIns="68580" bIns="34290" rtlCol="0">
            <a:spAutoFit/>
          </a:bodyPr>
          <a:lstStyle/>
          <a:p>
            <a:r>
              <a:rPr lang="zh-CN" altLang="en-US" dirty="0">
                <a:solidFill>
                  <a:schemeClr val="bg1"/>
                </a:solidFill>
                <a:latin typeface="迷你简汉真广标" panose="02010609000101010101" pitchFamily="49" charset="-122"/>
                <a:ea typeface="迷你简汉真广标" panose="02010609000101010101" pitchFamily="49" charset="-122"/>
              </a:rPr>
              <a:t>目录</a:t>
            </a:r>
          </a:p>
        </p:txBody>
      </p:sp>
      <p:sp>
        <p:nvSpPr>
          <p:cNvPr id="22" name="文本框 9"/>
          <p:cNvSpPr txBox="1"/>
          <p:nvPr/>
        </p:nvSpPr>
        <p:spPr>
          <a:xfrm>
            <a:off x="3829059" y="3416512"/>
            <a:ext cx="1167799" cy="153888"/>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000" dirty="0" smtClean="0">
                <a:latin typeface="微软雅黑" panose="020B0503020204020204" pitchFamily="34" charset="-122"/>
                <a:ea typeface="微软雅黑" panose="020B0503020204020204" pitchFamily="34" charset="-122"/>
              </a:rPr>
              <a:t>产品概述</a:t>
            </a:r>
            <a:endParaRPr lang="zh-CN" altLang="en-US" sz="1000" dirty="0">
              <a:latin typeface="微软雅黑" panose="020B0503020204020204" pitchFamily="34" charset="-122"/>
              <a:ea typeface="微软雅黑" panose="020B0503020204020204" pitchFamily="34" charset="-122"/>
            </a:endParaRPr>
          </a:p>
        </p:txBody>
      </p:sp>
      <p:sp>
        <p:nvSpPr>
          <p:cNvPr id="23" name="文本框 9"/>
          <p:cNvSpPr txBox="1"/>
          <p:nvPr/>
        </p:nvSpPr>
        <p:spPr>
          <a:xfrm>
            <a:off x="3829058" y="3640777"/>
            <a:ext cx="1167799" cy="153888"/>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000" dirty="0" smtClean="0">
                <a:latin typeface="微软雅黑" panose="020B0503020204020204" pitchFamily="34" charset="-122"/>
                <a:ea typeface="微软雅黑" panose="020B0503020204020204" pitchFamily="34" charset="-122"/>
              </a:rPr>
              <a:t>产品形式</a:t>
            </a:r>
            <a:endParaRPr lang="zh-CN" altLang="en-US" sz="1000" dirty="0">
              <a:latin typeface="微软雅黑" panose="020B0503020204020204" pitchFamily="34" charset="-122"/>
              <a:ea typeface="微软雅黑" panose="020B0503020204020204" pitchFamily="34" charset="-122"/>
            </a:endParaRPr>
          </a:p>
        </p:txBody>
      </p:sp>
      <p:sp>
        <p:nvSpPr>
          <p:cNvPr id="24" name="文本框 9"/>
          <p:cNvSpPr txBox="1"/>
          <p:nvPr/>
        </p:nvSpPr>
        <p:spPr>
          <a:xfrm>
            <a:off x="3829059" y="3865042"/>
            <a:ext cx="1167799" cy="153888"/>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000" dirty="0" smtClean="0">
                <a:latin typeface="微软雅黑" panose="020B0503020204020204" pitchFamily="34" charset="-122"/>
                <a:ea typeface="微软雅黑" panose="020B0503020204020204" pitchFamily="34" charset="-122"/>
              </a:rPr>
              <a:t>网络营销方案</a:t>
            </a:r>
            <a:endParaRPr lang="zh-CN" altLang="en-US" sz="1000" dirty="0">
              <a:latin typeface="微软雅黑" panose="020B0503020204020204" pitchFamily="34" charset="-122"/>
              <a:ea typeface="微软雅黑" panose="020B0503020204020204" pitchFamily="34" charset="-122"/>
            </a:endParaRPr>
          </a:p>
        </p:txBody>
      </p:sp>
      <p:sp>
        <p:nvSpPr>
          <p:cNvPr id="25" name="文本框 9"/>
          <p:cNvSpPr txBox="1"/>
          <p:nvPr/>
        </p:nvSpPr>
        <p:spPr>
          <a:xfrm>
            <a:off x="3829058" y="4089308"/>
            <a:ext cx="1167799" cy="153888"/>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000" dirty="0" smtClean="0">
                <a:latin typeface="微软雅黑" panose="020B0503020204020204" pitchFamily="34" charset="-122"/>
                <a:ea typeface="微软雅黑" panose="020B0503020204020204" pitchFamily="34" charset="-122"/>
              </a:rPr>
              <a:t>底面推广计划</a:t>
            </a:r>
            <a:endParaRPr lang="zh-CN" altLang="en-US" sz="1000" dirty="0">
              <a:latin typeface="微软雅黑" panose="020B0503020204020204" pitchFamily="34" charset="-122"/>
              <a:ea typeface="微软雅黑" panose="020B0503020204020204" pitchFamily="34" charset="-122"/>
            </a:endParaRPr>
          </a:p>
        </p:txBody>
      </p:sp>
      <p:sp>
        <p:nvSpPr>
          <p:cNvPr id="26" name="文本框 9"/>
          <p:cNvSpPr txBox="1"/>
          <p:nvPr/>
        </p:nvSpPr>
        <p:spPr>
          <a:xfrm>
            <a:off x="3829058" y="4315204"/>
            <a:ext cx="1167799" cy="153888"/>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000" dirty="0" smtClean="0">
                <a:latin typeface="微软雅黑" panose="020B0503020204020204" pitchFamily="34" charset="-122"/>
                <a:ea typeface="微软雅黑" panose="020B0503020204020204" pitchFamily="34" charset="-122"/>
              </a:rPr>
              <a:t>代理推广</a:t>
            </a:r>
            <a:endParaRPr lang="zh-CN" altLang="en-US" sz="1000" dirty="0">
              <a:latin typeface="微软雅黑" panose="020B0503020204020204" pitchFamily="34" charset="-122"/>
              <a:ea typeface="微软雅黑" panose="020B0503020204020204" pitchFamily="34" charset="-122"/>
            </a:endParaRPr>
          </a:p>
        </p:txBody>
      </p:sp>
      <p:sp>
        <p:nvSpPr>
          <p:cNvPr id="27" name="文本框 9"/>
          <p:cNvSpPr txBox="1"/>
          <p:nvPr/>
        </p:nvSpPr>
        <p:spPr>
          <a:xfrm>
            <a:off x="3829058" y="4531228"/>
            <a:ext cx="1167799" cy="153888"/>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000" dirty="0">
                <a:latin typeface="微软雅黑" panose="020B0503020204020204" pitchFamily="34" charset="-122"/>
                <a:ea typeface="微软雅黑" panose="020B0503020204020204" pitchFamily="34" charset="-122"/>
              </a:rPr>
              <a:t>利润</a:t>
            </a:r>
            <a:r>
              <a:rPr lang="zh-CN" altLang="en-US" sz="1000" dirty="0" smtClean="0">
                <a:latin typeface="微软雅黑" panose="020B0503020204020204" pitchFamily="34" charset="-122"/>
                <a:ea typeface="微软雅黑" panose="020B0503020204020204" pitchFamily="34" charset="-122"/>
              </a:rPr>
              <a:t>分析</a:t>
            </a:r>
            <a:endParaRPr lang="zh-CN" altLang="en-US" sz="1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28"/>
                                        </p:tgtEl>
                                        <p:attrNameLst>
                                          <p:attrName>style.visibility</p:attrName>
                                        </p:attrNameLst>
                                      </p:cBhvr>
                                      <p:to>
                                        <p:strVal val="visible"/>
                                      </p:to>
                                    </p:set>
                                    <p:animEffect transition="in" filter="fade">
                                      <p:cBhvr>
                                        <p:cTn id="12" dur="1000"/>
                                        <p:tgtEl>
                                          <p:spTgt spid="128"/>
                                        </p:tgtEl>
                                      </p:cBhvr>
                                    </p:animEffect>
                                    <p:anim calcmode="lin" valueType="num">
                                      <p:cBhvr>
                                        <p:cTn id="13" dur="1000" fill="hold"/>
                                        <p:tgtEl>
                                          <p:spTgt spid="128"/>
                                        </p:tgtEl>
                                        <p:attrNameLst>
                                          <p:attrName>ppt_x</p:attrName>
                                        </p:attrNameLst>
                                      </p:cBhvr>
                                      <p:tavLst>
                                        <p:tav tm="0">
                                          <p:val>
                                            <p:strVal val="#ppt_x"/>
                                          </p:val>
                                        </p:tav>
                                        <p:tav tm="100000">
                                          <p:val>
                                            <p:strVal val="#ppt_x"/>
                                          </p:val>
                                        </p:tav>
                                      </p:tavLst>
                                    </p:anim>
                                    <p:anim calcmode="lin" valueType="num">
                                      <p:cBhvr>
                                        <p:cTn id="14" dur="1000" fill="hold"/>
                                        <p:tgtEl>
                                          <p:spTgt spid="128"/>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20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40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ppt_x"/>
                                          </p:val>
                                        </p:tav>
                                        <p:tav tm="100000">
                                          <p:val>
                                            <p:strVal val="#ppt_x"/>
                                          </p:val>
                                        </p:tav>
                                      </p:tavLst>
                                    </p:anim>
                                    <p:anim calcmode="lin" valueType="num">
                                      <p:cBhvr additive="base">
                                        <p:cTn id="27" dur="500" fill="hold"/>
                                        <p:tgtEl>
                                          <p:spTgt spid="2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60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fill="hold"/>
                                        <p:tgtEl>
                                          <p:spTgt spid="25"/>
                                        </p:tgtEl>
                                        <p:attrNameLst>
                                          <p:attrName>ppt_x</p:attrName>
                                        </p:attrNameLst>
                                      </p:cBhvr>
                                      <p:tavLst>
                                        <p:tav tm="0">
                                          <p:val>
                                            <p:strVal val="#ppt_x"/>
                                          </p:val>
                                        </p:tav>
                                        <p:tav tm="100000">
                                          <p:val>
                                            <p:strVal val="#ppt_x"/>
                                          </p:val>
                                        </p:tav>
                                      </p:tavLst>
                                    </p:anim>
                                    <p:anim calcmode="lin" valueType="num">
                                      <p:cBhvr additive="base">
                                        <p:cTn id="31" dur="500" fill="hold"/>
                                        <p:tgtEl>
                                          <p:spTgt spid="2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80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ppt_x"/>
                                          </p:val>
                                        </p:tav>
                                        <p:tav tm="100000">
                                          <p:val>
                                            <p:strVal val="#ppt_x"/>
                                          </p:val>
                                        </p:tav>
                                      </p:tavLst>
                                    </p:anim>
                                    <p:anim calcmode="lin" valueType="num">
                                      <p:cBhvr additive="base">
                                        <p:cTn id="35" dur="500" fill="hold"/>
                                        <p:tgtEl>
                                          <p:spTgt spid="26"/>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100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ppt_x"/>
                                          </p:val>
                                        </p:tav>
                                        <p:tav tm="100000">
                                          <p:val>
                                            <p:strVal val="#ppt_x"/>
                                          </p:val>
                                        </p:tav>
                                      </p:tavLst>
                                    </p:anim>
                                    <p:anim calcmode="lin" valueType="num">
                                      <p:cBhvr additive="base">
                                        <p:cTn id="3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13"/>
          <p:cNvSpPr/>
          <p:nvPr/>
        </p:nvSpPr>
        <p:spPr>
          <a:xfrm>
            <a:off x="2480621" y="3536065"/>
            <a:ext cx="5552415" cy="1051909"/>
          </a:xfrm>
          <a:prstGeom prst="roundRect">
            <a:avLst>
              <a:gd name="adj" fmla="val 7843"/>
            </a:avLst>
          </a:prstGeom>
          <a:solidFill>
            <a:srgbClr val="663A77"/>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圆角矩形 12"/>
          <p:cNvSpPr/>
          <p:nvPr/>
        </p:nvSpPr>
        <p:spPr>
          <a:xfrm>
            <a:off x="1475656" y="2355726"/>
            <a:ext cx="5198626" cy="864096"/>
          </a:xfrm>
          <a:prstGeom prst="roundRect">
            <a:avLst>
              <a:gd name="adj" fmla="val 7843"/>
            </a:avLst>
          </a:prstGeom>
          <a:solidFill>
            <a:srgbClr val="01ADBF"/>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2" name="圆角矩形 11"/>
          <p:cNvSpPr/>
          <p:nvPr/>
        </p:nvSpPr>
        <p:spPr>
          <a:xfrm>
            <a:off x="2557284" y="1129409"/>
            <a:ext cx="5399091" cy="989120"/>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 name="标题 1"/>
          <p:cNvSpPr>
            <a:spLocks noGrp="1"/>
          </p:cNvSpPr>
          <p:nvPr>
            <p:ph type="title"/>
          </p:nvPr>
        </p:nvSpPr>
        <p:spPr/>
        <p:txBody>
          <a:bodyPr/>
          <a:lstStyle/>
          <a:p>
            <a:endParaRPr lang="zh-CN" altLang="en-US"/>
          </a:p>
        </p:txBody>
      </p:sp>
      <p:sp>
        <p:nvSpPr>
          <p:cNvPr id="4" name="矩形 3"/>
          <p:cNvSpPr/>
          <p:nvPr/>
        </p:nvSpPr>
        <p:spPr>
          <a:xfrm>
            <a:off x="811770" y="965672"/>
            <a:ext cx="2200754" cy="1316590"/>
          </a:xfrm>
          <a:custGeom>
            <a:avLst/>
            <a:gdLst/>
            <a:ahLst/>
            <a:cxnLst/>
            <a:rect l="l" t="t" r="r" b="b"/>
            <a:pathLst>
              <a:path w="2660146" h="1656184">
                <a:moveTo>
                  <a:pt x="443774" y="0"/>
                </a:moveTo>
                <a:lnTo>
                  <a:pt x="2660146" y="0"/>
                </a:lnTo>
                <a:lnTo>
                  <a:pt x="2216373" y="1656184"/>
                </a:lnTo>
                <a:lnTo>
                  <a:pt x="0" y="1656184"/>
                </a:lnTo>
                <a:close/>
              </a:path>
            </a:pathLst>
          </a:custGeom>
          <a:blipFill dpi="0" rotWithShape="1">
            <a:blip r:embed="rId3" cstate="print">
              <a:extLst>
                <a:ext uri="{BEBA8EAE-BF5A-486C-A8C5-ECC9F3942E4B}">
                  <a14:imgProps xmlns:a14="http://schemas.microsoft.com/office/drawing/2010/main">
                    <a14:imgLayer r:embed="rId4">
                      <a14:imgEffect>
                        <a14:brightnessContrast bright="40000"/>
                      </a14:imgEffect>
                      <a14:imgEffect>
                        <a14:saturation sat="0"/>
                      </a14:imgEffect>
                    </a14:imgLayer>
                  </a14:imgProps>
                </a:ext>
                <a:ext uri="{28A0092B-C50C-407E-A947-70E740481C1C}">
                  <a14:useLocalDpi xmlns:a14="http://schemas.microsoft.com/office/drawing/2010/main" val="0"/>
                </a:ext>
              </a:extLst>
            </a:blip>
            <a:srcRect/>
            <a:stretch>
              <a:fillRect l="-109" r="-10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3"/>
          <p:cNvSpPr/>
          <p:nvPr/>
        </p:nvSpPr>
        <p:spPr>
          <a:xfrm>
            <a:off x="6228099" y="2118529"/>
            <a:ext cx="2200754" cy="1316590"/>
          </a:xfrm>
          <a:custGeom>
            <a:avLst/>
            <a:gdLst/>
            <a:ahLst/>
            <a:cxnLst/>
            <a:rect l="l" t="t" r="r" b="b"/>
            <a:pathLst>
              <a:path w="2660146" h="1656184">
                <a:moveTo>
                  <a:pt x="443774" y="0"/>
                </a:moveTo>
                <a:lnTo>
                  <a:pt x="2660146" y="0"/>
                </a:lnTo>
                <a:lnTo>
                  <a:pt x="2216373" y="1656184"/>
                </a:lnTo>
                <a:lnTo>
                  <a:pt x="0" y="1656184"/>
                </a:lnTo>
                <a:close/>
              </a:path>
            </a:pathLst>
          </a:custGeom>
          <a:blipFill dpi="0" rotWithShape="1">
            <a:blip r:embed="rId3" cstate="print">
              <a:extLst>
                <a:ext uri="{BEBA8EAE-BF5A-486C-A8C5-ECC9F3942E4B}">
                  <a14:imgProps xmlns:a14="http://schemas.microsoft.com/office/drawing/2010/main">
                    <a14:imgLayer r:embed="rId4">
                      <a14:imgEffect>
                        <a14:brightnessContrast bright="40000"/>
                      </a14:imgEffect>
                      <a14:imgEffect>
                        <a14:saturation sat="0"/>
                      </a14:imgEffect>
                    </a14:imgLayer>
                  </a14:imgProps>
                </a:ext>
                <a:ext uri="{28A0092B-C50C-407E-A947-70E740481C1C}">
                  <a14:useLocalDpi xmlns:a14="http://schemas.microsoft.com/office/drawing/2010/main" val="0"/>
                </a:ext>
              </a:extLst>
            </a:blip>
            <a:srcRect/>
            <a:stretch>
              <a:fillRect l="-109" r="-10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3"/>
          <p:cNvSpPr/>
          <p:nvPr/>
        </p:nvSpPr>
        <p:spPr>
          <a:xfrm>
            <a:off x="811770" y="3271384"/>
            <a:ext cx="2200754" cy="1316590"/>
          </a:xfrm>
          <a:custGeom>
            <a:avLst/>
            <a:gdLst/>
            <a:ahLst/>
            <a:cxnLst/>
            <a:rect l="l" t="t" r="r" b="b"/>
            <a:pathLst>
              <a:path w="2660146" h="1656184">
                <a:moveTo>
                  <a:pt x="443774" y="0"/>
                </a:moveTo>
                <a:lnTo>
                  <a:pt x="2660146" y="0"/>
                </a:lnTo>
                <a:lnTo>
                  <a:pt x="2216373" y="1656184"/>
                </a:lnTo>
                <a:lnTo>
                  <a:pt x="0" y="1656184"/>
                </a:lnTo>
                <a:close/>
              </a:path>
            </a:pathLst>
          </a:custGeom>
          <a:blipFill dpi="0" rotWithShape="1">
            <a:blip r:embed="rId3" cstate="print">
              <a:extLst>
                <a:ext uri="{BEBA8EAE-BF5A-486C-A8C5-ECC9F3942E4B}">
                  <a14:imgProps xmlns:a14="http://schemas.microsoft.com/office/drawing/2010/main">
                    <a14:imgLayer r:embed="rId4">
                      <a14:imgEffect>
                        <a14:brightnessContrast bright="40000"/>
                      </a14:imgEffect>
                      <a14:imgEffect>
                        <a14:saturation sat="0"/>
                      </a14:imgEffect>
                    </a14:imgLayer>
                  </a14:imgProps>
                </a:ext>
                <a:ext uri="{28A0092B-C50C-407E-A947-70E740481C1C}">
                  <a14:useLocalDpi xmlns:a14="http://schemas.microsoft.com/office/drawing/2010/main" val="0"/>
                </a:ext>
              </a:extLst>
            </a:blip>
            <a:srcRect/>
            <a:stretch>
              <a:fillRect l="-109" r="-10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3409813" y="1335429"/>
            <a:ext cx="4176464" cy="577081"/>
          </a:xfrm>
          <a:prstGeom prst="rect">
            <a:avLst/>
          </a:prstGeom>
          <a:noFill/>
        </p:spPr>
        <p:txBody>
          <a:bodyPr wrap="square" lIns="0" tIns="0" rIns="0" bIns="0" rtlCol="0">
            <a:spAutoFit/>
          </a:bodyPr>
          <a:lstStyle/>
          <a:p>
            <a:pPr algn="just">
              <a:lnSpc>
                <a:spcPts val="1500"/>
              </a:lnSpc>
            </a:pPr>
            <a:r>
              <a:rPr lang="zh-CN" altLang="en-US" sz="1400" b="1" dirty="0" smtClean="0">
                <a:solidFill>
                  <a:schemeClr val="bg1"/>
                </a:solidFill>
                <a:latin typeface="微软雅黑" panose="020B0503020204020204" pitchFamily="34" charset="-122"/>
                <a:ea typeface="微软雅黑" panose="020B0503020204020204" pitchFamily="34" charset="-122"/>
              </a:rPr>
              <a:t>有经济效益</a:t>
            </a:r>
            <a:endParaRPr lang="zh-CN" altLang="en-US" sz="1400" b="1" dirty="0">
              <a:solidFill>
                <a:schemeClr val="bg1"/>
              </a:solidFill>
              <a:latin typeface="微软雅黑" panose="020B0503020204020204" pitchFamily="34" charset="-122"/>
              <a:ea typeface="微软雅黑" panose="020B0503020204020204" pitchFamily="34" charset="-122"/>
            </a:endParaRPr>
          </a:p>
          <a:p>
            <a:pPr algn="just">
              <a:lnSpc>
                <a:spcPts val="1500"/>
              </a:lnSpc>
            </a:pPr>
            <a:r>
              <a:rPr lang="zh-CN" altLang="en-US" sz="1000" dirty="0" smtClean="0">
                <a:solidFill>
                  <a:schemeClr val="bg1"/>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00" dirty="0" smtClean="0">
                <a:solidFill>
                  <a:schemeClr val="bg1"/>
                </a:solidFill>
                <a:latin typeface="微软雅黑" panose="020B0503020204020204" pitchFamily="34" charset="-122"/>
                <a:ea typeface="微软雅黑" panose="020B0503020204020204" pitchFamily="34" charset="-122"/>
              </a:rPr>
              <a:t>……</a:t>
            </a:r>
          </a:p>
        </p:txBody>
      </p:sp>
      <p:sp>
        <p:nvSpPr>
          <p:cNvPr id="10" name="TextBox 9"/>
          <p:cNvSpPr txBox="1"/>
          <p:nvPr/>
        </p:nvSpPr>
        <p:spPr>
          <a:xfrm>
            <a:off x="1767116" y="2488284"/>
            <a:ext cx="4176464" cy="559512"/>
          </a:xfrm>
          <a:prstGeom prst="rect">
            <a:avLst/>
          </a:prstGeom>
          <a:noFill/>
        </p:spPr>
        <p:txBody>
          <a:bodyPr wrap="square" lIns="0" tIns="0" rIns="0" bIns="0" rtlCol="0">
            <a:spAutoFit/>
          </a:bodyPr>
          <a:lstStyle/>
          <a:p>
            <a:pPr algn="just">
              <a:lnSpc>
                <a:spcPts val="1500"/>
              </a:lnSpc>
            </a:pPr>
            <a:r>
              <a:rPr lang="zh-CN" altLang="en-US" sz="1400" b="1" dirty="0" smtClean="0">
                <a:solidFill>
                  <a:schemeClr val="bg1"/>
                </a:solidFill>
                <a:latin typeface="微软雅黑" panose="020B0503020204020204" pitchFamily="34" charset="-122"/>
                <a:ea typeface="微软雅黑" panose="020B0503020204020204" pitchFamily="34" charset="-122"/>
              </a:rPr>
              <a:t>有利于民生</a:t>
            </a:r>
            <a:endParaRPr lang="en-US" altLang="zh-CN" sz="1400" b="1" dirty="0" smtClean="0">
              <a:solidFill>
                <a:schemeClr val="bg1"/>
              </a:solidFill>
              <a:latin typeface="微软雅黑" panose="020B0503020204020204" pitchFamily="34" charset="-122"/>
              <a:ea typeface="微软雅黑" panose="020B0503020204020204" pitchFamily="34" charset="-122"/>
            </a:endParaRPr>
          </a:p>
          <a:p>
            <a:pPr algn="just">
              <a:lnSpc>
                <a:spcPts val="1500"/>
              </a:lnSpc>
            </a:pPr>
            <a:r>
              <a:rPr lang="zh-CN" altLang="en-US" sz="1000" dirty="0" smtClean="0">
                <a:solidFill>
                  <a:schemeClr val="bg1"/>
                </a:solidFill>
                <a:latin typeface="微软雅黑" panose="020B0503020204020204" pitchFamily="34" charset="-122"/>
                <a:ea typeface="微软雅黑" panose="020B0503020204020204" pitchFamily="34" charset="-122"/>
              </a:rPr>
              <a:t>点击</a:t>
            </a:r>
            <a:r>
              <a:rPr lang="zh-CN" altLang="en-US" sz="1000" dirty="0">
                <a:solidFill>
                  <a:schemeClr val="bg1"/>
                </a:solidFill>
                <a:latin typeface="微软雅黑" panose="020B0503020204020204" pitchFamily="34" charset="-122"/>
                <a:ea typeface="微软雅黑" panose="020B0503020204020204" pitchFamily="34" charset="-122"/>
              </a:rPr>
              <a:t>输入简要文字内容，文字内容需概括精炼，不用多余的文字修饰，言简意赅的说明分项内容</a:t>
            </a:r>
            <a:r>
              <a:rPr lang="en-US" altLang="zh-CN" sz="1000" dirty="0">
                <a:solidFill>
                  <a:schemeClr val="bg1"/>
                </a:solidFill>
                <a:latin typeface="微软雅黑" panose="020B0503020204020204" pitchFamily="34" charset="-122"/>
                <a:ea typeface="微软雅黑" panose="020B0503020204020204" pitchFamily="34" charset="-122"/>
              </a:rPr>
              <a:t>……</a:t>
            </a:r>
          </a:p>
        </p:txBody>
      </p:sp>
      <p:sp>
        <p:nvSpPr>
          <p:cNvPr id="11" name="TextBox 10"/>
          <p:cNvSpPr txBox="1"/>
          <p:nvPr/>
        </p:nvSpPr>
        <p:spPr>
          <a:xfrm>
            <a:off x="3495308" y="3649925"/>
            <a:ext cx="4176464" cy="577081"/>
          </a:xfrm>
          <a:prstGeom prst="rect">
            <a:avLst/>
          </a:prstGeom>
          <a:noFill/>
        </p:spPr>
        <p:txBody>
          <a:bodyPr wrap="square" lIns="0" tIns="0" rIns="0" bIns="0" rtlCol="0">
            <a:spAutoFit/>
          </a:bodyPr>
          <a:lstStyle/>
          <a:p>
            <a:pPr algn="just">
              <a:lnSpc>
                <a:spcPts val="1500"/>
              </a:lnSpc>
            </a:pPr>
            <a:r>
              <a:rPr lang="zh-CN" altLang="en-US" sz="1400" b="1" dirty="0" smtClean="0">
                <a:solidFill>
                  <a:schemeClr val="bg1"/>
                </a:solidFill>
                <a:latin typeface="微软雅黑" panose="020B0503020204020204" pitchFamily="34" charset="-122"/>
                <a:ea typeface="微软雅黑" panose="020B0503020204020204" pitchFamily="34" charset="-122"/>
              </a:rPr>
              <a:t>有利于提升政府形象</a:t>
            </a:r>
            <a:endParaRPr lang="zh-CN" altLang="en-US" sz="1400" b="1" dirty="0">
              <a:solidFill>
                <a:schemeClr val="bg1"/>
              </a:solidFill>
              <a:latin typeface="微软雅黑" panose="020B0503020204020204" pitchFamily="34" charset="-122"/>
              <a:ea typeface="微软雅黑" panose="020B0503020204020204" pitchFamily="34" charset="-122"/>
            </a:endParaRPr>
          </a:p>
          <a:p>
            <a:pPr algn="just">
              <a:lnSpc>
                <a:spcPts val="1500"/>
              </a:lnSpc>
            </a:pPr>
            <a:r>
              <a:rPr lang="zh-CN" altLang="en-US" sz="1000" dirty="0">
                <a:solidFill>
                  <a:schemeClr val="bg1"/>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00" dirty="0">
                <a:solidFill>
                  <a:schemeClr val="bg1"/>
                </a:solidFill>
                <a:latin typeface="微软雅黑" panose="020B0503020204020204" pitchFamily="34" charset="-122"/>
                <a:ea typeface="微软雅黑" panose="020B0503020204020204" pitchFamily="34" charset="-122"/>
              </a:rPr>
              <a:t>……</a:t>
            </a:r>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300"/>
                                        <p:tgtEl>
                                          <p:spTgt spid="9"/>
                                        </p:tgtEl>
                                      </p:cBhvr>
                                    </p:animEffect>
                                  </p:childTnLst>
                                </p:cTn>
                              </p:par>
                              <p:par>
                                <p:cTn id="17" presetID="2" presetClass="entr" presetSubtype="2"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childTnLst>
                          </p:cTn>
                        </p:par>
                        <p:par>
                          <p:cTn id="25" fill="hold">
                            <p:stCondLst>
                              <p:cond delay="2000"/>
                            </p:stCondLst>
                            <p:childTnLst>
                              <p:par>
                                <p:cTn id="26" presetID="22" presetClass="entr" presetSubtype="2"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right)">
                                      <p:cBhvr>
                                        <p:cTn id="28" dur="300"/>
                                        <p:tgtEl>
                                          <p:spTgt spid="10"/>
                                        </p:tgtEl>
                                      </p:cBhvr>
                                    </p:animEffect>
                                  </p:childTnLst>
                                </p:cTn>
                              </p:par>
                              <p:par>
                                <p:cTn id="29" presetID="2" presetClass="entr" presetSubtype="8"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animBg="1"/>
      <p:bldP spid="4" grpId="0" animBg="1"/>
      <p:bldP spid="6" grpId="0" animBg="1"/>
      <p:bldP spid="8" grpId="0" animBg="1"/>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6241420" y="997098"/>
            <a:ext cx="2078132" cy="2313638"/>
            <a:chOff x="3384738" y="2271216"/>
            <a:chExt cx="2742947" cy="3053844"/>
          </a:xfrm>
        </p:grpSpPr>
        <p:sp>
          <p:nvSpPr>
            <p:cNvPr id="31" name="圆角矩形 30"/>
            <p:cNvSpPr/>
            <p:nvPr/>
          </p:nvSpPr>
          <p:spPr>
            <a:xfrm rot="2760000">
              <a:off x="3404990" y="2602365"/>
              <a:ext cx="3053844" cy="2391546"/>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Freeform 5"/>
            <p:cNvSpPr/>
            <p:nvPr/>
          </p:nvSpPr>
          <p:spPr bwMode="auto">
            <a:xfrm rot="10800000">
              <a:off x="3384738" y="235369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grpSp>
      <p:grpSp>
        <p:nvGrpSpPr>
          <p:cNvPr id="27" name="组合 26"/>
          <p:cNvGrpSpPr/>
          <p:nvPr/>
        </p:nvGrpSpPr>
        <p:grpSpPr>
          <a:xfrm>
            <a:off x="3707904" y="1151577"/>
            <a:ext cx="2145476" cy="2319695"/>
            <a:chOff x="3295850" y="2263221"/>
            <a:chExt cx="2831835" cy="3061839"/>
          </a:xfrm>
        </p:grpSpPr>
        <p:sp>
          <p:nvSpPr>
            <p:cNvPr id="28" name="圆角矩形 27"/>
            <p:cNvSpPr/>
            <p:nvPr/>
          </p:nvSpPr>
          <p:spPr>
            <a:xfrm rot="2760000">
              <a:off x="3404990" y="2602365"/>
              <a:ext cx="3053844" cy="2391546"/>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grpSp>
      <p:grpSp>
        <p:nvGrpSpPr>
          <p:cNvPr id="24" name="组合 23"/>
          <p:cNvGrpSpPr/>
          <p:nvPr/>
        </p:nvGrpSpPr>
        <p:grpSpPr>
          <a:xfrm>
            <a:off x="1050990" y="1081489"/>
            <a:ext cx="2145476" cy="2319695"/>
            <a:chOff x="3295850" y="2263221"/>
            <a:chExt cx="2831835" cy="3061839"/>
          </a:xfrm>
        </p:grpSpPr>
        <p:sp>
          <p:nvSpPr>
            <p:cNvPr id="25" name="圆角矩形 24"/>
            <p:cNvSpPr/>
            <p:nvPr/>
          </p:nvSpPr>
          <p:spPr>
            <a:xfrm rot="2760000">
              <a:off x="3404990" y="2602365"/>
              <a:ext cx="3053844" cy="2391546"/>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2" name="标题 1"/>
          <p:cNvSpPr>
            <a:spLocks noGrp="1"/>
          </p:cNvSpPr>
          <p:nvPr>
            <p:ph type="title"/>
          </p:nvPr>
        </p:nvSpPr>
        <p:spPr/>
        <p:txBody>
          <a:bodyPr/>
          <a:lstStyle/>
          <a:p>
            <a:endParaRPr lang="zh-CN" altLang="en-US"/>
          </a:p>
        </p:txBody>
      </p:sp>
      <p:sp>
        <p:nvSpPr>
          <p:cNvPr id="6" name="TextBox 5"/>
          <p:cNvSpPr txBox="1"/>
          <p:nvPr/>
        </p:nvSpPr>
        <p:spPr>
          <a:xfrm>
            <a:off x="1565967" y="2087449"/>
            <a:ext cx="1036867" cy="307777"/>
          </a:xfrm>
          <a:prstGeom prst="rect">
            <a:avLst/>
          </a:prstGeom>
          <a:noFill/>
        </p:spPr>
        <p:txBody>
          <a:bodyPr wrap="square" lIns="0" tIns="0" rIns="0" bIns="0" rtlCol="0">
            <a:spAutoFit/>
          </a:bodyPr>
          <a:lstStyle/>
          <a:p>
            <a:pPr algn="ctr"/>
            <a:r>
              <a:rPr lang="zh-CN" altLang="en-US" sz="2000" b="1" dirty="0" smtClean="0">
                <a:solidFill>
                  <a:srgbClr val="1FABC4"/>
                </a:solidFill>
                <a:latin typeface="微软雅黑" panose="020B0503020204020204" pitchFamily="34" charset="-122"/>
                <a:ea typeface="微软雅黑" panose="020B0503020204020204" pitchFamily="34" charset="-122"/>
              </a:rPr>
              <a:t>线下门店</a:t>
            </a:r>
            <a:endParaRPr lang="zh-CN" altLang="en-US" sz="2000" b="1" dirty="0">
              <a:solidFill>
                <a:srgbClr val="1FABC4"/>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4014505" y="2087449"/>
            <a:ext cx="1331318" cy="307777"/>
          </a:xfrm>
          <a:prstGeom prst="rect">
            <a:avLst/>
          </a:prstGeom>
          <a:noFill/>
        </p:spPr>
        <p:txBody>
          <a:bodyPr wrap="square" lIns="0" tIns="0" rIns="0" bIns="0" rtlCol="0">
            <a:spAutoFit/>
          </a:bodyPr>
          <a:lstStyle/>
          <a:p>
            <a:pPr algn="ctr"/>
            <a:r>
              <a:rPr lang="zh-CN" altLang="en-US" sz="2000" b="1" dirty="0" smtClean="0">
                <a:solidFill>
                  <a:srgbClr val="E9786A"/>
                </a:solidFill>
                <a:latin typeface="微软雅黑" panose="020B0503020204020204" pitchFamily="34" charset="-122"/>
                <a:ea typeface="微软雅黑" panose="020B0503020204020204" pitchFamily="34" charset="-122"/>
              </a:rPr>
              <a:t>电脑客户端</a:t>
            </a:r>
            <a:endParaRPr lang="zh-CN" altLang="en-US" sz="2000" b="1" dirty="0">
              <a:solidFill>
                <a:srgbClr val="E9786A"/>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6653347" y="2087449"/>
            <a:ext cx="1166506" cy="307777"/>
          </a:xfrm>
          <a:prstGeom prst="rect">
            <a:avLst/>
          </a:prstGeom>
          <a:noFill/>
        </p:spPr>
        <p:txBody>
          <a:bodyPr wrap="square" lIns="0" tIns="0" rIns="0" bIns="0" rtlCol="0">
            <a:spAutoFit/>
          </a:bodyPr>
          <a:lstStyle/>
          <a:p>
            <a:pPr algn="ctr"/>
            <a:r>
              <a:rPr lang="zh-CN" altLang="en-US" sz="2000" b="1" dirty="0" smtClean="0">
                <a:solidFill>
                  <a:srgbClr val="6A3779"/>
                </a:solidFill>
                <a:latin typeface="微软雅黑" panose="020B0503020204020204" pitchFamily="34" charset="-122"/>
                <a:ea typeface="微软雅黑" panose="020B0503020204020204" pitchFamily="34" charset="-122"/>
              </a:rPr>
              <a:t>手机</a:t>
            </a:r>
            <a:r>
              <a:rPr lang="en-US" altLang="zh-CN" sz="2000" b="1" dirty="0" smtClean="0">
                <a:solidFill>
                  <a:srgbClr val="6A3779"/>
                </a:solidFill>
                <a:latin typeface="微软雅黑" panose="020B0503020204020204" pitchFamily="34" charset="-122"/>
                <a:ea typeface="微软雅黑" panose="020B0503020204020204" pitchFamily="34" charset="-122"/>
              </a:rPr>
              <a:t>APP</a:t>
            </a:r>
            <a:endParaRPr lang="zh-CN" altLang="en-US" sz="2000" b="1" dirty="0">
              <a:solidFill>
                <a:srgbClr val="6A3779"/>
              </a:solidFill>
              <a:latin typeface="微软雅黑" panose="020B0503020204020204" pitchFamily="34" charset="-122"/>
              <a:ea typeface="微软雅黑" panose="020B0503020204020204" pitchFamily="34" charset="-122"/>
            </a:endParaRPr>
          </a:p>
        </p:txBody>
      </p:sp>
      <p:sp>
        <p:nvSpPr>
          <p:cNvPr id="9" name="KSO_Shape"/>
          <p:cNvSpPr/>
          <p:nvPr/>
        </p:nvSpPr>
        <p:spPr bwMode="auto">
          <a:xfrm>
            <a:off x="4324644" y="1314173"/>
            <a:ext cx="711040" cy="532094"/>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rgbClr val="E9786A"/>
          </a:solidFill>
          <a:ln>
            <a:noFill/>
          </a:ln>
        </p:spPr>
        <p:txBody>
          <a:bodyPr bIns="360000"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宋体" panose="02010600030101010101" pitchFamily="2" charset="-122"/>
            </a:endParaRPr>
          </a:p>
        </p:txBody>
      </p:sp>
      <p:sp>
        <p:nvSpPr>
          <p:cNvPr id="10" name="KSO_Shape"/>
          <p:cNvSpPr/>
          <p:nvPr/>
        </p:nvSpPr>
        <p:spPr bwMode="auto">
          <a:xfrm>
            <a:off x="6961479" y="1339588"/>
            <a:ext cx="570670" cy="481264"/>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rgbClr val="6A3779"/>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11" name="KSO_Shape"/>
          <p:cNvSpPr/>
          <p:nvPr/>
        </p:nvSpPr>
        <p:spPr bwMode="auto">
          <a:xfrm>
            <a:off x="1800560" y="1268496"/>
            <a:ext cx="536164" cy="623448"/>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rgbClr val="1FABC4"/>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宋体" panose="02010600030101010101" pitchFamily="2" charset="-122"/>
            </a:endParaRPr>
          </a:p>
        </p:txBody>
      </p:sp>
      <p:grpSp>
        <p:nvGrpSpPr>
          <p:cNvPr id="12" name="组合 11"/>
          <p:cNvGrpSpPr/>
          <p:nvPr/>
        </p:nvGrpSpPr>
        <p:grpSpPr>
          <a:xfrm>
            <a:off x="3246743" y="1840483"/>
            <a:ext cx="310406" cy="310406"/>
            <a:chOff x="3264324" y="1749600"/>
            <a:chExt cx="348156" cy="348156"/>
          </a:xfrm>
        </p:grpSpPr>
        <p:sp>
          <p:nvSpPr>
            <p:cNvPr id="13" name="矩形 12"/>
            <p:cNvSpPr/>
            <p:nvPr/>
          </p:nvSpPr>
          <p:spPr>
            <a:xfrm>
              <a:off x="3264324" y="1900818"/>
              <a:ext cx="348156" cy="457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rot="5400000">
              <a:off x="3264324" y="1900818"/>
              <a:ext cx="348156" cy="457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5803179" y="1840483"/>
            <a:ext cx="310406" cy="310406"/>
            <a:chOff x="3264324" y="1749600"/>
            <a:chExt cx="348156" cy="348156"/>
          </a:xfrm>
        </p:grpSpPr>
        <p:sp>
          <p:nvSpPr>
            <p:cNvPr id="16" name="矩形 15"/>
            <p:cNvSpPr/>
            <p:nvPr/>
          </p:nvSpPr>
          <p:spPr>
            <a:xfrm>
              <a:off x="3264324" y="1900818"/>
              <a:ext cx="348156" cy="457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rot="5400000">
              <a:off x="3264324" y="1900818"/>
              <a:ext cx="348156" cy="457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TextBox 17"/>
          <p:cNvSpPr txBox="1"/>
          <p:nvPr/>
        </p:nvSpPr>
        <p:spPr>
          <a:xfrm>
            <a:off x="1575228" y="3544726"/>
            <a:ext cx="6154126" cy="923330"/>
          </a:xfrm>
          <a:prstGeom prst="rect">
            <a:avLst/>
          </a:prstGeom>
          <a:noFill/>
        </p:spPr>
        <p:txBody>
          <a:bodyPr wrap="square" lIns="0" tIns="0" rIns="0" bIns="0" rtlCol="0">
            <a:spAutoFit/>
          </a:bodyPr>
          <a:lstStyle/>
          <a:p>
            <a:pPr algn="just">
              <a:lnSpc>
                <a:spcPct val="150000"/>
              </a:lnSpc>
            </a:pPr>
            <a:r>
              <a:rPr lang="zh-CN" altLang="en-US" sz="1000" dirty="0">
                <a:latin typeface="微软雅黑 Light" pitchFamily="34" charset="-122"/>
                <a:ea typeface="微软雅黑 Light" pitchFamily="34" charset="-122"/>
              </a:rPr>
              <a:t>点击输入简要文字内容，文字内容需概括精炼，不用多余的文字修饰，言简意赅的说明分项内容。点击输入简要文字内容，文字内容需概括精炼，不用多余的文字修饰，言简意赅的说明分项内容</a:t>
            </a:r>
            <a:r>
              <a:rPr lang="en-US" altLang="zh-CN" sz="1000" dirty="0" smtClean="0">
                <a:latin typeface="微软雅黑 Light" pitchFamily="34" charset="-122"/>
                <a:ea typeface="微软雅黑 Light" pitchFamily="34" charset="-122"/>
              </a:rPr>
              <a:t>……</a:t>
            </a:r>
          </a:p>
          <a:p>
            <a:pPr algn="just">
              <a:lnSpc>
                <a:spcPct val="150000"/>
              </a:lnSpc>
            </a:pPr>
            <a:r>
              <a:rPr lang="zh-CN" altLang="en-US" sz="1000" dirty="0">
                <a:latin typeface="微软雅黑 Light" pitchFamily="34" charset="-122"/>
                <a:ea typeface="微软雅黑 Light" pitchFamily="34" charset="-122"/>
              </a:rPr>
              <a:t>点击输入简要文字内容，文字内容需概括精炼，不用多余的文字修饰，言简意赅的说明分项内容。点击输入简要文字内容，文字内容需概括精炼，不用多余的文字修饰，言简意赅的说明分项内容</a:t>
            </a:r>
            <a:r>
              <a:rPr lang="en-US" altLang="zh-CN" sz="1000" dirty="0" smtClean="0">
                <a:latin typeface="微软雅黑 Light" pitchFamily="34" charset="-122"/>
                <a:ea typeface="微软雅黑 Light" pitchFamily="34" charset="-122"/>
              </a:rPr>
              <a:t>……</a:t>
            </a:r>
            <a:endParaRPr lang="en-US" altLang="zh-CN" sz="1000" dirty="0">
              <a:latin typeface="微软雅黑 Light" pitchFamily="34" charset="-122"/>
              <a:ea typeface="微软雅黑 Light" pitchFamily="34" charset="-122"/>
            </a:endParaRPr>
          </a:p>
        </p:txBody>
      </p:sp>
      <p:sp>
        <p:nvSpPr>
          <p:cNvPr id="19" name="Freeform 5"/>
          <p:cNvSpPr/>
          <p:nvPr/>
        </p:nvSpPr>
        <p:spPr bwMode="auto">
          <a:xfrm>
            <a:off x="1115616" y="3507854"/>
            <a:ext cx="236560" cy="970850"/>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rgbClr val="6A3779"/>
          </a:solidFill>
          <a:ln>
            <a:noFill/>
          </a:ln>
        </p:spPr>
        <p:txBody>
          <a:bodyPr vert="horz" wrap="square" lIns="91440" tIns="45720" rIns="91440" bIns="45720" numCol="1" anchor="t" anchorCtr="0" compatLnSpc="1"/>
          <a:lstStyle/>
          <a:p>
            <a:endParaRPr lang="zh-CN" altLang="en-US"/>
          </a:p>
        </p:txBody>
      </p:sp>
      <p:sp>
        <p:nvSpPr>
          <p:cNvPr id="20" name="Freeform 5"/>
          <p:cNvSpPr/>
          <p:nvPr/>
        </p:nvSpPr>
        <p:spPr bwMode="auto">
          <a:xfrm flipH="1">
            <a:off x="8008152" y="3507854"/>
            <a:ext cx="236560" cy="970850"/>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rgbClr val="6A3779"/>
          </a:solidFill>
          <a:ln>
            <a:noFill/>
          </a:ln>
        </p:spPr>
        <p:txBody>
          <a:bodyPr vert="horz" wrap="square" lIns="91440" tIns="45720" rIns="91440" bIns="45720" numCol="1" anchor="t" anchorCtr="0" compatLnSpc="1"/>
          <a:lstStyle/>
          <a:p>
            <a:endParaRPr lang="zh-CN" altLang="en-US"/>
          </a:p>
        </p:txBody>
      </p:sp>
      <p:sp>
        <p:nvSpPr>
          <p:cNvPr id="21" name="TextBox 20"/>
          <p:cNvSpPr txBox="1"/>
          <p:nvPr/>
        </p:nvSpPr>
        <p:spPr>
          <a:xfrm>
            <a:off x="1565967" y="2417862"/>
            <a:ext cx="1036867" cy="153888"/>
          </a:xfrm>
          <a:prstGeom prst="rect">
            <a:avLst/>
          </a:prstGeom>
          <a:noFill/>
        </p:spPr>
        <p:txBody>
          <a:bodyPr wrap="square" lIns="0" tIns="0" rIns="0" bIns="0" rtlCol="0">
            <a:spAutoFit/>
          </a:bodyPr>
          <a:lstStyle/>
          <a:p>
            <a:pPr algn="ctr"/>
            <a:r>
              <a:rPr lang="zh-CN" altLang="en-US" sz="1000" b="1" dirty="0" smtClean="0">
                <a:solidFill>
                  <a:srgbClr val="1FABC4"/>
                </a:solidFill>
                <a:latin typeface="微软雅黑" panose="020B0503020204020204" pitchFamily="34" charset="-122"/>
                <a:ea typeface="微软雅黑" panose="020B0503020204020204" pitchFamily="34" charset="-122"/>
              </a:rPr>
              <a:t>点击输入说明文字</a:t>
            </a:r>
            <a:endParaRPr lang="zh-CN" altLang="en-US" sz="1000" b="1" dirty="0">
              <a:solidFill>
                <a:srgbClr val="1FABC4"/>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4096911" y="2417862"/>
            <a:ext cx="1166506" cy="153888"/>
          </a:xfrm>
          <a:prstGeom prst="rect">
            <a:avLst/>
          </a:prstGeom>
          <a:noFill/>
        </p:spPr>
        <p:txBody>
          <a:bodyPr wrap="square" lIns="0" tIns="0" rIns="0" bIns="0" rtlCol="0">
            <a:spAutoFit/>
          </a:bodyPr>
          <a:lstStyle/>
          <a:p>
            <a:pPr algn="ctr"/>
            <a:r>
              <a:rPr lang="zh-CN" altLang="en-US" sz="1000" b="1" dirty="0">
                <a:solidFill>
                  <a:srgbClr val="E9786A"/>
                </a:solidFill>
                <a:latin typeface="微软雅黑" panose="020B0503020204020204" pitchFamily="34" charset="-122"/>
                <a:ea typeface="微软雅黑" panose="020B0503020204020204" pitchFamily="34" charset="-122"/>
              </a:rPr>
              <a:t>点击输入说明文字</a:t>
            </a:r>
          </a:p>
        </p:txBody>
      </p:sp>
      <p:sp>
        <p:nvSpPr>
          <p:cNvPr id="23" name="TextBox 22"/>
          <p:cNvSpPr txBox="1"/>
          <p:nvPr/>
        </p:nvSpPr>
        <p:spPr>
          <a:xfrm>
            <a:off x="6653347" y="2417862"/>
            <a:ext cx="1166506" cy="153888"/>
          </a:xfrm>
          <a:prstGeom prst="rect">
            <a:avLst/>
          </a:prstGeom>
          <a:noFill/>
        </p:spPr>
        <p:txBody>
          <a:bodyPr wrap="square" lIns="0" tIns="0" rIns="0" bIns="0" rtlCol="0">
            <a:spAutoFit/>
          </a:bodyPr>
          <a:lstStyle/>
          <a:p>
            <a:pPr algn="ctr"/>
            <a:r>
              <a:rPr lang="zh-CN" altLang="en-US" sz="1000" b="1" dirty="0">
                <a:solidFill>
                  <a:srgbClr val="6A3779"/>
                </a:solidFill>
                <a:latin typeface="微软雅黑" panose="020B0503020204020204" pitchFamily="34" charset="-122"/>
                <a:ea typeface="微软雅黑" panose="020B0503020204020204" pitchFamily="34" charset="-122"/>
              </a:rPr>
              <a:t>点击输入说明文字</a:t>
            </a:r>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290">
                                          <p:stCondLst>
                                            <p:cond delay="0"/>
                                          </p:stCondLst>
                                        </p:cTn>
                                        <p:tgtEl>
                                          <p:spTgt spid="24"/>
                                        </p:tgtEl>
                                      </p:cBhvr>
                                    </p:animEffect>
                                    <p:anim calcmode="lin" valueType="num">
                                      <p:cBhvr>
                                        <p:cTn id="8" dur="911"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4"/>
                                        </p:tgtEl>
                                        <p:attrNameLst>
                                          <p:attrName>ppt_y</p:attrName>
                                        </p:attrNameLst>
                                      </p:cBhvr>
                                      <p:tavLst>
                                        <p:tav tm="0" fmla="#ppt_y-sin(pi*$)/81">
                                          <p:val>
                                            <p:fltVal val="0"/>
                                          </p:val>
                                        </p:tav>
                                        <p:tav tm="100000">
                                          <p:val>
                                            <p:fltVal val="1"/>
                                          </p:val>
                                        </p:tav>
                                      </p:tavLst>
                                    </p:anim>
                                    <p:animScale>
                                      <p:cBhvr>
                                        <p:cTn id="13" dur="13">
                                          <p:stCondLst>
                                            <p:cond delay="325"/>
                                          </p:stCondLst>
                                        </p:cTn>
                                        <p:tgtEl>
                                          <p:spTgt spid="24"/>
                                        </p:tgtEl>
                                      </p:cBhvr>
                                      <p:to x="100000" y="60000"/>
                                    </p:animScale>
                                    <p:animScale>
                                      <p:cBhvr>
                                        <p:cTn id="14" dur="83" decel="50000">
                                          <p:stCondLst>
                                            <p:cond delay="338"/>
                                          </p:stCondLst>
                                        </p:cTn>
                                        <p:tgtEl>
                                          <p:spTgt spid="24"/>
                                        </p:tgtEl>
                                      </p:cBhvr>
                                      <p:to x="100000" y="100000"/>
                                    </p:animScale>
                                    <p:animScale>
                                      <p:cBhvr>
                                        <p:cTn id="15" dur="13">
                                          <p:stCondLst>
                                            <p:cond delay="656"/>
                                          </p:stCondLst>
                                        </p:cTn>
                                        <p:tgtEl>
                                          <p:spTgt spid="24"/>
                                        </p:tgtEl>
                                      </p:cBhvr>
                                      <p:to x="100000" y="80000"/>
                                    </p:animScale>
                                    <p:animScale>
                                      <p:cBhvr>
                                        <p:cTn id="16" dur="83" decel="50000">
                                          <p:stCondLst>
                                            <p:cond delay="669"/>
                                          </p:stCondLst>
                                        </p:cTn>
                                        <p:tgtEl>
                                          <p:spTgt spid="24"/>
                                        </p:tgtEl>
                                      </p:cBhvr>
                                      <p:to x="100000" y="100000"/>
                                    </p:animScale>
                                    <p:animScale>
                                      <p:cBhvr>
                                        <p:cTn id="17" dur="13">
                                          <p:stCondLst>
                                            <p:cond delay="821"/>
                                          </p:stCondLst>
                                        </p:cTn>
                                        <p:tgtEl>
                                          <p:spTgt spid="24"/>
                                        </p:tgtEl>
                                      </p:cBhvr>
                                      <p:to x="100000" y="90000"/>
                                    </p:animScale>
                                    <p:animScale>
                                      <p:cBhvr>
                                        <p:cTn id="18" dur="83" decel="50000">
                                          <p:stCondLst>
                                            <p:cond delay="834"/>
                                          </p:stCondLst>
                                        </p:cTn>
                                        <p:tgtEl>
                                          <p:spTgt spid="24"/>
                                        </p:tgtEl>
                                      </p:cBhvr>
                                      <p:to x="100000" y="100000"/>
                                    </p:animScale>
                                    <p:animScale>
                                      <p:cBhvr>
                                        <p:cTn id="19" dur="13">
                                          <p:stCondLst>
                                            <p:cond delay="904"/>
                                          </p:stCondLst>
                                        </p:cTn>
                                        <p:tgtEl>
                                          <p:spTgt spid="24"/>
                                        </p:tgtEl>
                                      </p:cBhvr>
                                      <p:to x="100000" y="95000"/>
                                    </p:animScale>
                                    <p:animScale>
                                      <p:cBhvr>
                                        <p:cTn id="20" dur="83" decel="50000">
                                          <p:stCondLst>
                                            <p:cond delay="917"/>
                                          </p:stCondLst>
                                        </p:cTn>
                                        <p:tgtEl>
                                          <p:spTgt spid="2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290">
                                          <p:stCondLst>
                                            <p:cond delay="0"/>
                                          </p:stCondLst>
                                        </p:cTn>
                                        <p:tgtEl>
                                          <p:spTgt spid="6"/>
                                        </p:tgtEl>
                                      </p:cBhvr>
                                    </p:animEffect>
                                    <p:anim calcmode="lin" valueType="num">
                                      <p:cBhvr>
                                        <p:cTn id="24"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29" dur="13">
                                          <p:stCondLst>
                                            <p:cond delay="325"/>
                                          </p:stCondLst>
                                        </p:cTn>
                                        <p:tgtEl>
                                          <p:spTgt spid="6"/>
                                        </p:tgtEl>
                                      </p:cBhvr>
                                      <p:to x="100000" y="60000"/>
                                    </p:animScale>
                                    <p:animScale>
                                      <p:cBhvr>
                                        <p:cTn id="30" dur="83" decel="50000">
                                          <p:stCondLst>
                                            <p:cond delay="338"/>
                                          </p:stCondLst>
                                        </p:cTn>
                                        <p:tgtEl>
                                          <p:spTgt spid="6"/>
                                        </p:tgtEl>
                                      </p:cBhvr>
                                      <p:to x="100000" y="100000"/>
                                    </p:animScale>
                                    <p:animScale>
                                      <p:cBhvr>
                                        <p:cTn id="31" dur="13">
                                          <p:stCondLst>
                                            <p:cond delay="656"/>
                                          </p:stCondLst>
                                        </p:cTn>
                                        <p:tgtEl>
                                          <p:spTgt spid="6"/>
                                        </p:tgtEl>
                                      </p:cBhvr>
                                      <p:to x="100000" y="80000"/>
                                    </p:animScale>
                                    <p:animScale>
                                      <p:cBhvr>
                                        <p:cTn id="32" dur="83" decel="50000">
                                          <p:stCondLst>
                                            <p:cond delay="669"/>
                                          </p:stCondLst>
                                        </p:cTn>
                                        <p:tgtEl>
                                          <p:spTgt spid="6"/>
                                        </p:tgtEl>
                                      </p:cBhvr>
                                      <p:to x="100000" y="100000"/>
                                    </p:animScale>
                                    <p:animScale>
                                      <p:cBhvr>
                                        <p:cTn id="33" dur="13">
                                          <p:stCondLst>
                                            <p:cond delay="821"/>
                                          </p:stCondLst>
                                        </p:cTn>
                                        <p:tgtEl>
                                          <p:spTgt spid="6"/>
                                        </p:tgtEl>
                                      </p:cBhvr>
                                      <p:to x="100000" y="90000"/>
                                    </p:animScale>
                                    <p:animScale>
                                      <p:cBhvr>
                                        <p:cTn id="34" dur="83" decel="50000">
                                          <p:stCondLst>
                                            <p:cond delay="834"/>
                                          </p:stCondLst>
                                        </p:cTn>
                                        <p:tgtEl>
                                          <p:spTgt spid="6"/>
                                        </p:tgtEl>
                                      </p:cBhvr>
                                      <p:to x="100000" y="100000"/>
                                    </p:animScale>
                                    <p:animScale>
                                      <p:cBhvr>
                                        <p:cTn id="35" dur="13">
                                          <p:stCondLst>
                                            <p:cond delay="904"/>
                                          </p:stCondLst>
                                        </p:cTn>
                                        <p:tgtEl>
                                          <p:spTgt spid="6"/>
                                        </p:tgtEl>
                                      </p:cBhvr>
                                      <p:to x="100000" y="95000"/>
                                    </p:animScale>
                                    <p:animScale>
                                      <p:cBhvr>
                                        <p:cTn id="36" dur="83" decel="50000">
                                          <p:stCondLst>
                                            <p:cond delay="917"/>
                                          </p:stCondLst>
                                        </p:cTn>
                                        <p:tgtEl>
                                          <p:spTgt spid="6"/>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290">
                                          <p:stCondLst>
                                            <p:cond delay="0"/>
                                          </p:stCondLst>
                                        </p:cTn>
                                        <p:tgtEl>
                                          <p:spTgt spid="21"/>
                                        </p:tgtEl>
                                      </p:cBhvr>
                                    </p:animEffect>
                                    <p:anim calcmode="lin" valueType="num">
                                      <p:cBhvr>
                                        <p:cTn id="40"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45" dur="13">
                                          <p:stCondLst>
                                            <p:cond delay="325"/>
                                          </p:stCondLst>
                                        </p:cTn>
                                        <p:tgtEl>
                                          <p:spTgt spid="21"/>
                                        </p:tgtEl>
                                      </p:cBhvr>
                                      <p:to x="100000" y="60000"/>
                                    </p:animScale>
                                    <p:animScale>
                                      <p:cBhvr>
                                        <p:cTn id="46" dur="83" decel="50000">
                                          <p:stCondLst>
                                            <p:cond delay="338"/>
                                          </p:stCondLst>
                                        </p:cTn>
                                        <p:tgtEl>
                                          <p:spTgt spid="21"/>
                                        </p:tgtEl>
                                      </p:cBhvr>
                                      <p:to x="100000" y="100000"/>
                                    </p:animScale>
                                    <p:animScale>
                                      <p:cBhvr>
                                        <p:cTn id="47" dur="13">
                                          <p:stCondLst>
                                            <p:cond delay="656"/>
                                          </p:stCondLst>
                                        </p:cTn>
                                        <p:tgtEl>
                                          <p:spTgt spid="21"/>
                                        </p:tgtEl>
                                      </p:cBhvr>
                                      <p:to x="100000" y="80000"/>
                                    </p:animScale>
                                    <p:animScale>
                                      <p:cBhvr>
                                        <p:cTn id="48" dur="83" decel="50000">
                                          <p:stCondLst>
                                            <p:cond delay="669"/>
                                          </p:stCondLst>
                                        </p:cTn>
                                        <p:tgtEl>
                                          <p:spTgt spid="21"/>
                                        </p:tgtEl>
                                      </p:cBhvr>
                                      <p:to x="100000" y="100000"/>
                                    </p:animScale>
                                    <p:animScale>
                                      <p:cBhvr>
                                        <p:cTn id="49" dur="13">
                                          <p:stCondLst>
                                            <p:cond delay="821"/>
                                          </p:stCondLst>
                                        </p:cTn>
                                        <p:tgtEl>
                                          <p:spTgt spid="21"/>
                                        </p:tgtEl>
                                      </p:cBhvr>
                                      <p:to x="100000" y="90000"/>
                                    </p:animScale>
                                    <p:animScale>
                                      <p:cBhvr>
                                        <p:cTn id="50" dur="83" decel="50000">
                                          <p:stCondLst>
                                            <p:cond delay="834"/>
                                          </p:stCondLst>
                                        </p:cTn>
                                        <p:tgtEl>
                                          <p:spTgt spid="21"/>
                                        </p:tgtEl>
                                      </p:cBhvr>
                                      <p:to x="100000" y="100000"/>
                                    </p:animScale>
                                    <p:animScale>
                                      <p:cBhvr>
                                        <p:cTn id="51" dur="13">
                                          <p:stCondLst>
                                            <p:cond delay="904"/>
                                          </p:stCondLst>
                                        </p:cTn>
                                        <p:tgtEl>
                                          <p:spTgt spid="21"/>
                                        </p:tgtEl>
                                      </p:cBhvr>
                                      <p:to x="100000" y="95000"/>
                                    </p:animScale>
                                    <p:animScale>
                                      <p:cBhvr>
                                        <p:cTn id="52" dur="83" decel="50000">
                                          <p:stCondLst>
                                            <p:cond delay="917"/>
                                          </p:stCondLst>
                                        </p:cTn>
                                        <p:tgtEl>
                                          <p:spTgt spid="21"/>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290">
                                          <p:stCondLst>
                                            <p:cond delay="0"/>
                                          </p:stCondLst>
                                        </p:cTn>
                                        <p:tgtEl>
                                          <p:spTgt spid="11"/>
                                        </p:tgtEl>
                                      </p:cBhvr>
                                    </p:animEffect>
                                    <p:anim calcmode="lin" valueType="num">
                                      <p:cBhvr>
                                        <p:cTn id="56"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59"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60"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61" dur="13">
                                          <p:stCondLst>
                                            <p:cond delay="325"/>
                                          </p:stCondLst>
                                        </p:cTn>
                                        <p:tgtEl>
                                          <p:spTgt spid="11"/>
                                        </p:tgtEl>
                                      </p:cBhvr>
                                      <p:to x="100000" y="60000"/>
                                    </p:animScale>
                                    <p:animScale>
                                      <p:cBhvr>
                                        <p:cTn id="62" dur="83" decel="50000">
                                          <p:stCondLst>
                                            <p:cond delay="338"/>
                                          </p:stCondLst>
                                        </p:cTn>
                                        <p:tgtEl>
                                          <p:spTgt spid="11"/>
                                        </p:tgtEl>
                                      </p:cBhvr>
                                      <p:to x="100000" y="100000"/>
                                    </p:animScale>
                                    <p:animScale>
                                      <p:cBhvr>
                                        <p:cTn id="63" dur="13">
                                          <p:stCondLst>
                                            <p:cond delay="656"/>
                                          </p:stCondLst>
                                        </p:cTn>
                                        <p:tgtEl>
                                          <p:spTgt spid="11"/>
                                        </p:tgtEl>
                                      </p:cBhvr>
                                      <p:to x="100000" y="80000"/>
                                    </p:animScale>
                                    <p:animScale>
                                      <p:cBhvr>
                                        <p:cTn id="64" dur="83" decel="50000">
                                          <p:stCondLst>
                                            <p:cond delay="669"/>
                                          </p:stCondLst>
                                        </p:cTn>
                                        <p:tgtEl>
                                          <p:spTgt spid="11"/>
                                        </p:tgtEl>
                                      </p:cBhvr>
                                      <p:to x="100000" y="100000"/>
                                    </p:animScale>
                                    <p:animScale>
                                      <p:cBhvr>
                                        <p:cTn id="65" dur="13">
                                          <p:stCondLst>
                                            <p:cond delay="821"/>
                                          </p:stCondLst>
                                        </p:cTn>
                                        <p:tgtEl>
                                          <p:spTgt spid="11"/>
                                        </p:tgtEl>
                                      </p:cBhvr>
                                      <p:to x="100000" y="90000"/>
                                    </p:animScale>
                                    <p:animScale>
                                      <p:cBhvr>
                                        <p:cTn id="66" dur="83" decel="50000">
                                          <p:stCondLst>
                                            <p:cond delay="834"/>
                                          </p:stCondLst>
                                        </p:cTn>
                                        <p:tgtEl>
                                          <p:spTgt spid="11"/>
                                        </p:tgtEl>
                                      </p:cBhvr>
                                      <p:to x="100000" y="100000"/>
                                    </p:animScale>
                                    <p:animScale>
                                      <p:cBhvr>
                                        <p:cTn id="67" dur="13">
                                          <p:stCondLst>
                                            <p:cond delay="904"/>
                                          </p:stCondLst>
                                        </p:cTn>
                                        <p:tgtEl>
                                          <p:spTgt spid="11"/>
                                        </p:tgtEl>
                                      </p:cBhvr>
                                      <p:to x="100000" y="95000"/>
                                    </p:animScale>
                                    <p:animScale>
                                      <p:cBhvr>
                                        <p:cTn id="68" dur="83" decel="50000">
                                          <p:stCondLst>
                                            <p:cond delay="917"/>
                                          </p:stCondLst>
                                        </p:cTn>
                                        <p:tgtEl>
                                          <p:spTgt spid="11"/>
                                        </p:tgtEl>
                                      </p:cBhvr>
                                      <p:to x="100000" y="100000"/>
                                    </p:animScale>
                                  </p:childTnLst>
                                </p:cTn>
                              </p:par>
                            </p:childTnLst>
                          </p:cTn>
                        </p:par>
                        <p:par>
                          <p:cTn id="69" fill="hold">
                            <p:stCondLst>
                              <p:cond delay="1000"/>
                            </p:stCondLst>
                            <p:childTnLst>
                              <p:par>
                                <p:cTn id="70" presetID="31" presetClass="entr" presetSubtype="0" fill="hold" nodeType="after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p:cTn id="72" dur="700" fill="hold"/>
                                        <p:tgtEl>
                                          <p:spTgt spid="12"/>
                                        </p:tgtEl>
                                        <p:attrNameLst>
                                          <p:attrName>ppt_w</p:attrName>
                                        </p:attrNameLst>
                                      </p:cBhvr>
                                      <p:tavLst>
                                        <p:tav tm="0">
                                          <p:val>
                                            <p:fltVal val="0"/>
                                          </p:val>
                                        </p:tav>
                                        <p:tav tm="100000">
                                          <p:val>
                                            <p:strVal val="#ppt_w"/>
                                          </p:val>
                                        </p:tav>
                                      </p:tavLst>
                                    </p:anim>
                                    <p:anim calcmode="lin" valueType="num">
                                      <p:cBhvr>
                                        <p:cTn id="73" dur="700" fill="hold"/>
                                        <p:tgtEl>
                                          <p:spTgt spid="12"/>
                                        </p:tgtEl>
                                        <p:attrNameLst>
                                          <p:attrName>ppt_h</p:attrName>
                                        </p:attrNameLst>
                                      </p:cBhvr>
                                      <p:tavLst>
                                        <p:tav tm="0">
                                          <p:val>
                                            <p:fltVal val="0"/>
                                          </p:val>
                                        </p:tav>
                                        <p:tav tm="100000">
                                          <p:val>
                                            <p:strVal val="#ppt_h"/>
                                          </p:val>
                                        </p:tav>
                                      </p:tavLst>
                                    </p:anim>
                                    <p:anim calcmode="lin" valueType="num">
                                      <p:cBhvr>
                                        <p:cTn id="74" dur="700" fill="hold"/>
                                        <p:tgtEl>
                                          <p:spTgt spid="12"/>
                                        </p:tgtEl>
                                        <p:attrNameLst>
                                          <p:attrName>style.rotation</p:attrName>
                                        </p:attrNameLst>
                                      </p:cBhvr>
                                      <p:tavLst>
                                        <p:tav tm="0">
                                          <p:val>
                                            <p:fltVal val="90"/>
                                          </p:val>
                                        </p:tav>
                                        <p:tav tm="100000">
                                          <p:val>
                                            <p:fltVal val="0"/>
                                          </p:val>
                                        </p:tav>
                                      </p:tavLst>
                                    </p:anim>
                                    <p:animEffect transition="in" filter="fade">
                                      <p:cBhvr>
                                        <p:cTn id="75" dur="700"/>
                                        <p:tgtEl>
                                          <p:spTgt spid="12"/>
                                        </p:tgtEl>
                                      </p:cBhvr>
                                    </p:animEffect>
                                  </p:childTnLst>
                                </p:cTn>
                              </p:par>
                              <p:par>
                                <p:cTn id="76" presetID="26" presetClass="entr" presetSubtype="0" fill="hold" grpId="0" nodeType="with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wipe(down)">
                                      <p:cBhvr>
                                        <p:cTn id="78" dur="290">
                                          <p:stCondLst>
                                            <p:cond delay="0"/>
                                          </p:stCondLst>
                                        </p:cTn>
                                        <p:tgtEl>
                                          <p:spTgt spid="7"/>
                                        </p:tgtEl>
                                      </p:cBhvr>
                                    </p:animEffect>
                                    <p:anim calcmode="lin" valueType="num">
                                      <p:cBhvr>
                                        <p:cTn id="79"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80"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81"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82"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83"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84" dur="13">
                                          <p:stCondLst>
                                            <p:cond delay="325"/>
                                          </p:stCondLst>
                                        </p:cTn>
                                        <p:tgtEl>
                                          <p:spTgt spid="7"/>
                                        </p:tgtEl>
                                      </p:cBhvr>
                                      <p:to x="100000" y="60000"/>
                                    </p:animScale>
                                    <p:animScale>
                                      <p:cBhvr>
                                        <p:cTn id="85" dur="83" decel="50000">
                                          <p:stCondLst>
                                            <p:cond delay="338"/>
                                          </p:stCondLst>
                                        </p:cTn>
                                        <p:tgtEl>
                                          <p:spTgt spid="7"/>
                                        </p:tgtEl>
                                      </p:cBhvr>
                                      <p:to x="100000" y="100000"/>
                                    </p:animScale>
                                    <p:animScale>
                                      <p:cBhvr>
                                        <p:cTn id="86" dur="13">
                                          <p:stCondLst>
                                            <p:cond delay="656"/>
                                          </p:stCondLst>
                                        </p:cTn>
                                        <p:tgtEl>
                                          <p:spTgt spid="7"/>
                                        </p:tgtEl>
                                      </p:cBhvr>
                                      <p:to x="100000" y="80000"/>
                                    </p:animScale>
                                    <p:animScale>
                                      <p:cBhvr>
                                        <p:cTn id="87" dur="83" decel="50000">
                                          <p:stCondLst>
                                            <p:cond delay="669"/>
                                          </p:stCondLst>
                                        </p:cTn>
                                        <p:tgtEl>
                                          <p:spTgt spid="7"/>
                                        </p:tgtEl>
                                      </p:cBhvr>
                                      <p:to x="100000" y="100000"/>
                                    </p:animScale>
                                    <p:animScale>
                                      <p:cBhvr>
                                        <p:cTn id="88" dur="13">
                                          <p:stCondLst>
                                            <p:cond delay="821"/>
                                          </p:stCondLst>
                                        </p:cTn>
                                        <p:tgtEl>
                                          <p:spTgt spid="7"/>
                                        </p:tgtEl>
                                      </p:cBhvr>
                                      <p:to x="100000" y="90000"/>
                                    </p:animScale>
                                    <p:animScale>
                                      <p:cBhvr>
                                        <p:cTn id="89" dur="83" decel="50000">
                                          <p:stCondLst>
                                            <p:cond delay="834"/>
                                          </p:stCondLst>
                                        </p:cTn>
                                        <p:tgtEl>
                                          <p:spTgt spid="7"/>
                                        </p:tgtEl>
                                      </p:cBhvr>
                                      <p:to x="100000" y="100000"/>
                                    </p:animScale>
                                    <p:animScale>
                                      <p:cBhvr>
                                        <p:cTn id="90" dur="13">
                                          <p:stCondLst>
                                            <p:cond delay="904"/>
                                          </p:stCondLst>
                                        </p:cTn>
                                        <p:tgtEl>
                                          <p:spTgt spid="7"/>
                                        </p:tgtEl>
                                      </p:cBhvr>
                                      <p:to x="100000" y="95000"/>
                                    </p:animScale>
                                    <p:animScale>
                                      <p:cBhvr>
                                        <p:cTn id="91" dur="83" decel="50000">
                                          <p:stCondLst>
                                            <p:cond delay="917"/>
                                          </p:stCondLst>
                                        </p:cTn>
                                        <p:tgtEl>
                                          <p:spTgt spid="7"/>
                                        </p:tgtEl>
                                      </p:cBhvr>
                                      <p:to x="100000" y="100000"/>
                                    </p:animScale>
                                  </p:childTnLst>
                                </p:cTn>
                              </p:par>
                              <p:par>
                                <p:cTn id="92" presetID="26" presetClass="entr" presetSubtype="0" fill="hold" grpId="0" nodeType="with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wipe(down)">
                                      <p:cBhvr>
                                        <p:cTn id="94" dur="290">
                                          <p:stCondLst>
                                            <p:cond delay="0"/>
                                          </p:stCondLst>
                                        </p:cTn>
                                        <p:tgtEl>
                                          <p:spTgt spid="22"/>
                                        </p:tgtEl>
                                      </p:cBhvr>
                                    </p:animEffect>
                                    <p:anim calcmode="lin" valueType="num">
                                      <p:cBhvr>
                                        <p:cTn id="95" dur="911"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6" dur="33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97" dur="332" tmFilter="0, 0; 0.125,0.2665; 0.25,0.4; 0.375,0.465; 0.5,0.5;  0.625,0.535; 0.75,0.6; 0.875,0.7335; 1,1">
                                          <p:stCondLst>
                                            <p:cond delay="332"/>
                                          </p:stCondLst>
                                        </p:cTn>
                                        <p:tgtEl>
                                          <p:spTgt spid="22"/>
                                        </p:tgtEl>
                                        <p:attrNameLst>
                                          <p:attrName>ppt_y</p:attrName>
                                        </p:attrNameLst>
                                      </p:cBhvr>
                                      <p:tavLst>
                                        <p:tav tm="0" fmla="#ppt_y-sin(pi*$)/9">
                                          <p:val>
                                            <p:fltVal val="0"/>
                                          </p:val>
                                        </p:tav>
                                        <p:tav tm="100000">
                                          <p:val>
                                            <p:fltVal val="1"/>
                                          </p:val>
                                        </p:tav>
                                      </p:tavLst>
                                    </p:anim>
                                    <p:anim calcmode="lin" valueType="num">
                                      <p:cBhvr>
                                        <p:cTn id="98" dur="166" tmFilter="0, 0; 0.125,0.2665; 0.25,0.4; 0.375,0.465; 0.5,0.5;  0.625,0.535; 0.75,0.6; 0.875,0.7335; 1,1">
                                          <p:stCondLst>
                                            <p:cond delay="662"/>
                                          </p:stCondLst>
                                        </p:cTn>
                                        <p:tgtEl>
                                          <p:spTgt spid="22"/>
                                        </p:tgtEl>
                                        <p:attrNameLst>
                                          <p:attrName>ppt_y</p:attrName>
                                        </p:attrNameLst>
                                      </p:cBhvr>
                                      <p:tavLst>
                                        <p:tav tm="0" fmla="#ppt_y-sin(pi*$)/27">
                                          <p:val>
                                            <p:fltVal val="0"/>
                                          </p:val>
                                        </p:tav>
                                        <p:tav tm="100000">
                                          <p:val>
                                            <p:fltVal val="1"/>
                                          </p:val>
                                        </p:tav>
                                      </p:tavLst>
                                    </p:anim>
                                    <p:anim calcmode="lin" valueType="num">
                                      <p:cBhvr>
                                        <p:cTn id="99" dur="82" tmFilter="0, 0; 0.125,0.2665; 0.25,0.4; 0.375,0.465; 0.5,0.5;  0.625,0.535; 0.75,0.6; 0.875,0.7335; 1,1">
                                          <p:stCondLst>
                                            <p:cond delay="828"/>
                                          </p:stCondLst>
                                        </p:cTn>
                                        <p:tgtEl>
                                          <p:spTgt spid="22"/>
                                        </p:tgtEl>
                                        <p:attrNameLst>
                                          <p:attrName>ppt_y</p:attrName>
                                        </p:attrNameLst>
                                      </p:cBhvr>
                                      <p:tavLst>
                                        <p:tav tm="0" fmla="#ppt_y-sin(pi*$)/81">
                                          <p:val>
                                            <p:fltVal val="0"/>
                                          </p:val>
                                        </p:tav>
                                        <p:tav tm="100000">
                                          <p:val>
                                            <p:fltVal val="1"/>
                                          </p:val>
                                        </p:tav>
                                      </p:tavLst>
                                    </p:anim>
                                    <p:animScale>
                                      <p:cBhvr>
                                        <p:cTn id="100" dur="13">
                                          <p:stCondLst>
                                            <p:cond delay="325"/>
                                          </p:stCondLst>
                                        </p:cTn>
                                        <p:tgtEl>
                                          <p:spTgt spid="22"/>
                                        </p:tgtEl>
                                      </p:cBhvr>
                                      <p:to x="100000" y="60000"/>
                                    </p:animScale>
                                    <p:animScale>
                                      <p:cBhvr>
                                        <p:cTn id="101" dur="83" decel="50000">
                                          <p:stCondLst>
                                            <p:cond delay="338"/>
                                          </p:stCondLst>
                                        </p:cTn>
                                        <p:tgtEl>
                                          <p:spTgt spid="22"/>
                                        </p:tgtEl>
                                      </p:cBhvr>
                                      <p:to x="100000" y="100000"/>
                                    </p:animScale>
                                    <p:animScale>
                                      <p:cBhvr>
                                        <p:cTn id="102" dur="13">
                                          <p:stCondLst>
                                            <p:cond delay="656"/>
                                          </p:stCondLst>
                                        </p:cTn>
                                        <p:tgtEl>
                                          <p:spTgt spid="22"/>
                                        </p:tgtEl>
                                      </p:cBhvr>
                                      <p:to x="100000" y="80000"/>
                                    </p:animScale>
                                    <p:animScale>
                                      <p:cBhvr>
                                        <p:cTn id="103" dur="83" decel="50000">
                                          <p:stCondLst>
                                            <p:cond delay="669"/>
                                          </p:stCondLst>
                                        </p:cTn>
                                        <p:tgtEl>
                                          <p:spTgt spid="22"/>
                                        </p:tgtEl>
                                      </p:cBhvr>
                                      <p:to x="100000" y="100000"/>
                                    </p:animScale>
                                    <p:animScale>
                                      <p:cBhvr>
                                        <p:cTn id="104" dur="13">
                                          <p:stCondLst>
                                            <p:cond delay="821"/>
                                          </p:stCondLst>
                                        </p:cTn>
                                        <p:tgtEl>
                                          <p:spTgt spid="22"/>
                                        </p:tgtEl>
                                      </p:cBhvr>
                                      <p:to x="100000" y="90000"/>
                                    </p:animScale>
                                    <p:animScale>
                                      <p:cBhvr>
                                        <p:cTn id="105" dur="83" decel="50000">
                                          <p:stCondLst>
                                            <p:cond delay="834"/>
                                          </p:stCondLst>
                                        </p:cTn>
                                        <p:tgtEl>
                                          <p:spTgt spid="22"/>
                                        </p:tgtEl>
                                      </p:cBhvr>
                                      <p:to x="100000" y="100000"/>
                                    </p:animScale>
                                    <p:animScale>
                                      <p:cBhvr>
                                        <p:cTn id="106" dur="13">
                                          <p:stCondLst>
                                            <p:cond delay="904"/>
                                          </p:stCondLst>
                                        </p:cTn>
                                        <p:tgtEl>
                                          <p:spTgt spid="22"/>
                                        </p:tgtEl>
                                      </p:cBhvr>
                                      <p:to x="100000" y="95000"/>
                                    </p:animScale>
                                    <p:animScale>
                                      <p:cBhvr>
                                        <p:cTn id="107" dur="83" decel="50000">
                                          <p:stCondLst>
                                            <p:cond delay="917"/>
                                          </p:stCondLst>
                                        </p:cTn>
                                        <p:tgtEl>
                                          <p:spTgt spid="22"/>
                                        </p:tgtEl>
                                      </p:cBhvr>
                                      <p:to x="100000" y="100000"/>
                                    </p:animScale>
                                  </p:childTnLst>
                                </p:cTn>
                              </p:par>
                              <p:par>
                                <p:cTn id="108" presetID="26" presetClass="entr" presetSubtype="0" fill="hold" grpId="0" nodeType="withEffect">
                                  <p:stCondLst>
                                    <p:cond delay="0"/>
                                  </p:stCondLst>
                                  <p:childTnLst>
                                    <p:set>
                                      <p:cBhvr>
                                        <p:cTn id="109" dur="1" fill="hold">
                                          <p:stCondLst>
                                            <p:cond delay="0"/>
                                          </p:stCondLst>
                                        </p:cTn>
                                        <p:tgtEl>
                                          <p:spTgt spid="9"/>
                                        </p:tgtEl>
                                        <p:attrNameLst>
                                          <p:attrName>style.visibility</p:attrName>
                                        </p:attrNameLst>
                                      </p:cBhvr>
                                      <p:to>
                                        <p:strVal val="visible"/>
                                      </p:to>
                                    </p:set>
                                    <p:animEffect transition="in" filter="wipe(down)">
                                      <p:cBhvr>
                                        <p:cTn id="110" dur="290">
                                          <p:stCondLst>
                                            <p:cond delay="0"/>
                                          </p:stCondLst>
                                        </p:cTn>
                                        <p:tgtEl>
                                          <p:spTgt spid="9"/>
                                        </p:tgtEl>
                                      </p:cBhvr>
                                    </p:animEffect>
                                    <p:anim calcmode="lin" valueType="num">
                                      <p:cBhvr>
                                        <p:cTn id="111"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2"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13"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114"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115"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116" dur="13">
                                          <p:stCondLst>
                                            <p:cond delay="325"/>
                                          </p:stCondLst>
                                        </p:cTn>
                                        <p:tgtEl>
                                          <p:spTgt spid="9"/>
                                        </p:tgtEl>
                                      </p:cBhvr>
                                      <p:to x="100000" y="60000"/>
                                    </p:animScale>
                                    <p:animScale>
                                      <p:cBhvr>
                                        <p:cTn id="117" dur="83" decel="50000">
                                          <p:stCondLst>
                                            <p:cond delay="338"/>
                                          </p:stCondLst>
                                        </p:cTn>
                                        <p:tgtEl>
                                          <p:spTgt spid="9"/>
                                        </p:tgtEl>
                                      </p:cBhvr>
                                      <p:to x="100000" y="100000"/>
                                    </p:animScale>
                                    <p:animScale>
                                      <p:cBhvr>
                                        <p:cTn id="118" dur="13">
                                          <p:stCondLst>
                                            <p:cond delay="656"/>
                                          </p:stCondLst>
                                        </p:cTn>
                                        <p:tgtEl>
                                          <p:spTgt spid="9"/>
                                        </p:tgtEl>
                                      </p:cBhvr>
                                      <p:to x="100000" y="80000"/>
                                    </p:animScale>
                                    <p:animScale>
                                      <p:cBhvr>
                                        <p:cTn id="119" dur="83" decel="50000">
                                          <p:stCondLst>
                                            <p:cond delay="669"/>
                                          </p:stCondLst>
                                        </p:cTn>
                                        <p:tgtEl>
                                          <p:spTgt spid="9"/>
                                        </p:tgtEl>
                                      </p:cBhvr>
                                      <p:to x="100000" y="100000"/>
                                    </p:animScale>
                                    <p:animScale>
                                      <p:cBhvr>
                                        <p:cTn id="120" dur="13">
                                          <p:stCondLst>
                                            <p:cond delay="821"/>
                                          </p:stCondLst>
                                        </p:cTn>
                                        <p:tgtEl>
                                          <p:spTgt spid="9"/>
                                        </p:tgtEl>
                                      </p:cBhvr>
                                      <p:to x="100000" y="90000"/>
                                    </p:animScale>
                                    <p:animScale>
                                      <p:cBhvr>
                                        <p:cTn id="121" dur="83" decel="50000">
                                          <p:stCondLst>
                                            <p:cond delay="834"/>
                                          </p:stCondLst>
                                        </p:cTn>
                                        <p:tgtEl>
                                          <p:spTgt spid="9"/>
                                        </p:tgtEl>
                                      </p:cBhvr>
                                      <p:to x="100000" y="100000"/>
                                    </p:animScale>
                                    <p:animScale>
                                      <p:cBhvr>
                                        <p:cTn id="122" dur="13">
                                          <p:stCondLst>
                                            <p:cond delay="904"/>
                                          </p:stCondLst>
                                        </p:cTn>
                                        <p:tgtEl>
                                          <p:spTgt spid="9"/>
                                        </p:tgtEl>
                                      </p:cBhvr>
                                      <p:to x="100000" y="95000"/>
                                    </p:animScale>
                                    <p:animScale>
                                      <p:cBhvr>
                                        <p:cTn id="123" dur="83" decel="50000">
                                          <p:stCondLst>
                                            <p:cond delay="917"/>
                                          </p:stCondLst>
                                        </p:cTn>
                                        <p:tgtEl>
                                          <p:spTgt spid="9"/>
                                        </p:tgtEl>
                                      </p:cBhvr>
                                      <p:to x="100000" y="100000"/>
                                    </p:animScale>
                                  </p:childTnLst>
                                </p:cTn>
                              </p:par>
                              <p:par>
                                <p:cTn id="124" presetID="26" presetClass="entr" presetSubtype="0" fill="hold" nodeType="withEffect">
                                  <p:stCondLst>
                                    <p:cond delay="0"/>
                                  </p:stCondLst>
                                  <p:childTnLst>
                                    <p:set>
                                      <p:cBhvr>
                                        <p:cTn id="125" dur="1" fill="hold">
                                          <p:stCondLst>
                                            <p:cond delay="0"/>
                                          </p:stCondLst>
                                        </p:cTn>
                                        <p:tgtEl>
                                          <p:spTgt spid="27"/>
                                        </p:tgtEl>
                                        <p:attrNameLst>
                                          <p:attrName>style.visibility</p:attrName>
                                        </p:attrNameLst>
                                      </p:cBhvr>
                                      <p:to>
                                        <p:strVal val="visible"/>
                                      </p:to>
                                    </p:set>
                                    <p:animEffect transition="in" filter="wipe(down)">
                                      <p:cBhvr>
                                        <p:cTn id="126" dur="290">
                                          <p:stCondLst>
                                            <p:cond delay="0"/>
                                          </p:stCondLst>
                                        </p:cTn>
                                        <p:tgtEl>
                                          <p:spTgt spid="27"/>
                                        </p:tgtEl>
                                      </p:cBhvr>
                                    </p:animEffect>
                                    <p:anim calcmode="lin" valueType="num">
                                      <p:cBhvr>
                                        <p:cTn id="127" dur="911"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28" dur="332"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29" dur="332" tmFilter="0, 0; 0.125,0.2665; 0.25,0.4; 0.375,0.465; 0.5,0.5;  0.625,0.535; 0.75,0.6; 0.875,0.7335; 1,1">
                                          <p:stCondLst>
                                            <p:cond delay="332"/>
                                          </p:stCondLst>
                                        </p:cTn>
                                        <p:tgtEl>
                                          <p:spTgt spid="27"/>
                                        </p:tgtEl>
                                        <p:attrNameLst>
                                          <p:attrName>ppt_y</p:attrName>
                                        </p:attrNameLst>
                                      </p:cBhvr>
                                      <p:tavLst>
                                        <p:tav tm="0" fmla="#ppt_y-sin(pi*$)/9">
                                          <p:val>
                                            <p:fltVal val="0"/>
                                          </p:val>
                                        </p:tav>
                                        <p:tav tm="100000">
                                          <p:val>
                                            <p:fltVal val="1"/>
                                          </p:val>
                                        </p:tav>
                                      </p:tavLst>
                                    </p:anim>
                                    <p:anim calcmode="lin" valueType="num">
                                      <p:cBhvr>
                                        <p:cTn id="130" dur="166" tmFilter="0, 0; 0.125,0.2665; 0.25,0.4; 0.375,0.465; 0.5,0.5;  0.625,0.535; 0.75,0.6; 0.875,0.7335; 1,1">
                                          <p:stCondLst>
                                            <p:cond delay="662"/>
                                          </p:stCondLst>
                                        </p:cTn>
                                        <p:tgtEl>
                                          <p:spTgt spid="27"/>
                                        </p:tgtEl>
                                        <p:attrNameLst>
                                          <p:attrName>ppt_y</p:attrName>
                                        </p:attrNameLst>
                                      </p:cBhvr>
                                      <p:tavLst>
                                        <p:tav tm="0" fmla="#ppt_y-sin(pi*$)/27">
                                          <p:val>
                                            <p:fltVal val="0"/>
                                          </p:val>
                                        </p:tav>
                                        <p:tav tm="100000">
                                          <p:val>
                                            <p:fltVal val="1"/>
                                          </p:val>
                                        </p:tav>
                                      </p:tavLst>
                                    </p:anim>
                                    <p:anim calcmode="lin" valueType="num">
                                      <p:cBhvr>
                                        <p:cTn id="131" dur="82" tmFilter="0, 0; 0.125,0.2665; 0.25,0.4; 0.375,0.465; 0.5,0.5;  0.625,0.535; 0.75,0.6; 0.875,0.7335; 1,1">
                                          <p:stCondLst>
                                            <p:cond delay="828"/>
                                          </p:stCondLst>
                                        </p:cTn>
                                        <p:tgtEl>
                                          <p:spTgt spid="27"/>
                                        </p:tgtEl>
                                        <p:attrNameLst>
                                          <p:attrName>ppt_y</p:attrName>
                                        </p:attrNameLst>
                                      </p:cBhvr>
                                      <p:tavLst>
                                        <p:tav tm="0" fmla="#ppt_y-sin(pi*$)/81">
                                          <p:val>
                                            <p:fltVal val="0"/>
                                          </p:val>
                                        </p:tav>
                                        <p:tav tm="100000">
                                          <p:val>
                                            <p:fltVal val="1"/>
                                          </p:val>
                                        </p:tav>
                                      </p:tavLst>
                                    </p:anim>
                                    <p:animScale>
                                      <p:cBhvr>
                                        <p:cTn id="132" dur="13">
                                          <p:stCondLst>
                                            <p:cond delay="325"/>
                                          </p:stCondLst>
                                        </p:cTn>
                                        <p:tgtEl>
                                          <p:spTgt spid="27"/>
                                        </p:tgtEl>
                                      </p:cBhvr>
                                      <p:to x="100000" y="60000"/>
                                    </p:animScale>
                                    <p:animScale>
                                      <p:cBhvr>
                                        <p:cTn id="133" dur="83" decel="50000">
                                          <p:stCondLst>
                                            <p:cond delay="338"/>
                                          </p:stCondLst>
                                        </p:cTn>
                                        <p:tgtEl>
                                          <p:spTgt spid="27"/>
                                        </p:tgtEl>
                                      </p:cBhvr>
                                      <p:to x="100000" y="100000"/>
                                    </p:animScale>
                                    <p:animScale>
                                      <p:cBhvr>
                                        <p:cTn id="134" dur="13">
                                          <p:stCondLst>
                                            <p:cond delay="656"/>
                                          </p:stCondLst>
                                        </p:cTn>
                                        <p:tgtEl>
                                          <p:spTgt spid="27"/>
                                        </p:tgtEl>
                                      </p:cBhvr>
                                      <p:to x="100000" y="80000"/>
                                    </p:animScale>
                                    <p:animScale>
                                      <p:cBhvr>
                                        <p:cTn id="135" dur="83" decel="50000">
                                          <p:stCondLst>
                                            <p:cond delay="669"/>
                                          </p:stCondLst>
                                        </p:cTn>
                                        <p:tgtEl>
                                          <p:spTgt spid="27"/>
                                        </p:tgtEl>
                                      </p:cBhvr>
                                      <p:to x="100000" y="100000"/>
                                    </p:animScale>
                                    <p:animScale>
                                      <p:cBhvr>
                                        <p:cTn id="136" dur="13">
                                          <p:stCondLst>
                                            <p:cond delay="821"/>
                                          </p:stCondLst>
                                        </p:cTn>
                                        <p:tgtEl>
                                          <p:spTgt spid="27"/>
                                        </p:tgtEl>
                                      </p:cBhvr>
                                      <p:to x="100000" y="90000"/>
                                    </p:animScale>
                                    <p:animScale>
                                      <p:cBhvr>
                                        <p:cTn id="137" dur="83" decel="50000">
                                          <p:stCondLst>
                                            <p:cond delay="834"/>
                                          </p:stCondLst>
                                        </p:cTn>
                                        <p:tgtEl>
                                          <p:spTgt spid="27"/>
                                        </p:tgtEl>
                                      </p:cBhvr>
                                      <p:to x="100000" y="100000"/>
                                    </p:animScale>
                                    <p:animScale>
                                      <p:cBhvr>
                                        <p:cTn id="138" dur="13">
                                          <p:stCondLst>
                                            <p:cond delay="904"/>
                                          </p:stCondLst>
                                        </p:cTn>
                                        <p:tgtEl>
                                          <p:spTgt spid="27"/>
                                        </p:tgtEl>
                                      </p:cBhvr>
                                      <p:to x="100000" y="95000"/>
                                    </p:animScale>
                                    <p:animScale>
                                      <p:cBhvr>
                                        <p:cTn id="139" dur="83" decel="50000">
                                          <p:stCondLst>
                                            <p:cond delay="917"/>
                                          </p:stCondLst>
                                        </p:cTn>
                                        <p:tgtEl>
                                          <p:spTgt spid="27"/>
                                        </p:tgtEl>
                                      </p:cBhvr>
                                      <p:to x="100000" y="100000"/>
                                    </p:animScale>
                                  </p:childTnLst>
                                </p:cTn>
                              </p:par>
                            </p:childTnLst>
                          </p:cTn>
                        </p:par>
                        <p:par>
                          <p:cTn id="140" fill="hold">
                            <p:stCondLst>
                              <p:cond delay="2000"/>
                            </p:stCondLst>
                            <p:childTnLst>
                              <p:par>
                                <p:cTn id="141" presetID="31" presetClass="entr" presetSubtype="0" fill="hold" nodeType="afterEffect">
                                  <p:stCondLst>
                                    <p:cond delay="0"/>
                                  </p:stCondLst>
                                  <p:childTnLst>
                                    <p:set>
                                      <p:cBhvr>
                                        <p:cTn id="142" dur="1" fill="hold">
                                          <p:stCondLst>
                                            <p:cond delay="0"/>
                                          </p:stCondLst>
                                        </p:cTn>
                                        <p:tgtEl>
                                          <p:spTgt spid="15"/>
                                        </p:tgtEl>
                                        <p:attrNameLst>
                                          <p:attrName>style.visibility</p:attrName>
                                        </p:attrNameLst>
                                      </p:cBhvr>
                                      <p:to>
                                        <p:strVal val="visible"/>
                                      </p:to>
                                    </p:set>
                                    <p:anim calcmode="lin" valueType="num">
                                      <p:cBhvr>
                                        <p:cTn id="143" dur="700" fill="hold"/>
                                        <p:tgtEl>
                                          <p:spTgt spid="15"/>
                                        </p:tgtEl>
                                        <p:attrNameLst>
                                          <p:attrName>ppt_w</p:attrName>
                                        </p:attrNameLst>
                                      </p:cBhvr>
                                      <p:tavLst>
                                        <p:tav tm="0">
                                          <p:val>
                                            <p:fltVal val="0"/>
                                          </p:val>
                                        </p:tav>
                                        <p:tav tm="100000">
                                          <p:val>
                                            <p:strVal val="#ppt_w"/>
                                          </p:val>
                                        </p:tav>
                                      </p:tavLst>
                                    </p:anim>
                                    <p:anim calcmode="lin" valueType="num">
                                      <p:cBhvr>
                                        <p:cTn id="144" dur="700" fill="hold"/>
                                        <p:tgtEl>
                                          <p:spTgt spid="15"/>
                                        </p:tgtEl>
                                        <p:attrNameLst>
                                          <p:attrName>ppt_h</p:attrName>
                                        </p:attrNameLst>
                                      </p:cBhvr>
                                      <p:tavLst>
                                        <p:tav tm="0">
                                          <p:val>
                                            <p:fltVal val="0"/>
                                          </p:val>
                                        </p:tav>
                                        <p:tav tm="100000">
                                          <p:val>
                                            <p:strVal val="#ppt_h"/>
                                          </p:val>
                                        </p:tav>
                                      </p:tavLst>
                                    </p:anim>
                                    <p:anim calcmode="lin" valueType="num">
                                      <p:cBhvr>
                                        <p:cTn id="145" dur="700" fill="hold"/>
                                        <p:tgtEl>
                                          <p:spTgt spid="15"/>
                                        </p:tgtEl>
                                        <p:attrNameLst>
                                          <p:attrName>style.rotation</p:attrName>
                                        </p:attrNameLst>
                                      </p:cBhvr>
                                      <p:tavLst>
                                        <p:tav tm="0">
                                          <p:val>
                                            <p:fltVal val="90"/>
                                          </p:val>
                                        </p:tav>
                                        <p:tav tm="100000">
                                          <p:val>
                                            <p:fltVal val="0"/>
                                          </p:val>
                                        </p:tav>
                                      </p:tavLst>
                                    </p:anim>
                                    <p:animEffect transition="in" filter="fade">
                                      <p:cBhvr>
                                        <p:cTn id="146" dur="700"/>
                                        <p:tgtEl>
                                          <p:spTgt spid="15"/>
                                        </p:tgtEl>
                                      </p:cBhvr>
                                    </p:animEffect>
                                  </p:childTnLst>
                                </p:cTn>
                              </p:par>
                              <p:par>
                                <p:cTn id="147" presetID="26" presetClass="entr" presetSubtype="0" fill="hold" grpId="0" nodeType="withEffect">
                                  <p:stCondLst>
                                    <p:cond delay="0"/>
                                  </p:stCondLst>
                                  <p:childTnLst>
                                    <p:set>
                                      <p:cBhvr>
                                        <p:cTn id="148" dur="1" fill="hold">
                                          <p:stCondLst>
                                            <p:cond delay="0"/>
                                          </p:stCondLst>
                                        </p:cTn>
                                        <p:tgtEl>
                                          <p:spTgt spid="8"/>
                                        </p:tgtEl>
                                        <p:attrNameLst>
                                          <p:attrName>style.visibility</p:attrName>
                                        </p:attrNameLst>
                                      </p:cBhvr>
                                      <p:to>
                                        <p:strVal val="visible"/>
                                      </p:to>
                                    </p:set>
                                    <p:animEffect transition="in" filter="wipe(down)">
                                      <p:cBhvr>
                                        <p:cTn id="149" dur="290">
                                          <p:stCondLst>
                                            <p:cond delay="0"/>
                                          </p:stCondLst>
                                        </p:cTn>
                                        <p:tgtEl>
                                          <p:spTgt spid="8"/>
                                        </p:tgtEl>
                                      </p:cBhvr>
                                    </p:animEffect>
                                    <p:anim calcmode="lin" valueType="num">
                                      <p:cBhvr>
                                        <p:cTn id="150"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1"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2"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53"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54"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55" dur="13">
                                          <p:stCondLst>
                                            <p:cond delay="325"/>
                                          </p:stCondLst>
                                        </p:cTn>
                                        <p:tgtEl>
                                          <p:spTgt spid="8"/>
                                        </p:tgtEl>
                                      </p:cBhvr>
                                      <p:to x="100000" y="60000"/>
                                    </p:animScale>
                                    <p:animScale>
                                      <p:cBhvr>
                                        <p:cTn id="156" dur="83" decel="50000">
                                          <p:stCondLst>
                                            <p:cond delay="338"/>
                                          </p:stCondLst>
                                        </p:cTn>
                                        <p:tgtEl>
                                          <p:spTgt spid="8"/>
                                        </p:tgtEl>
                                      </p:cBhvr>
                                      <p:to x="100000" y="100000"/>
                                    </p:animScale>
                                    <p:animScale>
                                      <p:cBhvr>
                                        <p:cTn id="157" dur="13">
                                          <p:stCondLst>
                                            <p:cond delay="656"/>
                                          </p:stCondLst>
                                        </p:cTn>
                                        <p:tgtEl>
                                          <p:spTgt spid="8"/>
                                        </p:tgtEl>
                                      </p:cBhvr>
                                      <p:to x="100000" y="80000"/>
                                    </p:animScale>
                                    <p:animScale>
                                      <p:cBhvr>
                                        <p:cTn id="158" dur="83" decel="50000">
                                          <p:stCondLst>
                                            <p:cond delay="669"/>
                                          </p:stCondLst>
                                        </p:cTn>
                                        <p:tgtEl>
                                          <p:spTgt spid="8"/>
                                        </p:tgtEl>
                                      </p:cBhvr>
                                      <p:to x="100000" y="100000"/>
                                    </p:animScale>
                                    <p:animScale>
                                      <p:cBhvr>
                                        <p:cTn id="159" dur="13">
                                          <p:stCondLst>
                                            <p:cond delay="821"/>
                                          </p:stCondLst>
                                        </p:cTn>
                                        <p:tgtEl>
                                          <p:spTgt spid="8"/>
                                        </p:tgtEl>
                                      </p:cBhvr>
                                      <p:to x="100000" y="90000"/>
                                    </p:animScale>
                                    <p:animScale>
                                      <p:cBhvr>
                                        <p:cTn id="160" dur="83" decel="50000">
                                          <p:stCondLst>
                                            <p:cond delay="834"/>
                                          </p:stCondLst>
                                        </p:cTn>
                                        <p:tgtEl>
                                          <p:spTgt spid="8"/>
                                        </p:tgtEl>
                                      </p:cBhvr>
                                      <p:to x="100000" y="100000"/>
                                    </p:animScale>
                                    <p:animScale>
                                      <p:cBhvr>
                                        <p:cTn id="161" dur="13">
                                          <p:stCondLst>
                                            <p:cond delay="904"/>
                                          </p:stCondLst>
                                        </p:cTn>
                                        <p:tgtEl>
                                          <p:spTgt spid="8"/>
                                        </p:tgtEl>
                                      </p:cBhvr>
                                      <p:to x="100000" y="95000"/>
                                    </p:animScale>
                                    <p:animScale>
                                      <p:cBhvr>
                                        <p:cTn id="162" dur="83" decel="50000">
                                          <p:stCondLst>
                                            <p:cond delay="917"/>
                                          </p:stCondLst>
                                        </p:cTn>
                                        <p:tgtEl>
                                          <p:spTgt spid="8"/>
                                        </p:tgtEl>
                                      </p:cBhvr>
                                      <p:to x="100000" y="100000"/>
                                    </p:animScale>
                                  </p:childTnLst>
                                </p:cTn>
                              </p:par>
                              <p:par>
                                <p:cTn id="163" presetID="26" presetClass="entr" presetSubtype="0" fill="hold" grpId="0" nodeType="withEffect">
                                  <p:stCondLst>
                                    <p:cond delay="0"/>
                                  </p:stCondLst>
                                  <p:childTnLst>
                                    <p:set>
                                      <p:cBhvr>
                                        <p:cTn id="164" dur="1" fill="hold">
                                          <p:stCondLst>
                                            <p:cond delay="0"/>
                                          </p:stCondLst>
                                        </p:cTn>
                                        <p:tgtEl>
                                          <p:spTgt spid="23"/>
                                        </p:tgtEl>
                                        <p:attrNameLst>
                                          <p:attrName>style.visibility</p:attrName>
                                        </p:attrNameLst>
                                      </p:cBhvr>
                                      <p:to>
                                        <p:strVal val="visible"/>
                                      </p:to>
                                    </p:set>
                                    <p:animEffect transition="in" filter="wipe(down)">
                                      <p:cBhvr>
                                        <p:cTn id="165" dur="290">
                                          <p:stCondLst>
                                            <p:cond delay="0"/>
                                          </p:stCondLst>
                                        </p:cTn>
                                        <p:tgtEl>
                                          <p:spTgt spid="23"/>
                                        </p:tgtEl>
                                      </p:cBhvr>
                                    </p:animEffect>
                                    <p:anim calcmode="lin" valueType="num">
                                      <p:cBhvr>
                                        <p:cTn id="166"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67"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68"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69"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70"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71" dur="13">
                                          <p:stCondLst>
                                            <p:cond delay="325"/>
                                          </p:stCondLst>
                                        </p:cTn>
                                        <p:tgtEl>
                                          <p:spTgt spid="23"/>
                                        </p:tgtEl>
                                      </p:cBhvr>
                                      <p:to x="100000" y="60000"/>
                                    </p:animScale>
                                    <p:animScale>
                                      <p:cBhvr>
                                        <p:cTn id="172" dur="83" decel="50000">
                                          <p:stCondLst>
                                            <p:cond delay="338"/>
                                          </p:stCondLst>
                                        </p:cTn>
                                        <p:tgtEl>
                                          <p:spTgt spid="23"/>
                                        </p:tgtEl>
                                      </p:cBhvr>
                                      <p:to x="100000" y="100000"/>
                                    </p:animScale>
                                    <p:animScale>
                                      <p:cBhvr>
                                        <p:cTn id="173" dur="13">
                                          <p:stCondLst>
                                            <p:cond delay="656"/>
                                          </p:stCondLst>
                                        </p:cTn>
                                        <p:tgtEl>
                                          <p:spTgt spid="23"/>
                                        </p:tgtEl>
                                      </p:cBhvr>
                                      <p:to x="100000" y="80000"/>
                                    </p:animScale>
                                    <p:animScale>
                                      <p:cBhvr>
                                        <p:cTn id="174" dur="83" decel="50000">
                                          <p:stCondLst>
                                            <p:cond delay="669"/>
                                          </p:stCondLst>
                                        </p:cTn>
                                        <p:tgtEl>
                                          <p:spTgt spid="23"/>
                                        </p:tgtEl>
                                      </p:cBhvr>
                                      <p:to x="100000" y="100000"/>
                                    </p:animScale>
                                    <p:animScale>
                                      <p:cBhvr>
                                        <p:cTn id="175" dur="13">
                                          <p:stCondLst>
                                            <p:cond delay="821"/>
                                          </p:stCondLst>
                                        </p:cTn>
                                        <p:tgtEl>
                                          <p:spTgt spid="23"/>
                                        </p:tgtEl>
                                      </p:cBhvr>
                                      <p:to x="100000" y="90000"/>
                                    </p:animScale>
                                    <p:animScale>
                                      <p:cBhvr>
                                        <p:cTn id="176" dur="83" decel="50000">
                                          <p:stCondLst>
                                            <p:cond delay="834"/>
                                          </p:stCondLst>
                                        </p:cTn>
                                        <p:tgtEl>
                                          <p:spTgt spid="23"/>
                                        </p:tgtEl>
                                      </p:cBhvr>
                                      <p:to x="100000" y="100000"/>
                                    </p:animScale>
                                    <p:animScale>
                                      <p:cBhvr>
                                        <p:cTn id="177" dur="13">
                                          <p:stCondLst>
                                            <p:cond delay="904"/>
                                          </p:stCondLst>
                                        </p:cTn>
                                        <p:tgtEl>
                                          <p:spTgt spid="23"/>
                                        </p:tgtEl>
                                      </p:cBhvr>
                                      <p:to x="100000" y="95000"/>
                                    </p:animScale>
                                    <p:animScale>
                                      <p:cBhvr>
                                        <p:cTn id="178" dur="83" decel="50000">
                                          <p:stCondLst>
                                            <p:cond delay="917"/>
                                          </p:stCondLst>
                                        </p:cTn>
                                        <p:tgtEl>
                                          <p:spTgt spid="23"/>
                                        </p:tgtEl>
                                      </p:cBhvr>
                                      <p:to x="100000" y="100000"/>
                                    </p:animScale>
                                  </p:childTnLst>
                                </p:cTn>
                              </p:par>
                              <p:par>
                                <p:cTn id="179" presetID="26" presetClass="entr" presetSubtype="0" fill="hold" grpId="0" nodeType="withEffect">
                                  <p:stCondLst>
                                    <p:cond delay="0"/>
                                  </p:stCondLst>
                                  <p:childTnLst>
                                    <p:set>
                                      <p:cBhvr>
                                        <p:cTn id="180" dur="1" fill="hold">
                                          <p:stCondLst>
                                            <p:cond delay="0"/>
                                          </p:stCondLst>
                                        </p:cTn>
                                        <p:tgtEl>
                                          <p:spTgt spid="10"/>
                                        </p:tgtEl>
                                        <p:attrNameLst>
                                          <p:attrName>style.visibility</p:attrName>
                                        </p:attrNameLst>
                                      </p:cBhvr>
                                      <p:to>
                                        <p:strVal val="visible"/>
                                      </p:to>
                                    </p:set>
                                    <p:animEffect transition="in" filter="wipe(down)">
                                      <p:cBhvr>
                                        <p:cTn id="181" dur="290">
                                          <p:stCondLst>
                                            <p:cond delay="0"/>
                                          </p:stCondLst>
                                        </p:cTn>
                                        <p:tgtEl>
                                          <p:spTgt spid="10"/>
                                        </p:tgtEl>
                                      </p:cBhvr>
                                    </p:animEffect>
                                    <p:anim calcmode="lin" valueType="num">
                                      <p:cBhvr>
                                        <p:cTn id="182"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83"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84"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85"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186"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187" dur="13">
                                          <p:stCondLst>
                                            <p:cond delay="325"/>
                                          </p:stCondLst>
                                        </p:cTn>
                                        <p:tgtEl>
                                          <p:spTgt spid="10"/>
                                        </p:tgtEl>
                                      </p:cBhvr>
                                      <p:to x="100000" y="60000"/>
                                    </p:animScale>
                                    <p:animScale>
                                      <p:cBhvr>
                                        <p:cTn id="188" dur="83" decel="50000">
                                          <p:stCondLst>
                                            <p:cond delay="338"/>
                                          </p:stCondLst>
                                        </p:cTn>
                                        <p:tgtEl>
                                          <p:spTgt spid="10"/>
                                        </p:tgtEl>
                                      </p:cBhvr>
                                      <p:to x="100000" y="100000"/>
                                    </p:animScale>
                                    <p:animScale>
                                      <p:cBhvr>
                                        <p:cTn id="189" dur="13">
                                          <p:stCondLst>
                                            <p:cond delay="656"/>
                                          </p:stCondLst>
                                        </p:cTn>
                                        <p:tgtEl>
                                          <p:spTgt spid="10"/>
                                        </p:tgtEl>
                                      </p:cBhvr>
                                      <p:to x="100000" y="80000"/>
                                    </p:animScale>
                                    <p:animScale>
                                      <p:cBhvr>
                                        <p:cTn id="190" dur="83" decel="50000">
                                          <p:stCondLst>
                                            <p:cond delay="669"/>
                                          </p:stCondLst>
                                        </p:cTn>
                                        <p:tgtEl>
                                          <p:spTgt spid="10"/>
                                        </p:tgtEl>
                                      </p:cBhvr>
                                      <p:to x="100000" y="100000"/>
                                    </p:animScale>
                                    <p:animScale>
                                      <p:cBhvr>
                                        <p:cTn id="191" dur="13">
                                          <p:stCondLst>
                                            <p:cond delay="821"/>
                                          </p:stCondLst>
                                        </p:cTn>
                                        <p:tgtEl>
                                          <p:spTgt spid="10"/>
                                        </p:tgtEl>
                                      </p:cBhvr>
                                      <p:to x="100000" y="90000"/>
                                    </p:animScale>
                                    <p:animScale>
                                      <p:cBhvr>
                                        <p:cTn id="192" dur="83" decel="50000">
                                          <p:stCondLst>
                                            <p:cond delay="834"/>
                                          </p:stCondLst>
                                        </p:cTn>
                                        <p:tgtEl>
                                          <p:spTgt spid="10"/>
                                        </p:tgtEl>
                                      </p:cBhvr>
                                      <p:to x="100000" y="100000"/>
                                    </p:animScale>
                                    <p:animScale>
                                      <p:cBhvr>
                                        <p:cTn id="193" dur="13">
                                          <p:stCondLst>
                                            <p:cond delay="904"/>
                                          </p:stCondLst>
                                        </p:cTn>
                                        <p:tgtEl>
                                          <p:spTgt spid="10"/>
                                        </p:tgtEl>
                                      </p:cBhvr>
                                      <p:to x="100000" y="95000"/>
                                    </p:animScale>
                                    <p:animScale>
                                      <p:cBhvr>
                                        <p:cTn id="194" dur="83" decel="50000">
                                          <p:stCondLst>
                                            <p:cond delay="917"/>
                                          </p:stCondLst>
                                        </p:cTn>
                                        <p:tgtEl>
                                          <p:spTgt spid="10"/>
                                        </p:tgtEl>
                                      </p:cBhvr>
                                      <p:to x="100000" y="100000"/>
                                    </p:animScale>
                                  </p:childTnLst>
                                </p:cTn>
                              </p:par>
                              <p:par>
                                <p:cTn id="195" presetID="26" presetClass="entr" presetSubtype="0" fill="hold" nodeType="withEffect">
                                  <p:stCondLst>
                                    <p:cond delay="0"/>
                                  </p:stCondLst>
                                  <p:childTnLst>
                                    <p:set>
                                      <p:cBhvr>
                                        <p:cTn id="196" dur="1" fill="hold">
                                          <p:stCondLst>
                                            <p:cond delay="0"/>
                                          </p:stCondLst>
                                        </p:cTn>
                                        <p:tgtEl>
                                          <p:spTgt spid="30"/>
                                        </p:tgtEl>
                                        <p:attrNameLst>
                                          <p:attrName>style.visibility</p:attrName>
                                        </p:attrNameLst>
                                      </p:cBhvr>
                                      <p:to>
                                        <p:strVal val="visible"/>
                                      </p:to>
                                    </p:set>
                                    <p:animEffect transition="in" filter="wipe(down)">
                                      <p:cBhvr>
                                        <p:cTn id="197" dur="290">
                                          <p:stCondLst>
                                            <p:cond delay="0"/>
                                          </p:stCondLst>
                                        </p:cTn>
                                        <p:tgtEl>
                                          <p:spTgt spid="30"/>
                                        </p:tgtEl>
                                      </p:cBhvr>
                                    </p:animEffect>
                                    <p:anim calcmode="lin" valueType="num">
                                      <p:cBhvr>
                                        <p:cTn id="198" dur="911"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99" dur="332"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00" dur="332" tmFilter="0, 0; 0.125,0.2665; 0.25,0.4; 0.375,0.465; 0.5,0.5;  0.625,0.535; 0.75,0.6; 0.875,0.7335; 1,1">
                                          <p:stCondLst>
                                            <p:cond delay="332"/>
                                          </p:stCondLst>
                                        </p:cTn>
                                        <p:tgtEl>
                                          <p:spTgt spid="30"/>
                                        </p:tgtEl>
                                        <p:attrNameLst>
                                          <p:attrName>ppt_y</p:attrName>
                                        </p:attrNameLst>
                                      </p:cBhvr>
                                      <p:tavLst>
                                        <p:tav tm="0" fmla="#ppt_y-sin(pi*$)/9">
                                          <p:val>
                                            <p:fltVal val="0"/>
                                          </p:val>
                                        </p:tav>
                                        <p:tav tm="100000">
                                          <p:val>
                                            <p:fltVal val="1"/>
                                          </p:val>
                                        </p:tav>
                                      </p:tavLst>
                                    </p:anim>
                                    <p:anim calcmode="lin" valueType="num">
                                      <p:cBhvr>
                                        <p:cTn id="201" dur="166" tmFilter="0, 0; 0.125,0.2665; 0.25,0.4; 0.375,0.465; 0.5,0.5;  0.625,0.535; 0.75,0.6; 0.875,0.7335; 1,1">
                                          <p:stCondLst>
                                            <p:cond delay="662"/>
                                          </p:stCondLst>
                                        </p:cTn>
                                        <p:tgtEl>
                                          <p:spTgt spid="30"/>
                                        </p:tgtEl>
                                        <p:attrNameLst>
                                          <p:attrName>ppt_y</p:attrName>
                                        </p:attrNameLst>
                                      </p:cBhvr>
                                      <p:tavLst>
                                        <p:tav tm="0" fmla="#ppt_y-sin(pi*$)/27">
                                          <p:val>
                                            <p:fltVal val="0"/>
                                          </p:val>
                                        </p:tav>
                                        <p:tav tm="100000">
                                          <p:val>
                                            <p:fltVal val="1"/>
                                          </p:val>
                                        </p:tav>
                                      </p:tavLst>
                                    </p:anim>
                                    <p:anim calcmode="lin" valueType="num">
                                      <p:cBhvr>
                                        <p:cTn id="202" dur="82" tmFilter="0, 0; 0.125,0.2665; 0.25,0.4; 0.375,0.465; 0.5,0.5;  0.625,0.535; 0.75,0.6; 0.875,0.7335; 1,1">
                                          <p:stCondLst>
                                            <p:cond delay="828"/>
                                          </p:stCondLst>
                                        </p:cTn>
                                        <p:tgtEl>
                                          <p:spTgt spid="30"/>
                                        </p:tgtEl>
                                        <p:attrNameLst>
                                          <p:attrName>ppt_y</p:attrName>
                                        </p:attrNameLst>
                                      </p:cBhvr>
                                      <p:tavLst>
                                        <p:tav tm="0" fmla="#ppt_y-sin(pi*$)/81">
                                          <p:val>
                                            <p:fltVal val="0"/>
                                          </p:val>
                                        </p:tav>
                                        <p:tav tm="100000">
                                          <p:val>
                                            <p:fltVal val="1"/>
                                          </p:val>
                                        </p:tav>
                                      </p:tavLst>
                                    </p:anim>
                                    <p:animScale>
                                      <p:cBhvr>
                                        <p:cTn id="203" dur="13">
                                          <p:stCondLst>
                                            <p:cond delay="325"/>
                                          </p:stCondLst>
                                        </p:cTn>
                                        <p:tgtEl>
                                          <p:spTgt spid="30"/>
                                        </p:tgtEl>
                                      </p:cBhvr>
                                      <p:to x="100000" y="60000"/>
                                    </p:animScale>
                                    <p:animScale>
                                      <p:cBhvr>
                                        <p:cTn id="204" dur="83" decel="50000">
                                          <p:stCondLst>
                                            <p:cond delay="338"/>
                                          </p:stCondLst>
                                        </p:cTn>
                                        <p:tgtEl>
                                          <p:spTgt spid="30"/>
                                        </p:tgtEl>
                                      </p:cBhvr>
                                      <p:to x="100000" y="100000"/>
                                    </p:animScale>
                                    <p:animScale>
                                      <p:cBhvr>
                                        <p:cTn id="205" dur="13">
                                          <p:stCondLst>
                                            <p:cond delay="656"/>
                                          </p:stCondLst>
                                        </p:cTn>
                                        <p:tgtEl>
                                          <p:spTgt spid="30"/>
                                        </p:tgtEl>
                                      </p:cBhvr>
                                      <p:to x="100000" y="80000"/>
                                    </p:animScale>
                                    <p:animScale>
                                      <p:cBhvr>
                                        <p:cTn id="206" dur="83" decel="50000">
                                          <p:stCondLst>
                                            <p:cond delay="669"/>
                                          </p:stCondLst>
                                        </p:cTn>
                                        <p:tgtEl>
                                          <p:spTgt spid="30"/>
                                        </p:tgtEl>
                                      </p:cBhvr>
                                      <p:to x="100000" y="100000"/>
                                    </p:animScale>
                                    <p:animScale>
                                      <p:cBhvr>
                                        <p:cTn id="207" dur="13">
                                          <p:stCondLst>
                                            <p:cond delay="821"/>
                                          </p:stCondLst>
                                        </p:cTn>
                                        <p:tgtEl>
                                          <p:spTgt spid="30"/>
                                        </p:tgtEl>
                                      </p:cBhvr>
                                      <p:to x="100000" y="90000"/>
                                    </p:animScale>
                                    <p:animScale>
                                      <p:cBhvr>
                                        <p:cTn id="208" dur="83" decel="50000">
                                          <p:stCondLst>
                                            <p:cond delay="834"/>
                                          </p:stCondLst>
                                        </p:cTn>
                                        <p:tgtEl>
                                          <p:spTgt spid="30"/>
                                        </p:tgtEl>
                                      </p:cBhvr>
                                      <p:to x="100000" y="100000"/>
                                    </p:animScale>
                                    <p:animScale>
                                      <p:cBhvr>
                                        <p:cTn id="209" dur="13">
                                          <p:stCondLst>
                                            <p:cond delay="904"/>
                                          </p:stCondLst>
                                        </p:cTn>
                                        <p:tgtEl>
                                          <p:spTgt spid="30"/>
                                        </p:tgtEl>
                                      </p:cBhvr>
                                      <p:to x="100000" y="95000"/>
                                    </p:animScale>
                                    <p:animScale>
                                      <p:cBhvr>
                                        <p:cTn id="210" dur="83" decel="50000">
                                          <p:stCondLst>
                                            <p:cond delay="917"/>
                                          </p:stCondLst>
                                        </p:cTn>
                                        <p:tgtEl>
                                          <p:spTgt spid="30"/>
                                        </p:tgtEl>
                                      </p:cBhvr>
                                      <p:to x="100000" y="100000"/>
                                    </p:animScale>
                                  </p:childTnLst>
                                </p:cTn>
                              </p:par>
                            </p:childTnLst>
                          </p:cTn>
                        </p:par>
                        <p:par>
                          <p:cTn id="211" fill="hold">
                            <p:stCondLst>
                              <p:cond delay="3000"/>
                            </p:stCondLst>
                            <p:childTnLst>
                              <p:par>
                                <p:cTn id="212" presetID="16" presetClass="entr" presetSubtype="26" fill="hold" grpId="0" nodeType="afterEffect">
                                  <p:stCondLst>
                                    <p:cond delay="0"/>
                                  </p:stCondLst>
                                  <p:childTnLst>
                                    <p:set>
                                      <p:cBhvr>
                                        <p:cTn id="213" dur="1" fill="hold">
                                          <p:stCondLst>
                                            <p:cond delay="0"/>
                                          </p:stCondLst>
                                        </p:cTn>
                                        <p:tgtEl>
                                          <p:spTgt spid="19"/>
                                        </p:tgtEl>
                                        <p:attrNameLst>
                                          <p:attrName>style.visibility</p:attrName>
                                        </p:attrNameLst>
                                      </p:cBhvr>
                                      <p:to>
                                        <p:strVal val="visible"/>
                                      </p:to>
                                    </p:set>
                                    <p:animEffect transition="in" filter="barn(inHorizontal)">
                                      <p:cBhvr>
                                        <p:cTn id="214" dur="500"/>
                                        <p:tgtEl>
                                          <p:spTgt spid="19"/>
                                        </p:tgtEl>
                                      </p:cBhvr>
                                    </p:animEffect>
                                  </p:childTnLst>
                                </p:cTn>
                              </p:par>
                              <p:par>
                                <p:cTn id="215" presetID="16" presetClass="entr" presetSubtype="26" fill="hold" grpId="0" nodeType="withEffect">
                                  <p:stCondLst>
                                    <p:cond delay="0"/>
                                  </p:stCondLst>
                                  <p:childTnLst>
                                    <p:set>
                                      <p:cBhvr>
                                        <p:cTn id="216" dur="1" fill="hold">
                                          <p:stCondLst>
                                            <p:cond delay="0"/>
                                          </p:stCondLst>
                                        </p:cTn>
                                        <p:tgtEl>
                                          <p:spTgt spid="20"/>
                                        </p:tgtEl>
                                        <p:attrNameLst>
                                          <p:attrName>style.visibility</p:attrName>
                                        </p:attrNameLst>
                                      </p:cBhvr>
                                      <p:to>
                                        <p:strVal val="visible"/>
                                      </p:to>
                                    </p:set>
                                    <p:animEffect transition="in" filter="barn(inHorizontal)">
                                      <p:cBhvr>
                                        <p:cTn id="217" dur="500"/>
                                        <p:tgtEl>
                                          <p:spTgt spid="20"/>
                                        </p:tgtEl>
                                      </p:cBhvr>
                                    </p:animEffect>
                                  </p:childTnLst>
                                </p:cTn>
                              </p:par>
                            </p:childTnLst>
                          </p:cTn>
                        </p:par>
                        <p:par>
                          <p:cTn id="218" fill="hold">
                            <p:stCondLst>
                              <p:cond delay="3500"/>
                            </p:stCondLst>
                            <p:childTnLst>
                              <p:par>
                                <p:cTn id="219" presetID="16" presetClass="entr" presetSubtype="21" fill="hold" grpId="0" nodeType="afterEffect">
                                  <p:stCondLst>
                                    <p:cond delay="0"/>
                                  </p:stCondLst>
                                  <p:childTnLst>
                                    <p:set>
                                      <p:cBhvr>
                                        <p:cTn id="220" dur="1" fill="hold">
                                          <p:stCondLst>
                                            <p:cond delay="0"/>
                                          </p:stCondLst>
                                        </p:cTn>
                                        <p:tgtEl>
                                          <p:spTgt spid="18"/>
                                        </p:tgtEl>
                                        <p:attrNameLst>
                                          <p:attrName>style.visibility</p:attrName>
                                        </p:attrNameLst>
                                      </p:cBhvr>
                                      <p:to>
                                        <p:strVal val="visible"/>
                                      </p:to>
                                    </p:set>
                                    <p:animEffect transition="in" filter="barn(inVertical)">
                                      <p:cBhvr>
                                        <p:cTn id="2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0" grpId="0" animBg="1"/>
      <p:bldP spid="11" grpId="0" animBg="1"/>
      <p:bldP spid="18" grpId="0"/>
      <p:bldP spid="19" grpId="0" animBg="1"/>
      <p:bldP spid="20" grpId="0" animBg="1"/>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p:cNvSpPr/>
          <p:nvPr/>
        </p:nvSpPr>
        <p:spPr bwMode="auto">
          <a:xfrm>
            <a:off x="3831275" y="982663"/>
            <a:ext cx="1536700" cy="3668713"/>
          </a:xfrm>
          <a:custGeom>
            <a:avLst/>
            <a:gdLst/>
            <a:ahLst/>
            <a:cxnLst/>
            <a:rect l="l" t="t" r="r" b="b"/>
            <a:pathLst>
              <a:path w="1536700" h="3668713">
                <a:moveTo>
                  <a:pt x="196789" y="0"/>
                </a:moveTo>
                <a:lnTo>
                  <a:pt x="978699" y="0"/>
                </a:lnTo>
                <a:lnTo>
                  <a:pt x="982663" y="0"/>
                </a:lnTo>
                <a:lnTo>
                  <a:pt x="982663" y="401"/>
                </a:lnTo>
                <a:cubicBezTo>
                  <a:pt x="1135160" y="1079"/>
                  <a:pt x="1273070" y="63504"/>
                  <a:pt x="1373318" y="163655"/>
                </a:cubicBezTo>
                <a:cubicBezTo>
                  <a:pt x="1474168" y="264940"/>
                  <a:pt x="1536700" y="404607"/>
                  <a:pt x="1536700" y="558933"/>
                </a:cubicBezTo>
                <a:cubicBezTo>
                  <a:pt x="1536700" y="712993"/>
                  <a:pt x="1474168" y="852926"/>
                  <a:pt x="1373318" y="953945"/>
                </a:cubicBezTo>
                <a:cubicBezTo>
                  <a:pt x="1272202" y="1054963"/>
                  <a:pt x="1132768" y="1117600"/>
                  <a:pt x="978699" y="1117600"/>
                </a:cubicBezTo>
                <a:lnTo>
                  <a:pt x="977900" y="1117600"/>
                </a:lnTo>
                <a:lnTo>
                  <a:pt x="556679" y="1117600"/>
                </a:lnTo>
                <a:cubicBezTo>
                  <a:pt x="476645" y="1117871"/>
                  <a:pt x="404309" y="1150571"/>
                  <a:pt x="351679" y="1202999"/>
                </a:cubicBezTo>
                <a:cubicBezTo>
                  <a:pt x="298967" y="1256040"/>
                  <a:pt x="266222" y="1329072"/>
                  <a:pt x="266222" y="1409833"/>
                </a:cubicBezTo>
                <a:cubicBezTo>
                  <a:pt x="266222" y="1490595"/>
                  <a:pt x="298967" y="1563627"/>
                  <a:pt x="351679" y="1616401"/>
                </a:cubicBezTo>
                <a:cubicBezTo>
                  <a:pt x="404427" y="1669212"/>
                  <a:pt x="476967" y="1701677"/>
                  <a:pt x="557213" y="1701855"/>
                </a:cubicBezTo>
                <a:lnTo>
                  <a:pt x="557213" y="1701800"/>
                </a:lnTo>
                <a:lnTo>
                  <a:pt x="978699" y="1701800"/>
                </a:lnTo>
                <a:lnTo>
                  <a:pt x="982663" y="1701800"/>
                </a:lnTo>
                <a:lnTo>
                  <a:pt x="982663" y="1702201"/>
                </a:lnTo>
                <a:cubicBezTo>
                  <a:pt x="1135160" y="1702879"/>
                  <a:pt x="1273070" y="1765289"/>
                  <a:pt x="1373318" y="1865416"/>
                </a:cubicBezTo>
                <a:cubicBezTo>
                  <a:pt x="1474168" y="1966677"/>
                  <a:pt x="1536700" y="2106311"/>
                  <a:pt x="1536700" y="2260600"/>
                </a:cubicBezTo>
                <a:cubicBezTo>
                  <a:pt x="1536700" y="2414890"/>
                  <a:pt x="1474168" y="2554523"/>
                  <a:pt x="1373318" y="2655517"/>
                </a:cubicBezTo>
                <a:cubicBezTo>
                  <a:pt x="1272202" y="2756778"/>
                  <a:pt x="1132768" y="2819400"/>
                  <a:pt x="978699" y="2819400"/>
                </a:cubicBezTo>
                <a:lnTo>
                  <a:pt x="977900" y="2819400"/>
                </a:lnTo>
                <a:lnTo>
                  <a:pt x="552450" y="2819400"/>
                </a:lnTo>
                <a:lnTo>
                  <a:pt x="552450" y="2819385"/>
                </a:lnTo>
                <a:cubicBezTo>
                  <a:pt x="474092" y="2820390"/>
                  <a:pt x="403379" y="2852806"/>
                  <a:pt x="351679" y="2904481"/>
                </a:cubicBezTo>
                <a:cubicBezTo>
                  <a:pt x="298967" y="2957168"/>
                  <a:pt x="266222" y="3030079"/>
                  <a:pt x="266222" y="3110707"/>
                </a:cubicBezTo>
                <a:cubicBezTo>
                  <a:pt x="266222" y="3191334"/>
                  <a:pt x="298967" y="3264245"/>
                  <a:pt x="351679" y="3316932"/>
                </a:cubicBezTo>
                <a:cubicBezTo>
                  <a:pt x="404658" y="3369886"/>
                  <a:pt x="477602" y="3402616"/>
                  <a:pt x="558268" y="3402616"/>
                </a:cubicBezTo>
                <a:lnTo>
                  <a:pt x="558800" y="3402616"/>
                </a:lnTo>
                <a:lnTo>
                  <a:pt x="558800" y="3403600"/>
                </a:lnTo>
                <a:lnTo>
                  <a:pt x="1343112" y="3403600"/>
                </a:lnTo>
                <a:lnTo>
                  <a:pt x="1428750" y="3536157"/>
                </a:lnTo>
                <a:lnTo>
                  <a:pt x="1343112" y="3668713"/>
                </a:lnTo>
                <a:lnTo>
                  <a:pt x="558800" y="3668713"/>
                </a:lnTo>
                <a:lnTo>
                  <a:pt x="558268" y="3668713"/>
                </a:lnTo>
                <a:lnTo>
                  <a:pt x="557212" y="3668713"/>
                </a:lnTo>
                <a:lnTo>
                  <a:pt x="557212" y="3668607"/>
                </a:lnTo>
                <a:cubicBezTo>
                  <a:pt x="403488" y="3668427"/>
                  <a:pt x="264394" y="3605950"/>
                  <a:pt x="163460" y="3505329"/>
                </a:cubicBezTo>
                <a:cubicBezTo>
                  <a:pt x="62562" y="3404212"/>
                  <a:pt x="0" y="3264777"/>
                  <a:pt x="0" y="3110707"/>
                </a:cubicBezTo>
                <a:cubicBezTo>
                  <a:pt x="0" y="2956636"/>
                  <a:pt x="62562" y="2817201"/>
                  <a:pt x="163460" y="2716350"/>
                </a:cubicBezTo>
                <a:cubicBezTo>
                  <a:pt x="263349" y="2616508"/>
                  <a:pt x="400614" y="2554283"/>
                  <a:pt x="552450" y="2553287"/>
                </a:cubicBezTo>
                <a:lnTo>
                  <a:pt x="552450" y="2552700"/>
                </a:lnTo>
                <a:lnTo>
                  <a:pt x="558268" y="2552700"/>
                </a:lnTo>
                <a:lnTo>
                  <a:pt x="977900" y="2552700"/>
                </a:lnTo>
                <a:lnTo>
                  <a:pt x="977900" y="2552924"/>
                </a:lnTo>
                <a:lnTo>
                  <a:pt x="978699" y="2552924"/>
                </a:lnTo>
                <a:cubicBezTo>
                  <a:pt x="1059325" y="2552924"/>
                  <a:pt x="1132235" y="2520148"/>
                  <a:pt x="1185188" y="2467119"/>
                </a:cubicBezTo>
                <a:cubicBezTo>
                  <a:pt x="1237875" y="2414357"/>
                  <a:pt x="1270605" y="2341342"/>
                  <a:pt x="1270605" y="2260600"/>
                </a:cubicBezTo>
                <a:cubicBezTo>
                  <a:pt x="1270605" y="2179858"/>
                  <a:pt x="1237875" y="2106844"/>
                  <a:pt x="1185188" y="2054081"/>
                </a:cubicBezTo>
                <a:cubicBezTo>
                  <a:pt x="1132721" y="2001539"/>
                  <a:pt x="1060661" y="1968879"/>
                  <a:pt x="980914" y="1968500"/>
                </a:cubicBezTo>
                <a:lnTo>
                  <a:pt x="558800" y="1968500"/>
                </a:lnTo>
                <a:lnTo>
                  <a:pt x="558268" y="1968500"/>
                </a:lnTo>
                <a:lnTo>
                  <a:pt x="557213" y="1968500"/>
                </a:lnTo>
                <a:lnTo>
                  <a:pt x="557213" y="1968394"/>
                </a:lnTo>
                <a:cubicBezTo>
                  <a:pt x="403489" y="1968215"/>
                  <a:pt x="264394" y="1905899"/>
                  <a:pt x="163460" y="1804845"/>
                </a:cubicBezTo>
                <a:cubicBezTo>
                  <a:pt x="62562" y="1703826"/>
                  <a:pt x="0" y="1564160"/>
                  <a:pt x="0" y="1409833"/>
                </a:cubicBezTo>
                <a:cubicBezTo>
                  <a:pt x="0" y="1255507"/>
                  <a:pt x="62562" y="1115840"/>
                  <a:pt x="163460" y="1014555"/>
                </a:cubicBezTo>
                <a:cubicBezTo>
                  <a:pt x="263349" y="914810"/>
                  <a:pt x="400614" y="852486"/>
                  <a:pt x="552450" y="851488"/>
                </a:cubicBezTo>
                <a:lnTo>
                  <a:pt x="552450" y="850900"/>
                </a:lnTo>
                <a:lnTo>
                  <a:pt x="558268" y="850900"/>
                </a:lnTo>
                <a:lnTo>
                  <a:pt x="977900" y="850900"/>
                </a:lnTo>
                <a:lnTo>
                  <a:pt x="977900" y="851061"/>
                </a:lnTo>
                <a:lnTo>
                  <a:pt x="978699" y="851061"/>
                </a:lnTo>
                <a:cubicBezTo>
                  <a:pt x="1059325" y="851061"/>
                  <a:pt x="1132235" y="818276"/>
                  <a:pt x="1185188" y="765501"/>
                </a:cubicBezTo>
                <a:cubicBezTo>
                  <a:pt x="1237875" y="712726"/>
                  <a:pt x="1270605" y="639428"/>
                  <a:pt x="1270605" y="558933"/>
                </a:cubicBezTo>
                <a:cubicBezTo>
                  <a:pt x="1270605" y="478172"/>
                  <a:pt x="1237875" y="405140"/>
                  <a:pt x="1185188" y="352099"/>
                </a:cubicBezTo>
                <a:cubicBezTo>
                  <a:pt x="1132583" y="299671"/>
                  <a:pt x="1060283" y="266971"/>
                  <a:pt x="980287" y="266700"/>
                </a:cubicBezTo>
                <a:lnTo>
                  <a:pt x="196789" y="266700"/>
                </a:lnTo>
                <a:lnTo>
                  <a:pt x="111125" y="133350"/>
                </a:lnTo>
                <a:close/>
              </a:path>
            </a:pathLst>
          </a:custGeom>
          <a:solidFill>
            <a:srgbClr val="1FABC4"/>
          </a:solidFill>
          <a:ln>
            <a:noFill/>
          </a:ln>
        </p:spPr>
        <p:txBody>
          <a:bodyPr vert="horz" wrap="square" lIns="91440" tIns="45720" rIns="91440" bIns="45720" numCol="1" anchor="t" anchorCtr="0" compatLnSpc="1"/>
          <a:lstStyle/>
          <a:p>
            <a:endParaRPr lang="zh-CN" altLang="en-US"/>
          </a:p>
        </p:txBody>
      </p:sp>
      <p:grpSp>
        <p:nvGrpSpPr>
          <p:cNvPr id="31" name="组合 30"/>
          <p:cNvGrpSpPr/>
          <p:nvPr/>
        </p:nvGrpSpPr>
        <p:grpSpPr>
          <a:xfrm>
            <a:off x="3652907" y="3758382"/>
            <a:ext cx="641920" cy="641084"/>
            <a:chOff x="2097688" y="3956966"/>
            <a:chExt cx="2446337" cy="2443163"/>
          </a:xfrm>
        </p:grpSpPr>
        <p:sp>
          <p:nvSpPr>
            <p:cNvPr id="32"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33" name="Oval 62"/>
            <p:cNvSpPr>
              <a:spLocks noChangeArrowheads="1"/>
            </p:cNvSpPr>
            <p:nvPr/>
          </p:nvSpPr>
          <p:spPr bwMode="auto">
            <a:xfrm>
              <a:off x="2184213" y="4033557"/>
              <a:ext cx="2284413" cy="2284413"/>
            </a:xfrm>
            <a:prstGeom prst="ellipse">
              <a:avLst/>
            </a:prstGeom>
            <a:solidFill>
              <a:srgbClr val="6A3779"/>
            </a:solidFill>
            <a:ln w="31750">
              <a:gradFill flip="none" rotWithShape="1">
                <a:gsLst>
                  <a:gs pos="0">
                    <a:schemeClr val="bg1">
                      <a:lumMod val="75000"/>
                    </a:schemeClr>
                  </a:gs>
                  <a:gs pos="100000">
                    <a:schemeClr val="bg1"/>
                  </a:gs>
                </a:gsLst>
                <a:lin ang="2700000" scaled="1"/>
                <a:tileRect/>
              </a:gradFill>
            </a:ln>
            <a:effectLst>
              <a:innerShdw blurRad="114300" dist="63500" dir="135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grpSp>
        <p:nvGrpSpPr>
          <p:cNvPr id="28" name="组合 27"/>
          <p:cNvGrpSpPr/>
          <p:nvPr/>
        </p:nvGrpSpPr>
        <p:grpSpPr>
          <a:xfrm>
            <a:off x="4886151" y="2961807"/>
            <a:ext cx="641920" cy="641084"/>
            <a:chOff x="2097688" y="3956966"/>
            <a:chExt cx="2446337" cy="2443163"/>
          </a:xfrm>
        </p:grpSpPr>
        <p:sp>
          <p:nvSpPr>
            <p:cNvPr id="29"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30" name="Oval 62"/>
            <p:cNvSpPr>
              <a:spLocks noChangeArrowheads="1"/>
            </p:cNvSpPr>
            <p:nvPr/>
          </p:nvSpPr>
          <p:spPr bwMode="auto">
            <a:xfrm>
              <a:off x="2184213" y="4033557"/>
              <a:ext cx="2284413" cy="2284413"/>
            </a:xfrm>
            <a:prstGeom prst="ellipse">
              <a:avLst/>
            </a:prstGeom>
            <a:solidFill>
              <a:srgbClr val="E9786A"/>
            </a:solidFill>
            <a:ln w="31750">
              <a:gradFill flip="none" rotWithShape="1">
                <a:gsLst>
                  <a:gs pos="0">
                    <a:schemeClr val="bg1">
                      <a:lumMod val="75000"/>
                    </a:schemeClr>
                  </a:gs>
                  <a:gs pos="100000">
                    <a:schemeClr val="bg1"/>
                  </a:gs>
                </a:gsLst>
                <a:lin ang="2700000" scaled="1"/>
                <a:tileRect/>
              </a:gradFill>
            </a:ln>
            <a:effectLst>
              <a:innerShdw blurRad="114300" dist="63500" dir="135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grpSp>
        <p:nvGrpSpPr>
          <p:cNvPr id="25" name="组合 24"/>
          <p:cNvGrpSpPr/>
          <p:nvPr/>
        </p:nvGrpSpPr>
        <p:grpSpPr>
          <a:xfrm>
            <a:off x="3632721" y="2029594"/>
            <a:ext cx="684087" cy="683199"/>
            <a:chOff x="2097688" y="3956966"/>
            <a:chExt cx="2446337" cy="2443163"/>
          </a:xfrm>
        </p:grpSpPr>
        <p:sp>
          <p:nvSpPr>
            <p:cNvPr id="26"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27" name="Oval 62"/>
            <p:cNvSpPr>
              <a:spLocks noChangeArrowheads="1"/>
            </p:cNvSpPr>
            <p:nvPr/>
          </p:nvSpPr>
          <p:spPr bwMode="auto">
            <a:xfrm>
              <a:off x="2184213" y="4033557"/>
              <a:ext cx="2284413" cy="2284413"/>
            </a:xfrm>
            <a:prstGeom prst="ellipse">
              <a:avLst/>
            </a:prstGeom>
            <a:solidFill>
              <a:srgbClr val="1FABC4"/>
            </a:solidFill>
            <a:ln w="31750">
              <a:gradFill flip="none" rotWithShape="1">
                <a:gsLst>
                  <a:gs pos="0">
                    <a:schemeClr val="bg1">
                      <a:lumMod val="75000"/>
                    </a:schemeClr>
                  </a:gs>
                  <a:gs pos="100000">
                    <a:schemeClr val="bg1"/>
                  </a:gs>
                </a:gsLst>
                <a:lin ang="2700000" scaled="1"/>
                <a:tileRect/>
              </a:gradFill>
            </a:ln>
            <a:effectLst>
              <a:innerShdw blurRad="114300" dist="63500" dir="135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grpSp>
        <p:nvGrpSpPr>
          <p:cNvPr id="22" name="组合 21"/>
          <p:cNvGrpSpPr/>
          <p:nvPr/>
        </p:nvGrpSpPr>
        <p:grpSpPr>
          <a:xfrm>
            <a:off x="4918637" y="1259806"/>
            <a:ext cx="574336" cy="573591"/>
            <a:chOff x="2097688" y="3956966"/>
            <a:chExt cx="2446337" cy="2443163"/>
          </a:xfrm>
        </p:grpSpPr>
        <p:sp>
          <p:nvSpPr>
            <p:cNvPr id="23"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24" name="Oval 62"/>
            <p:cNvSpPr>
              <a:spLocks noChangeArrowheads="1"/>
            </p:cNvSpPr>
            <p:nvPr/>
          </p:nvSpPr>
          <p:spPr bwMode="auto">
            <a:xfrm>
              <a:off x="2184213" y="4033557"/>
              <a:ext cx="2284413" cy="2284413"/>
            </a:xfrm>
            <a:prstGeom prst="ellipse">
              <a:avLst/>
            </a:prstGeom>
            <a:solidFill>
              <a:srgbClr val="6A3779"/>
            </a:solidFill>
            <a:ln w="31750">
              <a:gradFill flip="none" rotWithShape="1">
                <a:gsLst>
                  <a:gs pos="0">
                    <a:schemeClr val="bg1">
                      <a:lumMod val="75000"/>
                    </a:schemeClr>
                  </a:gs>
                  <a:gs pos="100000">
                    <a:schemeClr val="bg1"/>
                  </a:gs>
                </a:gsLst>
                <a:lin ang="2700000" scaled="1"/>
                <a:tileRect/>
              </a:gradFill>
            </a:ln>
            <a:effectLst>
              <a:innerShdw blurRad="114300" dist="63500" dir="135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2" name="标题 1"/>
          <p:cNvSpPr>
            <a:spLocks noGrp="1"/>
          </p:cNvSpPr>
          <p:nvPr>
            <p:ph type="title"/>
          </p:nvPr>
        </p:nvSpPr>
        <p:spPr/>
        <p:txBody>
          <a:bodyPr/>
          <a:lstStyle/>
          <a:p>
            <a:endParaRPr lang="zh-CN" altLang="en-US"/>
          </a:p>
        </p:txBody>
      </p:sp>
      <p:sp>
        <p:nvSpPr>
          <p:cNvPr id="8" name="TextBox 7"/>
          <p:cNvSpPr txBox="1"/>
          <p:nvPr/>
        </p:nvSpPr>
        <p:spPr>
          <a:xfrm>
            <a:off x="5657966" y="1522682"/>
            <a:ext cx="2344788" cy="333425"/>
          </a:xfrm>
          <a:prstGeom prst="rect">
            <a:avLst/>
          </a:prstGeom>
          <a:noFill/>
        </p:spPr>
        <p:txBody>
          <a:bodyPr wrap="square" lIns="0" tIns="0" rIns="0" bIns="0" rtlCol="0">
            <a:spAutoFit/>
          </a:bodyPr>
          <a:lstStyle/>
          <a:p>
            <a:pPr algn="just">
              <a:lnSpc>
                <a:spcPts val="1300"/>
              </a:lnSpc>
            </a:pPr>
            <a:r>
              <a:rPr lang="zh-CN" altLang="en-US" sz="1000" dirty="0" smtClean="0">
                <a:latin typeface="微软雅黑" panose="020B0503020204020204" pitchFamily="34" charset="-122"/>
                <a:ea typeface="微软雅黑" panose="020B0503020204020204" pitchFamily="34" charset="-122"/>
              </a:rPr>
              <a:t>点击</a:t>
            </a:r>
            <a:r>
              <a:rPr lang="zh-CN" altLang="en-US" sz="1000" dirty="0">
                <a:latin typeface="微软雅黑" panose="020B0503020204020204" pitchFamily="34" charset="-122"/>
                <a:ea typeface="微软雅黑" panose="020B0503020204020204" pitchFamily="34" charset="-122"/>
              </a:rPr>
              <a:t>输入简要文字内容，文字内容需概括精炼</a:t>
            </a:r>
            <a:r>
              <a:rPr lang="zh-CN" altLang="en-US" sz="1000" dirty="0" smtClean="0">
                <a:latin typeface="微软雅黑" panose="020B0503020204020204" pitchFamily="34" charset="-122"/>
                <a:ea typeface="微软雅黑" panose="020B0503020204020204" pitchFamily="34" charset="-122"/>
              </a:rPr>
              <a:t>，言简意赅</a:t>
            </a:r>
            <a:r>
              <a:rPr lang="zh-CN" altLang="en-US" sz="1000" dirty="0">
                <a:latin typeface="微软雅黑" panose="020B0503020204020204" pitchFamily="34" charset="-122"/>
                <a:ea typeface="微软雅黑" panose="020B0503020204020204" pitchFamily="34" charset="-122"/>
              </a:rPr>
              <a:t>的说明分项</a:t>
            </a:r>
            <a:r>
              <a:rPr lang="zh-CN" altLang="en-US" sz="1000" dirty="0" smtClean="0">
                <a:latin typeface="微软雅黑" panose="020B0503020204020204" pitchFamily="34" charset="-122"/>
                <a:ea typeface="微软雅黑" panose="020B0503020204020204" pitchFamily="34" charset="-122"/>
              </a:rPr>
              <a:t>内容</a:t>
            </a:r>
            <a:r>
              <a:rPr lang="en-US" altLang="zh-CN" sz="1000" dirty="0" smtClean="0">
                <a:latin typeface="微软雅黑" panose="020B0503020204020204" pitchFamily="34" charset="-122"/>
                <a:ea typeface="微软雅黑" panose="020B0503020204020204" pitchFamily="34" charset="-122"/>
              </a:rPr>
              <a:t>……</a:t>
            </a:r>
            <a:endParaRPr lang="en-US" altLang="zh-CN" sz="1000" dirty="0">
              <a:latin typeface="微软雅黑" panose="020B0503020204020204" pitchFamily="34" charset="-122"/>
              <a:ea typeface="微软雅黑" panose="020B0503020204020204" pitchFamily="34" charset="-122"/>
            </a:endParaRPr>
          </a:p>
        </p:txBody>
      </p:sp>
      <p:sp>
        <p:nvSpPr>
          <p:cNvPr id="9" name="TextBox 8"/>
          <p:cNvSpPr txBox="1"/>
          <p:nvPr/>
        </p:nvSpPr>
        <p:spPr>
          <a:xfrm>
            <a:off x="5657966" y="1226821"/>
            <a:ext cx="2322652" cy="215444"/>
          </a:xfrm>
          <a:prstGeom prst="rect">
            <a:avLst/>
          </a:prstGeom>
          <a:noFill/>
        </p:spPr>
        <p:txBody>
          <a:bodyPr wrap="square" lIns="0" tIns="0" rIns="0" bIns="0" rtlCol="0">
            <a:spAutoFit/>
          </a:bodyPr>
          <a:lstStyle/>
          <a:p>
            <a:r>
              <a:rPr lang="zh-CN" altLang="en-US" sz="1400" b="1" dirty="0" smtClean="0">
                <a:latin typeface="微软雅黑" panose="020B0503020204020204" pitchFamily="34" charset="-122"/>
                <a:ea typeface="微软雅黑" panose="020B0503020204020204" pitchFamily="34" charset="-122"/>
              </a:rPr>
              <a:t>朋友圈推广</a:t>
            </a:r>
            <a:endParaRPr lang="zh-CN" altLang="en-US" sz="1400" b="1" dirty="0">
              <a:latin typeface="微软雅黑" panose="020B0503020204020204" pitchFamily="34" charset="-122"/>
              <a:ea typeface="微软雅黑" panose="020B0503020204020204" pitchFamily="34" charset="-122"/>
            </a:endParaRPr>
          </a:p>
        </p:txBody>
      </p:sp>
      <p:sp>
        <p:nvSpPr>
          <p:cNvPr id="10" name="TextBox 9"/>
          <p:cNvSpPr txBox="1"/>
          <p:nvPr/>
        </p:nvSpPr>
        <p:spPr>
          <a:xfrm>
            <a:off x="1193470" y="2353262"/>
            <a:ext cx="2344788" cy="333425"/>
          </a:xfrm>
          <a:prstGeom prst="rect">
            <a:avLst/>
          </a:prstGeom>
          <a:noFill/>
        </p:spPr>
        <p:txBody>
          <a:bodyPr wrap="square" lIns="0" tIns="0" rIns="0" bIns="0" rtlCol="0">
            <a:spAutoFit/>
          </a:bodyPr>
          <a:lstStyle/>
          <a:p>
            <a:pPr algn="r">
              <a:lnSpc>
                <a:spcPts val="1300"/>
              </a:lnSpc>
            </a:pPr>
            <a:r>
              <a:rPr lang="zh-CN" altLang="en-US" sz="1000" dirty="0" smtClean="0">
                <a:latin typeface="微软雅黑" panose="020B0503020204020204" pitchFamily="34" charset="-122"/>
                <a:ea typeface="微软雅黑" panose="020B0503020204020204" pitchFamily="34" charset="-122"/>
              </a:rPr>
              <a:t>点击</a:t>
            </a:r>
            <a:r>
              <a:rPr lang="zh-CN" altLang="en-US" sz="1000" dirty="0">
                <a:latin typeface="微软雅黑" panose="020B0503020204020204" pitchFamily="34" charset="-122"/>
                <a:ea typeface="微软雅黑" panose="020B0503020204020204" pitchFamily="34" charset="-122"/>
              </a:rPr>
              <a:t>输入简要文字内容，文字内容需概括精炼</a:t>
            </a:r>
            <a:r>
              <a:rPr lang="zh-CN" altLang="en-US" sz="1000" dirty="0" smtClean="0">
                <a:latin typeface="微软雅黑" panose="020B0503020204020204" pitchFamily="34" charset="-122"/>
                <a:ea typeface="微软雅黑" panose="020B0503020204020204" pitchFamily="34" charset="-122"/>
              </a:rPr>
              <a:t>，言简意赅</a:t>
            </a:r>
            <a:r>
              <a:rPr lang="zh-CN" altLang="en-US" sz="1000" dirty="0">
                <a:latin typeface="微软雅黑" panose="020B0503020204020204" pitchFamily="34" charset="-122"/>
                <a:ea typeface="微软雅黑" panose="020B0503020204020204" pitchFamily="34" charset="-122"/>
              </a:rPr>
              <a:t>的说明分项</a:t>
            </a:r>
            <a:r>
              <a:rPr lang="zh-CN" altLang="en-US" sz="1000" dirty="0" smtClean="0">
                <a:latin typeface="微软雅黑" panose="020B0503020204020204" pitchFamily="34" charset="-122"/>
                <a:ea typeface="微软雅黑" panose="020B0503020204020204" pitchFamily="34" charset="-122"/>
              </a:rPr>
              <a:t>内容</a:t>
            </a:r>
            <a:r>
              <a:rPr lang="en-US" altLang="zh-CN" sz="1000" dirty="0" smtClean="0">
                <a:latin typeface="微软雅黑" panose="020B0503020204020204" pitchFamily="34" charset="-122"/>
                <a:ea typeface="微软雅黑" panose="020B0503020204020204" pitchFamily="34" charset="-122"/>
              </a:rPr>
              <a:t>……</a:t>
            </a:r>
            <a:endParaRPr lang="en-US" altLang="zh-CN" sz="1000" dirty="0">
              <a:latin typeface="微软雅黑" panose="020B0503020204020204" pitchFamily="34" charset="-122"/>
              <a:ea typeface="微软雅黑" panose="020B0503020204020204" pitchFamily="34" charset="-122"/>
            </a:endParaRPr>
          </a:p>
        </p:txBody>
      </p:sp>
      <p:sp>
        <p:nvSpPr>
          <p:cNvPr id="11" name="TextBox 10"/>
          <p:cNvSpPr txBox="1"/>
          <p:nvPr/>
        </p:nvSpPr>
        <p:spPr>
          <a:xfrm>
            <a:off x="1193470" y="2057401"/>
            <a:ext cx="2322652" cy="215444"/>
          </a:xfrm>
          <a:prstGeom prst="rect">
            <a:avLst/>
          </a:prstGeom>
          <a:noFill/>
        </p:spPr>
        <p:txBody>
          <a:bodyPr wrap="square" lIns="0" tIns="0" rIns="0" bIns="0" rtlCol="0">
            <a:spAutoFit/>
          </a:bodyPr>
          <a:lstStyle/>
          <a:p>
            <a:pPr algn="r"/>
            <a:r>
              <a:rPr lang="zh-CN" altLang="en-US" sz="1400" b="1" dirty="0" smtClean="0">
                <a:latin typeface="微软雅黑" panose="020B0503020204020204" pitchFamily="34" charset="-122"/>
                <a:ea typeface="微软雅黑" panose="020B0503020204020204" pitchFamily="34" charset="-122"/>
              </a:rPr>
              <a:t>人人网</a:t>
            </a:r>
            <a:endParaRPr lang="zh-CN" altLang="en-US" sz="1400" b="1" dirty="0">
              <a:latin typeface="微软雅黑" panose="020B0503020204020204" pitchFamily="34" charset="-122"/>
              <a:ea typeface="微软雅黑" panose="020B0503020204020204" pitchFamily="34" charset="-122"/>
            </a:endParaRPr>
          </a:p>
        </p:txBody>
      </p:sp>
      <p:sp>
        <p:nvSpPr>
          <p:cNvPr id="12" name="TextBox 11"/>
          <p:cNvSpPr txBox="1"/>
          <p:nvPr/>
        </p:nvSpPr>
        <p:spPr>
          <a:xfrm>
            <a:off x="5657966" y="3290523"/>
            <a:ext cx="2344788" cy="333425"/>
          </a:xfrm>
          <a:prstGeom prst="rect">
            <a:avLst/>
          </a:prstGeom>
          <a:noFill/>
        </p:spPr>
        <p:txBody>
          <a:bodyPr wrap="square" lIns="0" tIns="0" rIns="0" bIns="0" rtlCol="0">
            <a:spAutoFit/>
          </a:bodyPr>
          <a:lstStyle/>
          <a:p>
            <a:pPr algn="just">
              <a:lnSpc>
                <a:spcPts val="1300"/>
              </a:lnSpc>
            </a:pPr>
            <a:r>
              <a:rPr lang="zh-CN" altLang="en-US" sz="1000" dirty="0" smtClean="0">
                <a:latin typeface="微软雅黑" panose="020B0503020204020204" pitchFamily="34" charset="-122"/>
                <a:ea typeface="微软雅黑" panose="020B0503020204020204" pitchFamily="34" charset="-122"/>
              </a:rPr>
              <a:t>点击</a:t>
            </a:r>
            <a:r>
              <a:rPr lang="zh-CN" altLang="en-US" sz="1000" dirty="0">
                <a:latin typeface="微软雅黑" panose="020B0503020204020204" pitchFamily="34" charset="-122"/>
                <a:ea typeface="微软雅黑" panose="020B0503020204020204" pitchFamily="34" charset="-122"/>
              </a:rPr>
              <a:t>输入简要文字内容，文字内容需概括精炼</a:t>
            </a:r>
            <a:r>
              <a:rPr lang="zh-CN" altLang="en-US" sz="1000" dirty="0" smtClean="0">
                <a:latin typeface="微软雅黑" panose="020B0503020204020204" pitchFamily="34" charset="-122"/>
                <a:ea typeface="微软雅黑" panose="020B0503020204020204" pitchFamily="34" charset="-122"/>
              </a:rPr>
              <a:t>，言简意赅</a:t>
            </a:r>
            <a:r>
              <a:rPr lang="zh-CN" altLang="en-US" sz="1000" dirty="0">
                <a:latin typeface="微软雅黑" panose="020B0503020204020204" pitchFamily="34" charset="-122"/>
                <a:ea typeface="微软雅黑" panose="020B0503020204020204" pitchFamily="34" charset="-122"/>
              </a:rPr>
              <a:t>的说明分项</a:t>
            </a:r>
            <a:r>
              <a:rPr lang="zh-CN" altLang="en-US" sz="1000" dirty="0" smtClean="0">
                <a:latin typeface="微软雅黑" panose="020B0503020204020204" pitchFamily="34" charset="-122"/>
                <a:ea typeface="微软雅黑" panose="020B0503020204020204" pitchFamily="34" charset="-122"/>
              </a:rPr>
              <a:t>内容</a:t>
            </a:r>
            <a:r>
              <a:rPr lang="en-US" altLang="zh-CN" sz="1000" dirty="0" smtClean="0">
                <a:latin typeface="微软雅黑" panose="020B0503020204020204" pitchFamily="34" charset="-122"/>
                <a:ea typeface="微软雅黑" panose="020B0503020204020204" pitchFamily="34" charset="-122"/>
              </a:rPr>
              <a:t>……</a:t>
            </a:r>
            <a:endParaRPr lang="en-US" altLang="zh-CN" sz="1000" dirty="0">
              <a:latin typeface="微软雅黑" panose="020B0503020204020204" pitchFamily="34" charset="-122"/>
              <a:ea typeface="微软雅黑" panose="020B0503020204020204" pitchFamily="34" charset="-122"/>
            </a:endParaRPr>
          </a:p>
        </p:txBody>
      </p:sp>
      <p:sp>
        <p:nvSpPr>
          <p:cNvPr id="13" name="TextBox 12"/>
          <p:cNvSpPr txBox="1"/>
          <p:nvPr/>
        </p:nvSpPr>
        <p:spPr>
          <a:xfrm>
            <a:off x="5657966" y="2994662"/>
            <a:ext cx="2322652" cy="215444"/>
          </a:xfrm>
          <a:prstGeom prst="rect">
            <a:avLst/>
          </a:prstGeom>
          <a:noFill/>
        </p:spPr>
        <p:txBody>
          <a:bodyPr wrap="square" lIns="0" tIns="0" rIns="0" bIns="0" rtlCol="0">
            <a:spAutoFit/>
          </a:bodyPr>
          <a:lstStyle/>
          <a:p>
            <a:r>
              <a:rPr lang="zh-CN" altLang="en-US" sz="1400" b="1" dirty="0" smtClean="0">
                <a:latin typeface="微软雅黑" panose="020B0503020204020204" pitchFamily="34" charset="-122"/>
                <a:ea typeface="微软雅黑" panose="020B0503020204020204" pitchFamily="34" charset="-122"/>
              </a:rPr>
              <a:t>微博营销</a:t>
            </a:r>
            <a:endParaRPr lang="zh-CN" altLang="en-US" sz="1400" b="1" dirty="0">
              <a:latin typeface="微软雅黑" panose="020B0503020204020204" pitchFamily="34" charset="-122"/>
              <a:ea typeface="微软雅黑" panose="020B0503020204020204" pitchFamily="34" charset="-122"/>
            </a:endParaRPr>
          </a:p>
        </p:txBody>
      </p:sp>
      <p:sp>
        <p:nvSpPr>
          <p:cNvPr id="14" name="TextBox 13"/>
          <p:cNvSpPr txBox="1"/>
          <p:nvPr/>
        </p:nvSpPr>
        <p:spPr>
          <a:xfrm>
            <a:off x="1193470" y="4121103"/>
            <a:ext cx="2344788" cy="333425"/>
          </a:xfrm>
          <a:prstGeom prst="rect">
            <a:avLst/>
          </a:prstGeom>
          <a:noFill/>
        </p:spPr>
        <p:txBody>
          <a:bodyPr wrap="square" lIns="0" tIns="0" rIns="0" bIns="0" rtlCol="0">
            <a:spAutoFit/>
          </a:bodyPr>
          <a:lstStyle/>
          <a:p>
            <a:pPr algn="r">
              <a:lnSpc>
                <a:spcPts val="1300"/>
              </a:lnSpc>
            </a:pPr>
            <a:r>
              <a:rPr lang="zh-CN" altLang="en-US" sz="1000" dirty="0" smtClean="0">
                <a:latin typeface="微软雅黑" panose="020B0503020204020204" pitchFamily="34" charset="-122"/>
                <a:ea typeface="微软雅黑" panose="020B0503020204020204" pitchFamily="34" charset="-122"/>
              </a:rPr>
              <a:t>点击</a:t>
            </a:r>
            <a:r>
              <a:rPr lang="zh-CN" altLang="en-US" sz="1000" dirty="0">
                <a:latin typeface="微软雅黑" panose="020B0503020204020204" pitchFamily="34" charset="-122"/>
                <a:ea typeface="微软雅黑" panose="020B0503020204020204" pitchFamily="34" charset="-122"/>
              </a:rPr>
              <a:t>输入简要文字内容，文字内容需概括精炼</a:t>
            </a:r>
            <a:r>
              <a:rPr lang="zh-CN" altLang="en-US" sz="1000" dirty="0" smtClean="0">
                <a:latin typeface="微软雅黑" panose="020B0503020204020204" pitchFamily="34" charset="-122"/>
                <a:ea typeface="微软雅黑" panose="020B0503020204020204" pitchFamily="34" charset="-122"/>
              </a:rPr>
              <a:t>，言简意赅</a:t>
            </a:r>
            <a:r>
              <a:rPr lang="zh-CN" altLang="en-US" sz="1000" dirty="0">
                <a:latin typeface="微软雅黑" panose="020B0503020204020204" pitchFamily="34" charset="-122"/>
                <a:ea typeface="微软雅黑" panose="020B0503020204020204" pitchFamily="34" charset="-122"/>
              </a:rPr>
              <a:t>的说明分项</a:t>
            </a:r>
            <a:r>
              <a:rPr lang="zh-CN" altLang="en-US" sz="1000" dirty="0" smtClean="0">
                <a:latin typeface="微软雅黑" panose="020B0503020204020204" pitchFamily="34" charset="-122"/>
                <a:ea typeface="微软雅黑" panose="020B0503020204020204" pitchFamily="34" charset="-122"/>
              </a:rPr>
              <a:t>内容</a:t>
            </a:r>
            <a:r>
              <a:rPr lang="en-US" altLang="zh-CN" sz="1000" dirty="0" smtClean="0">
                <a:latin typeface="微软雅黑" panose="020B0503020204020204" pitchFamily="34" charset="-122"/>
                <a:ea typeface="微软雅黑" panose="020B0503020204020204" pitchFamily="34" charset="-122"/>
              </a:rPr>
              <a:t>……</a:t>
            </a:r>
            <a:endParaRPr lang="en-US" altLang="zh-CN" sz="1000" dirty="0">
              <a:latin typeface="微软雅黑" panose="020B0503020204020204" pitchFamily="34" charset="-122"/>
              <a:ea typeface="微软雅黑" panose="020B0503020204020204" pitchFamily="34" charset="-122"/>
            </a:endParaRPr>
          </a:p>
        </p:txBody>
      </p:sp>
      <p:sp>
        <p:nvSpPr>
          <p:cNvPr id="15" name="TextBox 14"/>
          <p:cNvSpPr txBox="1"/>
          <p:nvPr/>
        </p:nvSpPr>
        <p:spPr>
          <a:xfrm>
            <a:off x="1193470" y="3825242"/>
            <a:ext cx="2322652" cy="215444"/>
          </a:xfrm>
          <a:prstGeom prst="rect">
            <a:avLst/>
          </a:prstGeom>
          <a:noFill/>
        </p:spPr>
        <p:txBody>
          <a:bodyPr wrap="square" lIns="0" tIns="0" rIns="0" bIns="0" rtlCol="0">
            <a:spAutoFit/>
          </a:bodyPr>
          <a:lstStyle/>
          <a:p>
            <a:pPr algn="r"/>
            <a:r>
              <a:rPr lang="zh-CN" altLang="en-US" sz="1400" b="1" dirty="0" smtClean="0">
                <a:latin typeface="微软雅黑" panose="020B0503020204020204" pitchFamily="34" charset="-122"/>
                <a:ea typeface="微软雅黑" panose="020B0503020204020204" pitchFamily="34" charset="-122"/>
              </a:rPr>
              <a:t>微信营销</a:t>
            </a:r>
            <a:endParaRPr lang="zh-CN" altLang="en-US" sz="1400" b="1" dirty="0">
              <a:latin typeface="微软雅黑" panose="020B0503020204020204" pitchFamily="34" charset="-122"/>
              <a:ea typeface="微软雅黑" panose="020B0503020204020204" pitchFamily="34" charset="-122"/>
            </a:endParaRPr>
          </a:p>
        </p:txBody>
      </p:sp>
      <p:sp>
        <p:nvSpPr>
          <p:cNvPr id="16" name="Freeform 7"/>
          <p:cNvSpPr>
            <a:spLocks noEditPoints="1"/>
          </p:cNvSpPr>
          <p:nvPr/>
        </p:nvSpPr>
        <p:spPr bwMode="auto">
          <a:xfrm>
            <a:off x="5021024" y="3142073"/>
            <a:ext cx="364338" cy="288742"/>
          </a:xfrm>
          <a:custGeom>
            <a:avLst/>
            <a:gdLst>
              <a:gd name="T0" fmla="*/ 1544 w 3234"/>
              <a:gd name="T1" fmla="*/ 1510 h 2566"/>
              <a:gd name="T2" fmla="*/ 1705 w 3234"/>
              <a:gd name="T3" fmla="*/ 1803 h 2566"/>
              <a:gd name="T4" fmla="*/ 1577 w 3234"/>
              <a:gd name="T5" fmla="*/ 2111 h 2566"/>
              <a:gd name="T6" fmla="*/ 1236 w 3234"/>
              <a:gd name="T7" fmla="*/ 2250 h 2566"/>
              <a:gd name="T8" fmla="*/ 878 w 3234"/>
              <a:gd name="T9" fmla="*/ 2140 h 2566"/>
              <a:gd name="T10" fmla="*/ 716 w 3234"/>
              <a:gd name="T11" fmla="*/ 1847 h 2566"/>
              <a:gd name="T12" fmla="*/ 845 w 3234"/>
              <a:gd name="T13" fmla="*/ 1539 h 2566"/>
              <a:gd name="T14" fmla="*/ 1186 w 3234"/>
              <a:gd name="T15" fmla="*/ 1400 h 2566"/>
              <a:gd name="T16" fmla="*/ 1970 w 3234"/>
              <a:gd name="T17" fmla="*/ 743 h 2566"/>
              <a:gd name="T18" fmla="*/ 2318 w 3234"/>
              <a:gd name="T19" fmla="*/ 824 h 2566"/>
              <a:gd name="T20" fmla="*/ 2351 w 3234"/>
              <a:gd name="T21" fmla="*/ 1079 h 2566"/>
              <a:gd name="T22" fmla="*/ 2310 w 3234"/>
              <a:gd name="T23" fmla="*/ 1229 h 2566"/>
              <a:gd name="T24" fmla="*/ 2669 w 3234"/>
              <a:gd name="T25" fmla="*/ 1458 h 2566"/>
              <a:gd name="T26" fmla="*/ 2697 w 3234"/>
              <a:gd name="T27" fmla="*/ 1893 h 2566"/>
              <a:gd name="T28" fmla="*/ 2009 w 3234"/>
              <a:gd name="T29" fmla="*/ 2454 h 2566"/>
              <a:gd name="T30" fmla="*/ 749 w 3234"/>
              <a:gd name="T31" fmla="*/ 2480 h 2566"/>
              <a:gd name="T32" fmla="*/ 70 w 3234"/>
              <a:gd name="T33" fmla="*/ 1960 h 2566"/>
              <a:gd name="T34" fmla="*/ 104 w 3234"/>
              <a:gd name="T35" fmla="*/ 1357 h 2566"/>
              <a:gd name="T36" fmla="*/ 619 w 3234"/>
              <a:gd name="T37" fmla="*/ 701 h 2566"/>
              <a:gd name="T38" fmla="*/ 1122 w 3234"/>
              <a:gd name="T39" fmla="*/ 398 h 2566"/>
              <a:gd name="T40" fmla="*/ 1472 w 3234"/>
              <a:gd name="T41" fmla="*/ 425 h 2566"/>
              <a:gd name="T42" fmla="*/ 1588 w 3234"/>
              <a:gd name="T43" fmla="*/ 601 h 2566"/>
              <a:gd name="T44" fmla="*/ 2277 w 3234"/>
              <a:gd name="T45" fmla="*/ 678 h 2566"/>
              <a:gd name="T46" fmla="*/ 2208 w 3234"/>
              <a:gd name="T47" fmla="*/ 565 h 2566"/>
              <a:gd name="T48" fmla="*/ 2300 w 3234"/>
              <a:gd name="T49" fmla="*/ 492 h 2566"/>
              <a:gd name="T50" fmla="*/ 2505 w 3234"/>
              <a:gd name="T51" fmla="*/ 533 h 2566"/>
              <a:gd name="T52" fmla="*/ 2715 w 3234"/>
              <a:gd name="T53" fmla="*/ 764 h 2566"/>
              <a:gd name="T54" fmla="*/ 2739 w 3234"/>
              <a:gd name="T55" fmla="*/ 953 h 2566"/>
              <a:gd name="T56" fmla="*/ 2675 w 3234"/>
              <a:gd name="T57" fmla="*/ 1063 h 2566"/>
              <a:gd name="T58" fmla="*/ 2553 w 3234"/>
              <a:gd name="T59" fmla="*/ 1011 h 2566"/>
              <a:gd name="T60" fmla="*/ 2554 w 3234"/>
              <a:gd name="T61" fmla="*/ 907 h 2566"/>
              <a:gd name="T62" fmla="*/ 2486 w 3234"/>
              <a:gd name="T63" fmla="*/ 746 h 2566"/>
              <a:gd name="T64" fmla="*/ 2325 w 3234"/>
              <a:gd name="T65" fmla="*/ 679 h 2566"/>
              <a:gd name="T66" fmla="*/ 2102 w 3234"/>
              <a:gd name="T67" fmla="*/ 298 h 2566"/>
              <a:gd name="T68" fmla="*/ 2038 w 3234"/>
              <a:gd name="T69" fmla="*/ 95 h 2566"/>
              <a:gd name="T70" fmla="*/ 2227 w 3234"/>
              <a:gd name="T71" fmla="*/ 6 h 2566"/>
              <a:gd name="T72" fmla="*/ 2574 w 3234"/>
              <a:gd name="T73" fmla="*/ 35 h 2566"/>
              <a:gd name="T74" fmla="*/ 2886 w 3234"/>
              <a:gd name="T75" fmla="*/ 194 h 2566"/>
              <a:gd name="T76" fmla="*/ 3113 w 3234"/>
              <a:gd name="T77" fmla="*/ 456 h 2566"/>
              <a:gd name="T78" fmla="*/ 3226 w 3234"/>
              <a:gd name="T79" fmla="*/ 791 h 2566"/>
              <a:gd name="T80" fmla="*/ 3225 w 3234"/>
              <a:gd name="T81" fmla="*/ 1029 h 2566"/>
              <a:gd name="T82" fmla="*/ 3090 w 3234"/>
              <a:gd name="T83" fmla="*/ 1227 h 2566"/>
              <a:gd name="T84" fmla="*/ 2916 w 3234"/>
              <a:gd name="T85" fmla="*/ 1107 h 2566"/>
              <a:gd name="T86" fmla="*/ 2933 w 3234"/>
              <a:gd name="T87" fmla="*/ 908 h 2566"/>
              <a:gd name="T88" fmla="*/ 2813 w 3234"/>
              <a:gd name="T89" fmla="*/ 544 h 2566"/>
              <a:gd name="T90" fmla="*/ 2417 w 3234"/>
              <a:gd name="T91" fmla="*/ 306 h 2566"/>
              <a:gd name="T92" fmla="*/ 1278 w 3234"/>
              <a:gd name="T93" fmla="*/ 1152 h 2566"/>
              <a:gd name="T94" fmla="*/ 1943 w 3234"/>
              <a:gd name="T95" fmla="*/ 1302 h 2566"/>
              <a:gd name="T96" fmla="*/ 2218 w 3234"/>
              <a:gd name="T97" fmla="*/ 1719 h 2566"/>
              <a:gd name="T98" fmla="*/ 1937 w 3234"/>
              <a:gd name="T99" fmla="*/ 2152 h 2566"/>
              <a:gd name="T100" fmla="*/ 1263 w 3234"/>
              <a:gd name="T101" fmla="*/ 2353 h 2566"/>
              <a:gd name="T102" fmla="*/ 598 w 3234"/>
              <a:gd name="T103" fmla="*/ 2202 h 2566"/>
              <a:gd name="T104" fmla="*/ 324 w 3234"/>
              <a:gd name="T105" fmla="*/ 1786 h 2566"/>
              <a:gd name="T106" fmla="*/ 604 w 3234"/>
              <a:gd name="T107" fmla="*/ 1353 h 2566"/>
              <a:gd name="T108" fmla="*/ 1306 w 3234"/>
              <a:gd name="T109" fmla="*/ 1702 h 2566"/>
              <a:gd name="T110" fmla="*/ 1363 w 3234"/>
              <a:gd name="T111" fmla="*/ 1760 h 2566"/>
              <a:gd name="T112" fmla="*/ 1306 w 3234"/>
              <a:gd name="T113" fmla="*/ 1818 h 2566"/>
              <a:gd name="T114" fmla="*/ 1248 w 3234"/>
              <a:gd name="T115" fmla="*/ 1760 h 2566"/>
              <a:gd name="T116" fmla="*/ 1306 w 3234"/>
              <a:gd name="T117" fmla="*/ 1702 h 2566"/>
              <a:gd name="T118" fmla="*/ 1192 w 3234"/>
              <a:gd name="T119" fmla="*/ 1900 h 2566"/>
              <a:gd name="T120" fmla="*/ 1060 w 3234"/>
              <a:gd name="T121" fmla="*/ 2062 h 2566"/>
              <a:gd name="T122" fmla="*/ 897 w 3234"/>
              <a:gd name="T123" fmla="*/ 1930 h 2566"/>
              <a:gd name="T124" fmla="*/ 1029 w 3234"/>
              <a:gd name="T125" fmla="*/ 1768 h 2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4" h="2566">
                <a:moveTo>
                  <a:pt x="1211" y="1400"/>
                </a:moveTo>
                <a:lnTo>
                  <a:pt x="1236" y="1400"/>
                </a:lnTo>
                <a:lnTo>
                  <a:pt x="1261" y="1402"/>
                </a:lnTo>
                <a:lnTo>
                  <a:pt x="1287" y="1405"/>
                </a:lnTo>
                <a:lnTo>
                  <a:pt x="1311" y="1408"/>
                </a:lnTo>
                <a:lnTo>
                  <a:pt x="1334" y="1413"/>
                </a:lnTo>
                <a:lnTo>
                  <a:pt x="1358" y="1419"/>
                </a:lnTo>
                <a:lnTo>
                  <a:pt x="1380" y="1426"/>
                </a:lnTo>
                <a:lnTo>
                  <a:pt x="1404" y="1433"/>
                </a:lnTo>
                <a:lnTo>
                  <a:pt x="1425" y="1442"/>
                </a:lnTo>
                <a:lnTo>
                  <a:pt x="1447" y="1451"/>
                </a:lnTo>
                <a:lnTo>
                  <a:pt x="1467" y="1461"/>
                </a:lnTo>
                <a:lnTo>
                  <a:pt x="1487" y="1472"/>
                </a:lnTo>
                <a:lnTo>
                  <a:pt x="1507" y="1484"/>
                </a:lnTo>
                <a:lnTo>
                  <a:pt x="1526" y="1496"/>
                </a:lnTo>
                <a:lnTo>
                  <a:pt x="1544" y="1510"/>
                </a:lnTo>
                <a:lnTo>
                  <a:pt x="1561" y="1525"/>
                </a:lnTo>
                <a:lnTo>
                  <a:pt x="1577" y="1539"/>
                </a:lnTo>
                <a:lnTo>
                  <a:pt x="1592" y="1555"/>
                </a:lnTo>
                <a:lnTo>
                  <a:pt x="1607" y="1571"/>
                </a:lnTo>
                <a:lnTo>
                  <a:pt x="1621" y="1587"/>
                </a:lnTo>
                <a:lnTo>
                  <a:pt x="1634" y="1604"/>
                </a:lnTo>
                <a:lnTo>
                  <a:pt x="1646" y="1622"/>
                </a:lnTo>
                <a:lnTo>
                  <a:pt x="1657" y="1640"/>
                </a:lnTo>
                <a:lnTo>
                  <a:pt x="1667" y="1660"/>
                </a:lnTo>
                <a:lnTo>
                  <a:pt x="1675" y="1679"/>
                </a:lnTo>
                <a:lnTo>
                  <a:pt x="1683" y="1699"/>
                </a:lnTo>
                <a:lnTo>
                  <a:pt x="1690" y="1719"/>
                </a:lnTo>
                <a:lnTo>
                  <a:pt x="1695" y="1739"/>
                </a:lnTo>
                <a:lnTo>
                  <a:pt x="1700" y="1760"/>
                </a:lnTo>
                <a:lnTo>
                  <a:pt x="1703" y="1781"/>
                </a:lnTo>
                <a:lnTo>
                  <a:pt x="1705" y="1803"/>
                </a:lnTo>
                <a:lnTo>
                  <a:pt x="1705" y="1825"/>
                </a:lnTo>
                <a:lnTo>
                  <a:pt x="1705" y="1847"/>
                </a:lnTo>
                <a:lnTo>
                  <a:pt x="1703" y="1868"/>
                </a:lnTo>
                <a:lnTo>
                  <a:pt x="1700" y="1890"/>
                </a:lnTo>
                <a:lnTo>
                  <a:pt x="1695" y="1910"/>
                </a:lnTo>
                <a:lnTo>
                  <a:pt x="1690" y="1931"/>
                </a:lnTo>
                <a:lnTo>
                  <a:pt x="1683" y="1952"/>
                </a:lnTo>
                <a:lnTo>
                  <a:pt x="1675" y="1971"/>
                </a:lnTo>
                <a:lnTo>
                  <a:pt x="1667" y="1991"/>
                </a:lnTo>
                <a:lnTo>
                  <a:pt x="1657" y="2009"/>
                </a:lnTo>
                <a:lnTo>
                  <a:pt x="1646" y="2028"/>
                </a:lnTo>
                <a:lnTo>
                  <a:pt x="1634" y="2045"/>
                </a:lnTo>
                <a:lnTo>
                  <a:pt x="1621" y="2062"/>
                </a:lnTo>
                <a:lnTo>
                  <a:pt x="1607" y="2080"/>
                </a:lnTo>
                <a:lnTo>
                  <a:pt x="1592" y="2096"/>
                </a:lnTo>
                <a:lnTo>
                  <a:pt x="1577" y="2111"/>
                </a:lnTo>
                <a:lnTo>
                  <a:pt x="1561" y="2126"/>
                </a:lnTo>
                <a:lnTo>
                  <a:pt x="1544" y="2140"/>
                </a:lnTo>
                <a:lnTo>
                  <a:pt x="1526" y="2153"/>
                </a:lnTo>
                <a:lnTo>
                  <a:pt x="1507" y="2166"/>
                </a:lnTo>
                <a:lnTo>
                  <a:pt x="1487" y="2177"/>
                </a:lnTo>
                <a:lnTo>
                  <a:pt x="1467" y="2188"/>
                </a:lnTo>
                <a:lnTo>
                  <a:pt x="1447" y="2199"/>
                </a:lnTo>
                <a:lnTo>
                  <a:pt x="1425" y="2208"/>
                </a:lnTo>
                <a:lnTo>
                  <a:pt x="1404" y="2217"/>
                </a:lnTo>
                <a:lnTo>
                  <a:pt x="1380" y="2225"/>
                </a:lnTo>
                <a:lnTo>
                  <a:pt x="1358" y="2232"/>
                </a:lnTo>
                <a:lnTo>
                  <a:pt x="1334" y="2237"/>
                </a:lnTo>
                <a:lnTo>
                  <a:pt x="1311" y="2242"/>
                </a:lnTo>
                <a:lnTo>
                  <a:pt x="1287" y="2246"/>
                </a:lnTo>
                <a:lnTo>
                  <a:pt x="1261" y="2248"/>
                </a:lnTo>
                <a:lnTo>
                  <a:pt x="1236" y="2250"/>
                </a:lnTo>
                <a:lnTo>
                  <a:pt x="1211" y="2250"/>
                </a:lnTo>
                <a:lnTo>
                  <a:pt x="1186" y="2250"/>
                </a:lnTo>
                <a:lnTo>
                  <a:pt x="1160" y="2248"/>
                </a:lnTo>
                <a:lnTo>
                  <a:pt x="1135" y="2246"/>
                </a:lnTo>
                <a:lnTo>
                  <a:pt x="1111" y="2242"/>
                </a:lnTo>
                <a:lnTo>
                  <a:pt x="1087" y="2237"/>
                </a:lnTo>
                <a:lnTo>
                  <a:pt x="1064" y="2232"/>
                </a:lnTo>
                <a:lnTo>
                  <a:pt x="1040" y="2225"/>
                </a:lnTo>
                <a:lnTo>
                  <a:pt x="1018" y="2217"/>
                </a:lnTo>
                <a:lnTo>
                  <a:pt x="996" y="2208"/>
                </a:lnTo>
                <a:lnTo>
                  <a:pt x="975" y="2199"/>
                </a:lnTo>
                <a:lnTo>
                  <a:pt x="955" y="2188"/>
                </a:lnTo>
                <a:lnTo>
                  <a:pt x="934" y="2177"/>
                </a:lnTo>
                <a:lnTo>
                  <a:pt x="914" y="2166"/>
                </a:lnTo>
                <a:lnTo>
                  <a:pt x="896" y="2153"/>
                </a:lnTo>
                <a:lnTo>
                  <a:pt x="878" y="2140"/>
                </a:lnTo>
                <a:lnTo>
                  <a:pt x="861" y="2126"/>
                </a:lnTo>
                <a:lnTo>
                  <a:pt x="845" y="2111"/>
                </a:lnTo>
                <a:lnTo>
                  <a:pt x="828" y="2096"/>
                </a:lnTo>
                <a:lnTo>
                  <a:pt x="814" y="2080"/>
                </a:lnTo>
                <a:lnTo>
                  <a:pt x="800" y="2062"/>
                </a:lnTo>
                <a:lnTo>
                  <a:pt x="787" y="2045"/>
                </a:lnTo>
                <a:lnTo>
                  <a:pt x="776" y="2028"/>
                </a:lnTo>
                <a:lnTo>
                  <a:pt x="765" y="2009"/>
                </a:lnTo>
                <a:lnTo>
                  <a:pt x="755" y="1991"/>
                </a:lnTo>
                <a:lnTo>
                  <a:pt x="746" y="1971"/>
                </a:lnTo>
                <a:lnTo>
                  <a:pt x="739" y="1952"/>
                </a:lnTo>
                <a:lnTo>
                  <a:pt x="732" y="1931"/>
                </a:lnTo>
                <a:lnTo>
                  <a:pt x="726" y="1910"/>
                </a:lnTo>
                <a:lnTo>
                  <a:pt x="721" y="1890"/>
                </a:lnTo>
                <a:lnTo>
                  <a:pt x="718" y="1868"/>
                </a:lnTo>
                <a:lnTo>
                  <a:pt x="716" y="1847"/>
                </a:lnTo>
                <a:lnTo>
                  <a:pt x="716" y="1825"/>
                </a:lnTo>
                <a:lnTo>
                  <a:pt x="716" y="1803"/>
                </a:lnTo>
                <a:lnTo>
                  <a:pt x="718" y="1781"/>
                </a:lnTo>
                <a:lnTo>
                  <a:pt x="721" y="1760"/>
                </a:lnTo>
                <a:lnTo>
                  <a:pt x="726" y="1739"/>
                </a:lnTo>
                <a:lnTo>
                  <a:pt x="732" y="1719"/>
                </a:lnTo>
                <a:lnTo>
                  <a:pt x="739" y="1699"/>
                </a:lnTo>
                <a:lnTo>
                  <a:pt x="746" y="1679"/>
                </a:lnTo>
                <a:lnTo>
                  <a:pt x="755" y="1660"/>
                </a:lnTo>
                <a:lnTo>
                  <a:pt x="765" y="1640"/>
                </a:lnTo>
                <a:lnTo>
                  <a:pt x="776" y="1622"/>
                </a:lnTo>
                <a:lnTo>
                  <a:pt x="787" y="1604"/>
                </a:lnTo>
                <a:lnTo>
                  <a:pt x="800" y="1587"/>
                </a:lnTo>
                <a:lnTo>
                  <a:pt x="814" y="1571"/>
                </a:lnTo>
                <a:lnTo>
                  <a:pt x="828" y="1555"/>
                </a:lnTo>
                <a:lnTo>
                  <a:pt x="845" y="1539"/>
                </a:lnTo>
                <a:lnTo>
                  <a:pt x="861" y="1525"/>
                </a:lnTo>
                <a:lnTo>
                  <a:pt x="878" y="1510"/>
                </a:lnTo>
                <a:lnTo>
                  <a:pt x="896" y="1496"/>
                </a:lnTo>
                <a:lnTo>
                  <a:pt x="914" y="1484"/>
                </a:lnTo>
                <a:lnTo>
                  <a:pt x="934" y="1472"/>
                </a:lnTo>
                <a:lnTo>
                  <a:pt x="955" y="1461"/>
                </a:lnTo>
                <a:lnTo>
                  <a:pt x="975" y="1451"/>
                </a:lnTo>
                <a:lnTo>
                  <a:pt x="996" y="1442"/>
                </a:lnTo>
                <a:lnTo>
                  <a:pt x="1018" y="1433"/>
                </a:lnTo>
                <a:lnTo>
                  <a:pt x="1040" y="1426"/>
                </a:lnTo>
                <a:lnTo>
                  <a:pt x="1064" y="1419"/>
                </a:lnTo>
                <a:lnTo>
                  <a:pt x="1087" y="1413"/>
                </a:lnTo>
                <a:lnTo>
                  <a:pt x="1111" y="1408"/>
                </a:lnTo>
                <a:lnTo>
                  <a:pt x="1135" y="1405"/>
                </a:lnTo>
                <a:lnTo>
                  <a:pt x="1160" y="1402"/>
                </a:lnTo>
                <a:lnTo>
                  <a:pt x="1186" y="1400"/>
                </a:lnTo>
                <a:lnTo>
                  <a:pt x="1211" y="1400"/>
                </a:lnTo>
                <a:close/>
                <a:moveTo>
                  <a:pt x="1573" y="848"/>
                </a:moveTo>
                <a:lnTo>
                  <a:pt x="1575" y="850"/>
                </a:lnTo>
                <a:lnTo>
                  <a:pt x="1579" y="851"/>
                </a:lnTo>
                <a:lnTo>
                  <a:pt x="1585" y="851"/>
                </a:lnTo>
                <a:lnTo>
                  <a:pt x="1591" y="851"/>
                </a:lnTo>
                <a:lnTo>
                  <a:pt x="1608" y="847"/>
                </a:lnTo>
                <a:lnTo>
                  <a:pt x="1629" y="840"/>
                </a:lnTo>
                <a:lnTo>
                  <a:pt x="1682" y="821"/>
                </a:lnTo>
                <a:lnTo>
                  <a:pt x="1751" y="796"/>
                </a:lnTo>
                <a:lnTo>
                  <a:pt x="1789" y="783"/>
                </a:lnTo>
                <a:lnTo>
                  <a:pt x="1830" y="771"/>
                </a:lnTo>
                <a:lnTo>
                  <a:pt x="1875" y="760"/>
                </a:lnTo>
                <a:lnTo>
                  <a:pt x="1921" y="751"/>
                </a:lnTo>
                <a:lnTo>
                  <a:pt x="1945" y="747"/>
                </a:lnTo>
                <a:lnTo>
                  <a:pt x="1970" y="743"/>
                </a:lnTo>
                <a:lnTo>
                  <a:pt x="1995" y="741"/>
                </a:lnTo>
                <a:lnTo>
                  <a:pt x="2020" y="739"/>
                </a:lnTo>
                <a:lnTo>
                  <a:pt x="2045" y="737"/>
                </a:lnTo>
                <a:lnTo>
                  <a:pt x="2072" y="737"/>
                </a:lnTo>
                <a:lnTo>
                  <a:pt x="2098" y="738"/>
                </a:lnTo>
                <a:lnTo>
                  <a:pt x="2125" y="739"/>
                </a:lnTo>
                <a:lnTo>
                  <a:pt x="2152" y="742"/>
                </a:lnTo>
                <a:lnTo>
                  <a:pt x="2178" y="746"/>
                </a:lnTo>
                <a:lnTo>
                  <a:pt x="2202" y="752"/>
                </a:lnTo>
                <a:lnTo>
                  <a:pt x="2223" y="759"/>
                </a:lnTo>
                <a:lnTo>
                  <a:pt x="2243" y="767"/>
                </a:lnTo>
                <a:lnTo>
                  <a:pt x="2261" y="776"/>
                </a:lnTo>
                <a:lnTo>
                  <a:pt x="2277" y="787"/>
                </a:lnTo>
                <a:lnTo>
                  <a:pt x="2293" y="798"/>
                </a:lnTo>
                <a:lnTo>
                  <a:pt x="2306" y="810"/>
                </a:lnTo>
                <a:lnTo>
                  <a:pt x="2318" y="824"/>
                </a:lnTo>
                <a:lnTo>
                  <a:pt x="2328" y="837"/>
                </a:lnTo>
                <a:lnTo>
                  <a:pt x="2337" y="852"/>
                </a:lnTo>
                <a:lnTo>
                  <a:pt x="2345" y="866"/>
                </a:lnTo>
                <a:lnTo>
                  <a:pt x="2351" y="882"/>
                </a:lnTo>
                <a:lnTo>
                  <a:pt x="2356" y="898"/>
                </a:lnTo>
                <a:lnTo>
                  <a:pt x="2360" y="914"/>
                </a:lnTo>
                <a:lnTo>
                  <a:pt x="2363" y="930"/>
                </a:lnTo>
                <a:lnTo>
                  <a:pt x="2365" y="947"/>
                </a:lnTo>
                <a:lnTo>
                  <a:pt x="2366" y="965"/>
                </a:lnTo>
                <a:lnTo>
                  <a:pt x="2366" y="981"/>
                </a:lnTo>
                <a:lnTo>
                  <a:pt x="2365" y="998"/>
                </a:lnTo>
                <a:lnTo>
                  <a:pt x="2364" y="1015"/>
                </a:lnTo>
                <a:lnTo>
                  <a:pt x="2361" y="1031"/>
                </a:lnTo>
                <a:lnTo>
                  <a:pt x="2359" y="1048"/>
                </a:lnTo>
                <a:lnTo>
                  <a:pt x="2355" y="1064"/>
                </a:lnTo>
                <a:lnTo>
                  <a:pt x="2351" y="1079"/>
                </a:lnTo>
                <a:lnTo>
                  <a:pt x="2347" y="1094"/>
                </a:lnTo>
                <a:lnTo>
                  <a:pt x="2342" y="1110"/>
                </a:lnTo>
                <a:lnTo>
                  <a:pt x="2336" y="1124"/>
                </a:lnTo>
                <a:lnTo>
                  <a:pt x="2331" y="1137"/>
                </a:lnTo>
                <a:lnTo>
                  <a:pt x="2325" y="1149"/>
                </a:lnTo>
                <a:lnTo>
                  <a:pt x="2319" y="1161"/>
                </a:lnTo>
                <a:lnTo>
                  <a:pt x="2313" y="1172"/>
                </a:lnTo>
                <a:lnTo>
                  <a:pt x="2306" y="1182"/>
                </a:lnTo>
                <a:lnTo>
                  <a:pt x="2301" y="1192"/>
                </a:lnTo>
                <a:lnTo>
                  <a:pt x="2298" y="1201"/>
                </a:lnTo>
                <a:lnTo>
                  <a:pt x="2298" y="1206"/>
                </a:lnTo>
                <a:lnTo>
                  <a:pt x="2298" y="1211"/>
                </a:lnTo>
                <a:lnTo>
                  <a:pt x="2300" y="1215"/>
                </a:lnTo>
                <a:lnTo>
                  <a:pt x="2302" y="1220"/>
                </a:lnTo>
                <a:lnTo>
                  <a:pt x="2306" y="1224"/>
                </a:lnTo>
                <a:lnTo>
                  <a:pt x="2310" y="1229"/>
                </a:lnTo>
                <a:lnTo>
                  <a:pt x="2316" y="1234"/>
                </a:lnTo>
                <a:lnTo>
                  <a:pt x="2324" y="1240"/>
                </a:lnTo>
                <a:lnTo>
                  <a:pt x="2356" y="1255"/>
                </a:lnTo>
                <a:lnTo>
                  <a:pt x="2407" y="1277"/>
                </a:lnTo>
                <a:lnTo>
                  <a:pt x="2437" y="1290"/>
                </a:lnTo>
                <a:lnTo>
                  <a:pt x="2469" y="1306"/>
                </a:lnTo>
                <a:lnTo>
                  <a:pt x="2503" y="1324"/>
                </a:lnTo>
                <a:lnTo>
                  <a:pt x="2538" y="1344"/>
                </a:lnTo>
                <a:lnTo>
                  <a:pt x="2555" y="1356"/>
                </a:lnTo>
                <a:lnTo>
                  <a:pt x="2572" y="1368"/>
                </a:lnTo>
                <a:lnTo>
                  <a:pt x="2589" y="1382"/>
                </a:lnTo>
                <a:lnTo>
                  <a:pt x="2606" y="1395"/>
                </a:lnTo>
                <a:lnTo>
                  <a:pt x="2623" y="1410"/>
                </a:lnTo>
                <a:lnTo>
                  <a:pt x="2639" y="1425"/>
                </a:lnTo>
                <a:lnTo>
                  <a:pt x="2654" y="1441"/>
                </a:lnTo>
                <a:lnTo>
                  <a:pt x="2669" y="1458"/>
                </a:lnTo>
                <a:lnTo>
                  <a:pt x="2682" y="1476"/>
                </a:lnTo>
                <a:lnTo>
                  <a:pt x="2695" y="1495"/>
                </a:lnTo>
                <a:lnTo>
                  <a:pt x="2707" y="1516"/>
                </a:lnTo>
                <a:lnTo>
                  <a:pt x="2719" y="1537"/>
                </a:lnTo>
                <a:lnTo>
                  <a:pt x="2728" y="1559"/>
                </a:lnTo>
                <a:lnTo>
                  <a:pt x="2738" y="1582"/>
                </a:lnTo>
                <a:lnTo>
                  <a:pt x="2746" y="1606"/>
                </a:lnTo>
                <a:lnTo>
                  <a:pt x="2752" y="1631"/>
                </a:lnTo>
                <a:lnTo>
                  <a:pt x="2756" y="1659"/>
                </a:lnTo>
                <a:lnTo>
                  <a:pt x="2757" y="1688"/>
                </a:lnTo>
                <a:lnTo>
                  <a:pt x="2754" y="1719"/>
                </a:lnTo>
                <a:lnTo>
                  <a:pt x="2749" y="1751"/>
                </a:lnTo>
                <a:lnTo>
                  <a:pt x="2741" y="1784"/>
                </a:lnTo>
                <a:lnTo>
                  <a:pt x="2729" y="1820"/>
                </a:lnTo>
                <a:lnTo>
                  <a:pt x="2715" y="1856"/>
                </a:lnTo>
                <a:lnTo>
                  <a:pt x="2697" y="1893"/>
                </a:lnTo>
                <a:lnTo>
                  <a:pt x="2677" y="1930"/>
                </a:lnTo>
                <a:lnTo>
                  <a:pt x="2654" y="1969"/>
                </a:lnTo>
                <a:lnTo>
                  <a:pt x="2628" y="2007"/>
                </a:lnTo>
                <a:lnTo>
                  <a:pt x="2597" y="2046"/>
                </a:lnTo>
                <a:lnTo>
                  <a:pt x="2565" y="2085"/>
                </a:lnTo>
                <a:lnTo>
                  <a:pt x="2530" y="2123"/>
                </a:lnTo>
                <a:lnTo>
                  <a:pt x="2491" y="2161"/>
                </a:lnTo>
                <a:lnTo>
                  <a:pt x="2450" y="2198"/>
                </a:lnTo>
                <a:lnTo>
                  <a:pt x="2405" y="2235"/>
                </a:lnTo>
                <a:lnTo>
                  <a:pt x="2357" y="2271"/>
                </a:lnTo>
                <a:lnTo>
                  <a:pt x="2307" y="2305"/>
                </a:lnTo>
                <a:lnTo>
                  <a:pt x="2253" y="2338"/>
                </a:lnTo>
                <a:lnTo>
                  <a:pt x="2197" y="2370"/>
                </a:lnTo>
                <a:lnTo>
                  <a:pt x="2137" y="2400"/>
                </a:lnTo>
                <a:lnTo>
                  <a:pt x="2075" y="2428"/>
                </a:lnTo>
                <a:lnTo>
                  <a:pt x="2009" y="2454"/>
                </a:lnTo>
                <a:lnTo>
                  <a:pt x="1940" y="2478"/>
                </a:lnTo>
                <a:lnTo>
                  <a:pt x="1869" y="2500"/>
                </a:lnTo>
                <a:lnTo>
                  <a:pt x="1794" y="2518"/>
                </a:lnTo>
                <a:lnTo>
                  <a:pt x="1716" y="2534"/>
                </a:lnTo>
                <a:lnTo>
                  <a:pt x="1636" y="2547"/>
                </a:lnTo>
                <a:lnTo>
                  <a:pt x="1552" y="2557"/>
                </a:lnTo>
                <a:lnTo>
                  <a:pt x="1466" y="2563"/>
                </a:lnTo>
                <a:lnTo>
                  <a:pt x="1376" y="2566"/>
                </a:lnTo>
                <a:lnTo>
                  <a:pt x="1287" y="2565"/>
                </a:lnTo>
                <a:lnTo>
                  <a:pt x="1201" y="2562"/>
                </a:lnTo>
                <a:lnTo>
                  <a:pt x="1117" y="2555"/>
                </a:lnTo>
                <a:lnTo>
                  <a:pt x="1037" y="2545"/>
                </a:lnTo>
                <a:lnTo>
                  <a:pt x="961" y="2533"/>
                </a:lnTo>
                <a:lnTo>
                  <a:pt x="887" y="2518"/>
                </a:lnTo>
                <a:lnTo>
                  <a:pt x="816" y="2501"/>
                </a:lnTo>
                <a:lnTo>
                  <a:pt x="749" y="2480"/>
                </a:lnTo>
                <a:lnTo>
                  <a:pt x="684" y="2458"/>
                </a:lnTo>
                <a:lnTo>
                  <a:pt x="623" y="2434"/>
                </a:lnTo>
                <a:lnTo>
                  <a:pt x="564" y="2409"/>
                </a:lnTo>
                <a:lnTo>
                  <a:pt x="509" y="2381"/>
                </a:lnTo>
                <a:lnTo>
                  <a:pt x="456" y="2351"/>
                </a:lnTo>
                <a:lnTo>
                  <a:pt x="406" y="2320"/>
                </a:lnTo>
                <a:lnTo>
                  <a:pt x="359" y="2288"/>
                </a:lnTo>
                <a:lnTo>
                  <a:pt x="316" y="2255"/>
                </a:lnTo>
                <a:lnTo>
                  <a:pt x="274" y="2220"/>
                </a:lnTo>
                <a:lnTo>
                  <a:pt x="237" y="2184"/>
                </a:lnTo>
                <a:lnTo>
                  <a:pt x="202" y="2148"/>
                </a:lnTo>
                <a:lnTo>
                  <a:pt x="170" y="2111"/>
                </a:lnTo>
                <a:lnTo>
                  <a:pt x="140" y="2073"/>
                </a:lnTo>
                <a:lnTo>
                  <a:pt x="114" y="2036"/>
                </a:lnTo>
                <a:lnTo>
                  <a:pt x="91" y="1998"/>
                </a:lnTo>
                <a:lnTo>
                  <a:pt x="70" y="1960"/>
                </a:lnTo>
                <a:lnTo>
                  <a:pt x="51" y="1921"/>
                </a:lnTo>
                <a:lnTo>
                  <a:pt x="36" y="1883"/>
                </a:lnTo>
                <a:lnTo>
                  <a:pt x="23" y="1846"/>
                </a:lnTo>
                <a:lnTo>
                  <a:pt x="13" y="1808"/>
                </a:lnTo>
                <a:lnTo>
                  <a:pt x="6" y="1771"/>
                </a:lnTo>
                <a:lnTo>
                  <a:pt x="2" y="1735"/>
                </a:lnTo>
                <a:lnTo>
                  <a:pt x="0" y="1701"/>
                </a:lnTo>
                <a:lnTo>
                  <a:pt x="1" y="1667"/>
                </a:lnTo>
                <a:lnTo>
                  <a:pt x="4" y="1632"/>
                </a:lnTo>
                <a:lnTo>
                  <a:pt x="11" y="1596"/>
                </a:lnTo>
                <a:lnTo>
                  <a:pt x="20" y="1559"/>
                </a:lnTo>
                <a:lnTo>
                  <a:pt x="32" y="1521"/>
                </a:lnTo>
                <a:lnTo>
                  <a:pt x="47" y="1481"/>
                </a:lnTo>
                <a:lnTo>
                  <a:pt x="64" y="1441"/>
                </a:lnTo>
                <a:lnTo>
                  <a:pt x="83" y="1400"/>
                </a:lnTo>
                <a:lnTo>
                  <a:pt x="104" y="1357"/>
                </a:lnTo>
                <a:lnTo>
                  <a:pt x="127" y="1315"/>
                </a:lnTo>
                <a:lnTo>
                  <a:pt x="152" y="1272"/>
                </a:lnTo>
                <a:lnTo>
                  <a:pt x="179" y="1228"/>
                </a:lnTo>
                <a:lnTo>
                  <a:pt x="207" y="1185"/>
                </a:lnTo>
                <a:lnTo>
                  <a:pt x="237" y="1142"/>
                </a:lnTo>
                <a:lnTo>
                  <a:pt x="267" y="1099"/>
                </a:lnTo>
                <a:lnTo>
                  <a:pt x="300" y="1056"/>
                </a:lnTo>
                <a:lnTo>
                  <a:pt x="333" y="1013"/>
                </a:lnTo>
                <a:lnTo>
                  <a:pt x="367" y="971"/>
                </a:lnTo>
                <a:lnTo>
                  <a:pt x="402" y="929"/>
                </a:lnTo>
                <a:lnTo>
                  <a:pt x="437" y="889"/>
                </a:lnTo>
                <a:lnTo>
                  <a:pt x="473" y="849"/>
                </a:lnTo>
                <a:lnTo>
                  <a:pt x="510" y="810"/>
                </a:lnTo>
                <a:lnTo>
                  <a:pt x="546" y="772"/>
                </a:lnTo>
                <a:lnTo>
                  <a:pt x="582" y="736"/>
                </a:lnTo>
                <a:lnTo>
                  <a:pt x="619" y="701"/>
                </a:lnTo>
                <a:lnTo>
                  <a:pt x="655" y="667"/>
                </a:lnTo>
                <a:lnTo>
                  <a:pt x="690" y="636"/>
                </a:lnTo>
                <a:lnTo>
                  <a:pt x="726" y="606"/>
                </a:lnTo>
                <a:lnTo>
                  <a:pt x="761" y="579"/>
                </a:lnTo>
                <a:lnTo>
                  <a:pt x="794" y="553"/>
                </a:lnTo>
                <a:lnTo>
                  <a:pt x="827" y="529"/>
                </a:lnTo>
                <a:lnTo>
                  <a:pt x="860" y="508"/>
                </a:lnTo>
                <a:lnTo>
                  <a:pt x="891" y="490"/>
                </a:lnTo>
                <a:lnTo>
                  <a:pt x="921" y="473"/>
                </a:lnTo>
                <a:lnTo>
                  <a:pt x="951" y="458"/>
                </a:lnTo>
                <a:lnTo>
                  <a:pt x="981" y="445"/>
                </a:lnTo>
                <a:lnTo>
                  <a:pt x="1010" y="433"/>
                </a:lnTo>
                <a:lnTo>
                  <a:pt x="1038" y="422"/>
                </a:lnTo>
                <a:lnTo>
                  <a:pt x="1067" y="413"/>
                </a:lnTo>
                <a:lnTo>
                  <a:pt x="1095" y="405"/>
                </a:lnTo>
                <a:lnTo>
                  <a:pt x="1122" y="398"/>
                </a:lnTo>
                <a:lnTo>
                  <a:pt x="1149" y="391"/>
                </a:lnTo>
                <a:lnTo>
                  <a:pt x="1176" y="387"/>
                </a:lnTo>
                <a:lnTo>
                  <a:pt x="1202" y="384"/>
                </a:lnTo>
                <a:lnTo>
                  <a:pt x="1227" y="381"/>
                </a:lnTo>
                <a:lnTo>
                  <a:pt x="1251" y="380"/>
                </a:lnTo>
                <a:lnTo>
                  <a:pt x="1275" y="380"/>
                </a:lnTo>
                <a:lnTo>
                  <a:pt x="1299" y="381"/>
                </a:lnTo>
                <a:lnTo>
                  <a:pt x="1321" y="383"/>
                </a:lnTo>
                <a:lnTo>
                  <a:pt x="1343" y="385"/>
                </a:lnTo>
                <a:lnTo>
                  <a:pt x="1364" y="389"/>
                </a:lnTo>
                <a:lnTo>
                  <a:pt x="1384" y="393"/>
                </a:lnTo>
                <a:lnTo>
                  <a:pt x="1404" y="399"/>
                </a:lnTo>
                <a:lnTo>
                  <a:pt x="1423" y="404"/>
                </a:lnTo>
                <a:lnTo>
                  <a:pt x="1440" y="411"/>
                </a:lnTo>
                <a:lnTo>
                  <a:pt x="1457" y="418"/>
                </a:lnTo>
                <a:lnTo>
                  <a:pt x="1472" y="425"/>
                </a:lnTo>
                <a:lnTo>
                  <a:pt x="1487" y="433"/>
                </a:lnTo>
                <a:lnTo>
                  <a:pt x="1501" y="442"/>
                </a:lnTo>
                <a:lnTo>
                  <a:pt x="1514" y="451"/>
                </a:lnTo>
                <a:lnTo>
                  <a:pt x="1526" y="460"/>
                </a:lnTo>
                <a:lnTo>
                  <a:pt x="1536" y="470"/>
                </a:lnTo>
                <a:lnTo>
                  <a:pt x="1546" y="480"/>
                </a:lnTo>
                <a:lnTo>
                  <a:pt x="1554" y="490"/>
                </a:lnTo>
                <a:lnTo>
                  <a:pt x="1561" y="501"/>
                </a:lnTo>
                <a:lnTo>
                  <a:pt x="1567" y="512"/>
                </a:lnTo>
                <a:lnTo>
                  <a:pt x="1572" y="523"/>
                </a:lnTo>
                <a:lnTo>
                  <a:pt x="1576" y="536"/>
                </a:lnTo>
                <a:lnTo>
                  <a:pt x="1580" y="549"/>
                </a:lnTo>
                <a:lnTo>
                  <a:pt x="1583" y="561"/>
                </a:lnTo>
                <a:lnTo>
                  <a:pt x="1585" y="574"/>
                </a:lnTo>
                <a:lnTo>
                  <a:pt x="1587" y="588"/>
                </a:lnTo>
                <a:lnTo>
                  <a:pt x="1588" y="601"/>
                </a:lnTo>
                <a:lnTo>
                  <a:pt x="1590" y="629"/>
                </a:lnTo>
                <a:lnTo>
                  <a:pt x="1590" y="656"/>
                </a:lnTo>
                <a:lnTo>
                  <a:pt x="1589" y="685"/>
                </a:lnTo>
                <a:lnTo>
                  <a:pt x="1586" y="711"/>
                </a:lnTo>
                <a:lnTo>
                  <a:pt x="1580" y="761"/>
                </a:lnTo>
                <a:lnTo>
                  <a:pt x="1574" y="802"/>
                </a:lnTo>
                <a:lnTo>
                  <a:pt x="1572" y="820"/>
                </a:lnTo>
                <a:lnTo>
                  <a:pt x="1571" y="833"/>
                </a:lnTo>
                <a:lnTo>
                  <a:pt x="1571" y="838"/>
                </a:lnTo>
                <a:lnTo>
                  <a:pt x="1571" y="842"/>
                </a:lnTo>
                <a:lnTo>
                  <a:pt x="1572" y="845"/>
                </a:lnTo>
                <a:lnTo>
                  <a:pt x="1573" y="848"/>
                </a:lnTo>
                <a:close/>
                <a:moveTo>
                  <a:pt x="2306" y="680"/>
                </a:moveTo>
                <a:lnTo>
                  <a:pt x="2296" y="680"/>
                </a:lnTo>
                <a:lnTo>
                  <a:pt x="2287" y="679"/>
                </a:lnTo>
                <a:lnTo>
                  <a:pt x="2277" y="678"/>
                </a:lnTo>
                <a:lnTo>
                  <a:pt x="2268" y="675"/>
                </a:lnTo>
                <a:lnTo>
                  <a:pt x="2260" y="671"/>
                </a:lnTo>
                <a:lnTo>
                  <a:pt x="2252" y="667"/>
                </a:lnTo>
                <a:lnTo>
                  <a:pt x="2244" y="662"/>
                </a:lnTo>
                <a:lnTo>
                  <a:pt x="2238" y="656"/>
                </a:lnTo>
                <a:lnTo>
                  <a:pt x="2231" y="650"/>
                </a:lnTo>
                <a:lnTo>
                  <a:pt x="2225" y="643"/>
                </a:lnTo>
                <a:lnTo>
                  <a:pt x="2220" y="636"/>
                </a:lnTo>
                <a:lnTo>
                  <a:pt x="2216" y="628"/>
                </a:lnTo>
                <a:lnTo>
                  <a:pt x="2212" y="620"/>
                </a:lnTo>
                <a:lnTo>
                  <a:pt x="2209" y="611"/>
                </a:lnTo>
                <a:lnTo>
                  <a:pt x="2207" y="602"/>
                </a:lnTo>
                <a:lnTo>
                  <a:pt x="2206" y="593"/>
                </a:lnTo>
                <a:lnTo>
                  <a:pt x="2206" y="583"/>
                </a:lnTo>
                <a:lnTo>
                  <a:pt x="2206" y="574"/>
                </a:lnTo>
                <a:lnTo>
                  <a:pt x="2208" y="565"/>
                </a:lnTo>
                <a:lnTo>
                  <a:pt x="2210" y="556"/>
                </a:lnTo>
                <a:lnTo>
                  <a:pt x="2214" y="548"/>
                </a:lnTo>
                <a:lnTo>
                  <a:pt x="2218" y="540"/>
                </a:lnTo>
                <a:lnTo>
                  <a:pt x="2223" y="531"/>
                </a:lnTo>
                <a:lnTo>
                  <a:pt x="2228" y="524"/>
                </a:lnTo>
                <a:lnTo>
                  <a:pt x="2234" y="518"/>
                </a:lnTo>
                <a:lnTo>
                  <a:pt x="2241" y="512"/>
                </a:lnTo>
                <a:lnTo>
                  <a:pt x="2248" y="507"/>
                </a:lnTo>
                <a:lnTo>
                  <a:pt x="2256" y="502"/>
                </a:lnTo>
                <a:lnTo>
                  <a:pt x="2265" y="499"/>
                </a:lnTo>
                <a:lnTo>
                  <a:pt x="2273" y="496"/>
                </a:lnTo>
                <a:lnTo>
                  <a:pt x="2282" y="494"/>
                </a:lnTo>
                <a:lnTo>
                  <a:pt x="2293" y="493"/>
                </a:lnTo>
                <a:lnTo>
                  <a:pt x="2295" y="492"/>
                </a:lnTo>
                <a:lnTo>
                  <a:pt x="2297" y="492"/>
                </a:lnTo>
                <a:lnTo>
                  <a:pt x="2300" y="492"/>
                </a:lnTo>
                <a:lnTo>
                  <a:pt x="2301" y="492"/>
                </a:lnTo>
                <a:lnTo>
                  <a:pt x="2304" y="492"/>
                </a:lnTo>
                <a:lnTo>
                  <a:pt x="2305" y="492"/>
                </a:lnTo>
                <a:lnTo>
                  <a:pt x="2317" y="492"/>
                </a:lnTo>
                <a:lnTo>
                  <a:pt x="2325" y="491"/>
                </a:lnTo>
                <a:lnTo>
                  <a:pt x="2325" y="491"/>
                </a:lnTo>
                <a:lnTo>
                  <a:pt x="2325" y="492"/>
                </a:lnTo>
                <a:lnTo>
                  <a:pt x="2346" y="492"/>
                </a:lnTo>
                <a:lnTo>
                  <a:pt x="2367" y="494"/>
                </a:lnTo>
                <a:lnTo>
                  <a:pt x="2388" y="497"/>
                </a:lnTo>
                <a:lnTo>
                  <a:pt x="2409" y="500"/>
                </a:lnTo>
                <a:lnTo>
                  <a:pt x="2429" y="505"/>
                </a:lnTo>
                <a:lnTo>
                  <a:pt x="2448" y="510"/>
                </a:lnTo>
                <a:lnTo>
                  <a:pt x="2468" y="517"/>
                </a:lnTo>
                <a:lnTo>
                  <a:pt x="2486" y="524"/>
                </a:lnTo>
                <a:lnTo>
                  <a:pt x="2505" y="533"/>
                </a:lnTo>
                <a:lnTo>
                  <a:pt x="2524" y="543"/>
                </a:lnTo>
                <a:lnTo>
                  <a:pt x="2541" y="553"/>
                </a:lnTo>
                <a:lnTo>
                  <a:pt x="2558" y="563"/>
                </a:lnTo>
                <a:lnTo>
                  <a:pt x="2574" y="575"/>
                </a:lnTo>
                <a:lnTo>
                  <a:pt x="2589" y="587"/>
                </a:lnTo>
                <a:lnTo>
                  <a:pt x="2604" y="600"/>
                </a:lnTo>
                <a:lnTo>
                  <a:pt x="2619" y="614"/>
                </a:lnTo>
                <a:lnTo>
                  <a:pt x="2633" y="628"/>
                </a:lnTo>
                <a:lnTo>
                  <a:pt x="2646" y="643"/>
                </a:lnTo>
                <a:lnTo>
                  <a:pt x="2659" y="659"/>
                </a:lnTo>
                <a:lnTo>
                  <a:pt x="2670" y="676"/>
                </a:lnTo>
                <a:lnTo>
                  <a:pt x="2681" y="692"/>
                </a:lnTo>
                <a:lnTo>
                  <a:pt x="2691" y="710"/>
                </a:lnTo>
                <a:lnTo>
                  <a:pt x="2700" y="727"/>
                </a:lnTo>
                <a:lnTo>
                  <a:pt x="2708" y="746"/>
                </a:lnTo>
                <a:lnTo>
                  <a:pt x="2715" y="764"/>
                </a:lnTo>
                <a:lnTo>
                  <a:pt x="2722" y="784"/>
                </a:lnTo>
                <a:lnTo>
                  <a:pt x="2727" y="803"/>
                </a:lnTo>
                <a:lnTo>
                  <a:pt x="2733" y="824"/>
                </a:lnTo>
                <a:lnTo>
                  <a:pt x="2737" y="844"/>
                </a:lnTo>
                <a:lnTo>
                  <a:pt x="2739" y="865"/>
                </a:lnTo>
                <a:lnTo>
                  <a:pt x="2741" y="886"/>
                </a:lnTo>
                <a:lnTo>
                  <a:pt x="2741" y="907"/>
                </a:lnTo>
                <a:lnTo>
                  <a:pt x="2742" y="907"/>
                </a:lnTo>
                <a:lnTo>
                  <a:pt x="2742" y="908"/>
                </a:lnTo>
                <a:lnTo>
                  <a:pt x="2742" y="909"/>
                </a:lnTo>
                <a:lnTo>
                  <a:pt x="2741" y="909"/>
                </a:lnTo>
                <a:lnTo>
                  <a:pt x="2741" y="920"/>
                </a:lnTo>
                <a:lnTo>
                  <a:pt x="2741" y="932"/>
                </a:lnTo>
                <a:lnTo>
                  <a:pt x="2740" y="942"/>
                </a:lnTo>
                <a:lnTo>
                  <a:pt x="2739" y="953"/>
                </a:lnTo>
                <a:lnTo>
                  <a:pt x="2739" y="953"/>
                </a:lnTo>
                <a:lnTo>
                  <a:pt x="2739" y="959"/>
                </a:lnTo>
                <a:lnTo>
                  <a:pt x="2738" y="961"/>
                </a:lnTo>
                <a:lnTo>
                  <a:pt x="2737" y="971"/>
                </a:lnTo>
                <a:lnTo>
                  <a:pt x="2735" y="980"/>
                </a:lnTo>
                <a:lnTo>
                  <a:pt x="2734" y="989"/>
                </a:lnTo>
                <a:lnTo>
                  <a:pt x="2731" y="996"/>
                </a:lnTo>
                <a:lnTo>
                  <a:pt x="2729" y="1006"/>
                </a:lnTo>
                <a:lnTo>
                  <a:pt x="2725" y="1014"/>
                </a:lnTo>
                <a:lnTo>
                  <a:pt x="2721" y="1023"/>
                </a:lnTo>
                <a:lnTo>
                  <a:pt x="2716" y="1030"/>
                </a:lnTo>
                <a:lnTo>
                  <a:pt x="2711" y="1037"/>
                </a:lnTo>
                <a:lnTo>
                  <a:pt x="2705" y="1044"/>
                </a:lnTo>
                <a:lnTo>
                  <a:pt x="2698" y="1050"/>
                </a:lnTo>
                <a:lnTo>
                  <a:pt x="2691" y="1055"/>
                </a:lnTo>
                <a:lnTo>
                  <a:pt x="2683" y="1059"/>
                </a:lnTo>
                <a:lnTo>
                  <a:pt x="2675" y="1063"/>
                </a:lnTo>
                <a:lnTo>
                  <a:pt x="2666" y="1066"/>
                </a:lnTo>
                <a:lnTo>
                  <a:pt x="2658" y="1068"/>
                </a:lnTo>
                <a:lnTo>
                  <a:pt x="2649" y="1069"/>
                </a:lnTo>
                <a:lnTo>
                  <a:pt x="2640" y="1070"/>
                </a:lnTo>
                <a:lnTo>
                  <a:pt x="2630" y="1069"/>
                </a:lnTo>
                <a:lnTo>
                  <a:pt x="2620" y="1068"/>
                </a:lnTo>
                <a:lnTo>
                  <a:pt x="2611" y="1065"/>
                </a:lnTo>
                <a:lnTo>
                  <a:pt x="2602" y="1062"/>
                </a:lnTo>
                <a:lnTo>
                  <a:pt x="2594" y="1058"/>
                </a:lnTo>
                <a:lnTo>
                  <a:pt x="2586" y="1053"/>
                </a:lnTo>
                <a:lnTo>
                  <a:pt x="2579" y="1047"/>
                </a:lnTo>
                <a:lnTo>
                  <a:pt x="2572" y="1041"/>
                </a:lnTo>
                <a:lnTo>
                  <a:pt x="2567" y="1034"/>
                </a:lnTo>
                <a:lnTo>
                  <a:pt x="2561" y="1027"/>
                </a:lnTo>
                <a:lnTo>
                  <a:pt x="2557" y="1019"/>
                </a:lnTo>
                <a:lnTo>
                  <a:pt x="2553" y="1011"/>
                </a:lnTo>
                <a:lnTo>
                  <a:pt x="2550" y="1003"/>
                </a:lnTo>
                <a:lnTo>
                  <a:pt x="2548" y="994"/>
                </a:lnTo>
                <a:lnTo>
                  <a:pt x="2547" y="985"/>
                </a:lnTo>
                <a:lnTo>
                  <a:pt x="2547" y="976"/>
                </a:lnTo>
                <a:lnTo>
                  <a:pt x="2547" y="967"/>
                </a:lnTo>
                <a:lnTo>
                  <a:pt x="2549" y="957"/>
                </a:lnTo>
                <a:lnTo>
                  <a:pt x="2551" y="946"/>
                </a:lnTo>
                <a:lnTo>
                  <a:pt x="2552" y="937"/>
                </a:lnTo>
                <a:lnTo>
                  <a:pt x="2552" y="937"/>
                </a:lnTo>
                <a:lnTo>
                  <a:pt x="2553" y="932"/>
                </a:lnTo>
                <a:lnTo>
                  <a:pt x="2554" y="919"/>
                </a:lnTo>
                <a:lnTo>
                  <a:pt x="2554" y="909"/>
                </a:lnTo>
                <a:lnTo>
                  <a:pt x="2554" y="909"/>
                </a:lnTo>
                <a:lnTo>
                  <a:pt x="2554" y="908"/>
                </a:lnTo>
                <a:lnTo>
                  <a:pt x="2554" y="907"/>
                </a:lnTo>
                <a:lnTo>
                  <a:pt x="2554" y="907"/>
                </a:lnTo>
                <a:lnTo>
                  <a:pt x="2554" y="896"/>
                </a:lnTo>
                <a:lnTo>
                  <a:pt x="2553" y="884"/>
                </a:lnTo>
                <a:lnTo>
                  <a:pt x="2552" y="873"/>
                </a:lnTo>
                <a:lnTo>
                  <a:pt x="2550" y="862"/>
                </a:lnTo>
                <a:lnTo>
                  <a:pt x="2547" y="851"/>
                </a:lnTo>
                <a:lnTo>
                  <a:pt x="2544" y="840"/>
                </a:lnTo>
                <a:lnTo>
                  <a:pt x="2540" y="829"/>
                </a:lnTo>
                <a:lnTo>
                  <a:pt x="2536" y="819"/>
                </a:lnTo>
                <a:lnTo>
                  <a:pt x="2532" y="808"/>
                </a:lnTo>
                <a:lnTo>
                  <a:pt x="2527" y="798"/>
                </a:lnTo>
                <a:lnTo>
                  <a:pt x="2521" y="789"/>
                </a:lnTo>
                <a:lnTo>
                  <a:pt x="2515" y="779"/>
                </a:lnTo>
                <a:lnTo>
                  <a:pt x="2508" y="770"/>
                </a:lnTo>
                <a:lnTo>
                  <a:pt x="2501" y="762"/>
                </a:lnTo>
                <a:lnTo>
                  <a:pt x="2494" y="753"/>
                </a:lnTo>
                <a:lnTo>
                  <a:pt x="2486" y="746"/>
                </a:lnTo>
                <a:lnTo>
                  <a:pt x="2478" y="738"/>
                </a:lnTo>
                <a:lnTo>
                  <a:pt x="2470" y="731"/>
                </a:lnTo>
                <a:lnTo>
                  <a:pt x="2462" y="724"/>
                </a:lnTo>
                <a:lnTo>
                  <a:pt x="2453" y="718"/>
                </a:lnTo>
                <a:lnTo>
                  <a:pt x="2443" y="712"/>
                </a:lnTo>
                <a:lnTo>
                  <a:pt x="2434" y="706"/>
                </a:lnTo>
                <a:lnTo>
                  <a:pt x="2424" y="701"/>
                </a:lnTo>
                <a:lnTo>
                  <a:pt x="2414" y="697"/>
                </a:lnTo>
                <a:lnTo>
                  <a:pt x="2404" y="693"/>
                </a:lnTo>
                <a:lnTo>
                  <a:pt x="2392" y="689"/>
                </a:lnTo>
                <a:lnTo>
                  <a:pt x="2381" y="686"/>
                </a:lnTo>
                <a:lnTo>
                  <a:pt x="2370" y="684"/>
                </a:lnTo>
                <a:lnTo>
                  <a:pt x="2359" y="682"/>
                </a:lnTo>
                <a:lnTo>
                  <a:pt x="2348" y="680"/>
                </a:lnTo>
                <a:lnTo>
                  <a:pt x="2336" y="679"/>
                </a:lnTo>
                <a:lnTo>
                  <a:pt x="2325" y="679"/>
                </a:lnTo>
                <a:lnTo>
                  <a:pt x="2325" y="679"/>
                </a:lnTo>
                <a:lnTo>
                  <a:pt x="2325" y="679"/>
                </a:lnTo>
                <a:lnTo>
                  <a:pt x="2314" y="679"/>
                </a:lnTo>
                <a:lnTo>
                  <a:pt x="2311" y="679"/>
                </a:lnTo>
                <a:lnTo>
                  <a:pt x="2311" y="679"/>
                </a:lnTo>
                <a:lnTo>
                  <a:pt x="2309" y="680"/>
                </a:lnTo>
                <a:lnTo>
                  <a:pt x="2309" y="680"/>
                </a:lnTo>
                <a:lnTo>
                  <a:pt x="2306" y="680"/>
                </a:lnTo>
                <a:close/>
                <a:moveTo>
                  <a:pt x="2202" y="312"/>
                </a:moveTo>
                <a:lnTo>
                  <a:pt x="2187" y="314"/>
                </a:lnTo>
                <a:lnTo>
                  <a:pt x="2171" y="315"/>
                </a:lnTo>
                <a:lnTo>
                  <a:pt x="2156" y="314"/>
                </a:lnTo>
                <a:lnTo>
                  <a:pt x="2142" y="312"/>
                </a:lnTo>
                <a:lnTo>
                  <a:pt x="2128" y="309"/>
                </a:lnTo>
                <a:lnTo>
                  <a:pt x="2115" y="304"/>
                </a:lnTo>
                <a:lnTo>
                  <a:pt x="2102" y="298"/>
                </a:lnTo>
                <a:lnTo>
                  <a:pt x="2089" y="290"/>
                </a:lnTo>
                <a:lnTo>
                  <a:pt x="2078" y="282"/>
                </a:lnTo>
                <a:lnTo>
                  <a:pt x="2067" y="273"/>
                </a:lnTo>
                <a:lnTo>
                  <a:pt x="2056" y="262"/>
                </a:lnTo>
                <a:lnTo>
                  <a:pt x="2048" y="250"/>
                </a:lnTo>
                <a:lnTo>
                  <a:pt x="2040" y="237"/>
                </a:lnTo>
                <a:lnTo>
                  <a:pt x="2034" y="224"/>
                </a:lnTo>
                <a:lnTo>
                  <a:pt x="2028" y="210"/>
                </a:lnTo>
                <a:lnTo>
                  <a:pt x="2025" y="196"/>
                </a:lnTo>
                <a:lnTo>
                  <a:pt x="2022" y="181"/>
                </a:lnTo>
                <a:lnTo>
                  <a:pt x="2021" y="166"/>
                </a:lnTo>
                <a:lnTo>
                  <a:pt x="2022" y="151"/>
                </a:lnTo>
                <a:lnTo>
                  <a:pt x="2024" y="137"/>
                </a:lnTo>
                <a:lnTo>
                  <a:pt x="2028" y="123"/>
                </a:lnTo>
                <a:lnTo>
                  <a:pt x="2032" y="108"/>
                </a:lnTo>
                <a:lnTo>
                  <a:pt x="2038" y="95"/>
                </a:lnTo>
                <a:lnTo>
                  <a:pt x="2046" y="83"/>
                </a:lnTo>
                <a:lnTo>
                  <a:pt x="2054" y="72"/>
                </a:lnTo>
                <a:lnTo>
                  <a:pt x="2065" y="61"/>
                </a:lnTo>
                <a:lnTo>
                  <a:pt x="2075" y="51"/>
                </a:lnTo>
                <a:lnTo>
                  <a:pt x="2086" y="42"/>
                </a:lnTo>
                <a:lnTo>
                  <a:pt x="2099" y="35"/>
                </a:lnTo>
                <a:lnTo>
                  <a:pt x="2112" y="28"/>
                </a:lnTo>
                <a:lnTo>
                  <a:pt x="2126" y="23"/>
                </a:lnTo>
                <a:lnTo>
                  <a:pt x="2141" y="19"/>
                </a:lnTo>
                <a:lnTo>
                  <a:pt x="2142" y="19"/>
                </a:lnTo>
                <a:lnTo>
                  <a:pt x="2143" y="19"/>
                </a:lnTo>
                <a:lnTo>
                  <a:pt x="2161" y="15"/>
                </a:lnTo>
                <a:lnTo>
                  <a:pt x="2167" y="14"/>
                </a:lnTo>
                <a:lnTo>
                  <a:pt x="2178" y="12"/>
                </a:lnTo>
                <a:lnTo>
                  <a:pt x="2194" y="10"/>
                </a:lnTo>
                <a:lnTo>
                  <a:pt x="2227" y="6"/>
                </a:lnTo>
                <a:lnTo>
                  <a:pt x="2259" y="3"/>
                </a:lnTo>
                <a:lnTo>
                  <a:pt x="2293" y="1"/>
                </a:lnTo>
                <a:lnTo>
                  <a:pt x="2325" y="0"/>
                </a:lnTo>
                <a:lnTo>
                  <a:pt x="2325" y="0"/>
                </a:lnTo>
                <a:lnTo>
                  <a:pt x="2325" y="1"/>
                </a:lnTo>
                <a:lnTo>
                  <a:pt x="2348" y="1"/>
                </a:lnTo>
                <a:lnTo>
                  <a:pt x="2371" y="2"/>
                </a:lnTo>
                <a:lnTo>
                  <a:pt x="2394" y="3"/>
                </a:lnTo>
                <a:lnTo>
                  <a:pt x="2418" y="5"/>
                </a:lnTo>
                <a:lnTo>
                  <a:pt x="2441" y="8"/>
                </a:lnTo>
                <a:lnTo>
                  <a:pt x="2463" y="11"/>
                </a:lnTo>
                <a:lnTo>
                  <a:pt x="2485" y="15"/>
                </a:lnTo>
                <a:lnTo>
                  <a:pt x="2507" y="19"/>
                </a:lnTo>
                <a:lnTo>
                  <a:pt x="2530" y="24"/>
                </a:lnTo>
                <a:lnTo>
                  <a:pt x="2552" y="29"/>
                </a:lnTo>
                <a:lnTo>
                  <a:pt x="2574" y="35"/>
                </a:lnTo>
                <a:lnTo>
                  <a:pt x="2595" y="41"/>
                </a:lnTo>
                <a:lnTo>
                  <a:pt x="2616" y="48"/>
                </a:lnTo>
                <a:lnTo>
                  <a:pt x="2638" y="55"/>
                </a:lnTo>
                <a:lnTo>
                  <a:pt x="2658" y="63"/>
                </a:lnTo>
                <a:lnTo>
                  <a:pt x="2679" y="72"/>
                </a:lnTo>
                <a:lnTo>
                  <a:pt x="2699" y="80"/>
                </a:lnTo>
                <a:lnTo>
                  <a:pt x="2719" y="90"/>
                </a:lnTo>
                <a:lnTo>
                  <a:pt x="2739" y="99"/>
                </a:lnTo>
                <a:lnTo>
                  <a:pt x="2758" y="109"/>
                </a:lnTo>
                <a:lnTo>
                  <a:pt x="2777" y="121"/>
                </a:lnTo>
                <a:lnTo>
                  <a:pt x="2796" y="132"/>
                </a:lnTo>
                <a:lnTo>
                  <a:pt x="2815" y="144"/>
                </a:lnTo>
                <a:lnTo>
                  <a:pt x="2833" y="155"/>
                </a:lnTo>
                <a:lnTo>
                  <a:pt x="2852" y="168"/>
                </a:lnTo>
                <a:lnTo>
                  <a:pt x="2869" y="181"/>
                </a:lnTo>
                <a:lnTo>
                  <a:pt x="2886" y="194"/>
                </a:lnTo>
                <a:lnTo>
                  <a:pt x="2903" y="207"/>
                </a:lnTo>
                <a:lnTo>
                  <a:pt x="2920" y="221"/>
                </a:lnTo>
                <a:lnTo>
                  <a:pt x="2936" y="236"/>
                </a:lnTo>
                <a:lnTo>
                  <a:pt x="2951" y="250"/>
                </a:lnTo>
                <a:lnTo>
                  <a:pt x="2968" y="266"/>
                </a:lnTo>
                <a:lnTo>
                  <a:pt x="2983" y="282"/>
                </a:lnTo>
                <a:lnTo>
                  <a:pt x="2998" y="298"/>
                </a:lnTo>
                <a:lnTo>
                  <a:pt x="3012" y="314"/>
                </a:lnTo>
                <a:lnTo>
                  <a:pt x="3026" y="330"/>
                </a:lnTo>
                <a:lnTo>
                  <a:pt x="3039" y="347"/>
                </a:lnTo>
                <a:lnTo>
                  <a:pt x="3053" y="364"/>
                </a:lnTo>
                <a:lnTo>
                  <a:pt x="3065" y="382"/>
                </a:lnTo>
                <a:lnTo>
                  <a:pt x="3079" y="400"/>
                </a:lnTo>
                <a:lnTo>
                  <a:pt x="3091" y="419"/>
                </a:lnTo>
                <a:lnTo>
                  <a:pt x="3102" y="437"/>
                </a:lnTo>
                <a:lnTo>
                  <a:pt x="3113" y="456"/>
                </a:lnTo>
                <a:lnTo>
                  <a:pt x="3124" y="475"/>
                </a:lnTo>
                <a:lnTo>
                  <a:pt x="3134" y="494"/>
                </a:lnTo>
                <a:lnTo>
                  <a:pt x="3144" y="514"/>
                </a:lnTo>
                <a:lnTo>
                  <a:pt x="3153" y="533"/>
                </a:lnTo>
                <a:lnTo>
                  <a:pt x="3162" y="554"/>
                </a:lnTo>
                <a:lnTo>
                  <a:pt x="3170" y="575"/>
                </a:lnTo>
                <a:lnTo>
                  <a:pt x="3179" y="595"/>
                </a:lnTo>
                <a:lnTo>
                  <a:pt x="3186" y="616"/>
                </a:lnTo>
                <a:lnTo>
                  <a:pt x="3193" y="637"/>
                </a:lnTo>
                <a:lnTo>
                  <a:pt x="3199" y="658"/>
                </a:lnTo>
                <a:lnTo>
                  <a:pt x="3205" y="681"/>
                </a:lnTo>
                <a:lnTo>
                  <a:pt x="3210" y="703"/>
                </a:lnTo>
                <a:lnTo>
                  <a:pt x="3215" y="725"/>
                </a:lnTo>
                <a:lnTo>
                  <a:pt x="3219" y="747"/>
                </a:lnTo>
                <a:lnTo>
                  <a:pt x="3223" y="769"/>
                </a:lnTo>
                <a:lnTo>
                  <a:pt x="3226" y="791"/>
                </a:lnTo>
                <a:lnTo>
                  <a:pt x="3229" y="815"/>
                </a:lnTo>
                <a:lnTo>
                  <a:pt x="3231" y="838"/>
                </a:lnTo>
                <a:lnTo>
                  <a:pt x="3232" y="861"/>
                </a:lnTo>
                <a:lnTo>
                  <a:pt x="3233" y="884"/>
                </a:lnTo>
                <a:lnTo>
                  <a:pt x="3233" y="907"/>
                </a:lnTo>
                <a:lnTo>
                  <a:pt x="3234" y="907"/>
                </a:lnTo>
                <a:lnTo>
                  <a:pt x="3234" y="908"/>
                </a:lnTo>
                <a:lnTo>
                  <a:pt x="3234" y="908"/>
                </a:lnTo>
                <a:lnTo>
                  <a:pt x="3233" y="908"/>
                </a:lnTo>
                <a:lnTo>
                  <a:pt x="3233" y="936"/>
                </a:lnTo>
                <a:lnTo>
                  <a:pt x="3232" y="963"/>
                </a:lnTo>
                <a:lnTo>
                  <a:pt x="3230" y="988"/>
                </a:lnTo>
                <a:lnTo>
                  <a:pt x="3228" y="1012"/>
                </a:lnTo>
                <a:lnTo>
                  <a:pt x="3228" y="1013"/>
                </a:lnTo>
                <a:lnTo>
                  <a:pt x="3226" y="1027"/>
                </a:lnTo>
                <a:lnTo>
                  <a:pt x="3225" y="1029"/>
                </a:lnTo>
                <a:lnTo>
                  <a:pt x="3222" y="1050"/>
                </a:lnTo>
                <a:lnTo>
                  <a:pt x="3219" y="1072"/>
                </a:lnTo>
                <a:lnTo>
                  <a:pt x="3215" y="1092"/>
                </a:lnTo>
                <a:lnTo>
                  <a:pt x="3210" y="1114"/>
                </a:lnTo>
                <a:lnTo>
                  <a:pt x="3206" y="1128"/>
                </a:lnTo>
                <a:lnTo>
                  <a:pt x="3201" y="1142"/>
                </a:lnTo>
                <a:lnTo>
                  <a:pt x="3194" y="1155"/>
                </a:lnTo>
                <a:lnTo>
                  <a:pt x="3186" y="1168"/>
                </a:lnTo>
                <a:lnTo>
                  <a:pt x="3176" y="1179"/>
                </a:lnTo>
                <a:lnTo>
                  <a:pt x="3166" y="1189"/>
                </a:lnTo>
                <a:lnTo>
                  <a:pt x="3155" y="1198"/>
                </a:lnTo>
                <a:lnTo>
                  <a:pt x="3143" y="1206"/>
                </a:lnTo>
                <a:lnTo>
                  <a:pt x="3131" y="1213"/>
                </a:lnTo>
                <a:lnTo>
                  <a:pt x="3118" y="1219"/>
                </a:lnTo>
                <a:lnTo>
                  <a:pt x="3104" y="1224"/>
                </a:lnTo>
                <a:lnTo>
                  <a:pt x="3090" y="1227"/>
                </a:lnTo>
                <a:lnTo>
                  <a:pt x="3076" y="1229"/>
                </a:lnTo>
                <a:lnTo>
                  <a:pt x="3060" y="1229"/>
                </a:lnTo>
                <a:lnTo>
                  <a:pt x="3045" y="1228"/>
                </a:lnTo>
                <a:lnTo>
                  <a:pt x="3030" y="1225"/>
                </a:lnTo>
                <a:lnTo>
                  <a:pt x="3016" y="1221"/>
                </a:lnTo>
                <a:lnTo>
                  <a:pt x="3002" y="1216"/>
                </a:lnTo>
                <a:lnTo>
                  <a:pt x="2989" y="1209"/>
                </a:lnTo>
                <a:lnTo>
                  <a:pt x="2977" y="1201"/>
                </a:lnTo>
                <a:lnTo>
                  <a:pt x="2965" y="1192"/>
                </a:lnTo>
                <a:lnTo>
                  <a:pt x="2954" y="1182"/>
                </a:lnTo>
                <a:lnTo>
                  <a:pt x="2945" y="1171"/>
                </a:lnTo>
                <a:lnTo>
                  <a:pt x="2937" y="1160"/>
                </a:lnTo>
                <a:lnTo>
                  <a:pt x="2930" y="1147"/>
                </a:lnTo>
                <a:lnTo>
                  <a:pt x="2924" y="1134"/>
                </a:lnTo>
                <a:lnTo>
                  <a:pt x="2919" y="1121"/>
                </a:lnTo>
                <a:lnTo>
                  <a:pt x="2916" y="1107"/>
                </a:lnTo>
                <a:lnTo>
                  <a:pt x="2914" y="1091"/>
                </a:lnTo>
                <a:lnTo>
                  <a:pt x="2914" y="1076"/>
                </a:lnTo>
                <a:lnTo>
                  <a:pt x="2915" y="1062"/>
                </a:lnTo>
                <a:lnTo>
                  <a:pt x="2918" y="1047"/>
                </a:lnTo>
                <a:lnTo>
                  <a:pt x="2921" y="1032"/>
                </a:lnTo>
                <a:lnTo>
                  <a:pt x="2924" y="1018"/>
                </a:lnTo>
                <a:lnTo>
                  <a:pt x="2926" y="1005"/>
                </a:lnTo>
                <a:lnTo>
                  <a:pt x="2928" y="991"/>
                </a:lnTo>
                <a:lnTo>
                  <a:pt x="2928" y="991"/>
                </a:lnTo>
                <a:lnTo>
                  <a:pt x="2930" y="977"/>
                </a:lnTo>
                <a:lnTo>
                  <a:pt x="2930" y="977"/>
                </a:lnTo>
                <a:lnTo>
                  <a:pt x="2932" y="959"/>
                </a:lnTo>
                <a:lnTo>
                  <a:pt x="2933" y="941"/>
                </a:lnTo>
                <a:lnTo>
                  <a:pt x="2934" y="924"/>
                </a:lnTo>
                <a:lnTo>
                  <a:pt x="2934" y="908"/>
                </a:lnTo>
                <a:lnTo>
                  <a:pt x="2933" y="908"/>
                </a:lnTo>
                <a:lnTo>
                  <a:pt x="2933" y="908"/>
                </a:lnTo>
                <a:lnTo>
                  <a:pt x="2933" y="907"/>
                </a:lnTo>
                <a:lnTo>
                  <a:pt x="2934" y="907"/>
                </a:lnTo>
                <a:lnTo>
                  <a:pt x="2933" y="876"/>
                </a:lnTo>
                <a:lnTo>
                  <a:pt x="2931" y="846"/>
                </a:lnTo>
                <a:lnTo>
                  <a:pt x="2927" y="816"/>
                </a:lnTo>
                <a:lnTo>
                  <a:pt x="2922" y="785"/>
                </a:lnTo>
                <a:lnTo>
                  <a:pt x="2915" y="756"/>
                </a:lnTo>
                <a:lnTo>
                  <a:pt x="2907" y="727"/>
                </a:lnTo>
                <a:lnTo>
                  <a:pt x="2897" y="699"/>
                </a:lnTo>
                <a:lnTo>
                  <a:pt x="2886" y="671"/>
                </a:lnTo>
                <a:lnTo>
                  <a:pt x="2874" y="644"/>
                </a:lnTo>
                <a:lnTo>
                  <a:pt x="2861" y="618"/>
                </a:lnTo>
                <a:lnTo>
                  <a:pt x="2846" y="593"/>
                </a:lnTo>
                <a:lnTo>
                  <a:pt x="2830" y="568"/>
                </a:lnTo>
                <a:lnTo>
                  <a:pt x="2813" y="544"/>
                </a:lnTo>
                <a:lnTo>
                  <a:pt x="2795" y="521"/>
                </a:lnTo>
                <a:lnTo>
                  <a:pt x="2776" y="499"/>
                </a:lnTo>
                <a:lnTo>
                  <a:pt x="2756" y="478"/>
                </a:lnTo>
                <a:lnTo>
                  <a:pt x="2735" y="458"/>
                </a:lnTo>
                <a:lnTo>
                  <a:pt x="2712" y="439"/>
                </a:lnTo>
                <a:lnTo>
                  <a:pt x="2689" y="421"/>
                </a:lnTo>
                <a:lnTo>
                  <a:pt x="2665" y="404"/>
                </a:lnTo>
                <a:lnTo>
                  <a:pt x="2640" y="387"/>
                </a:lnTo>
                <a:lnTo>
                  <a:pt x="2614" y="372"/>
                </a:lnTo>
                <a:lnTo>
                  <a:pt x="2588" y="359"/>
                </a:lnTo>
                <a:lnTo>
                  <a:pt x="2561" y="347"/>
                </a:lnTo>
                <a:lnTo>
                  <a:pt x="2534" y="336"/>
                </a:lnTo>
                <a:lnTo>
                  <a:pt x="2505" y="326"/>
                </a:lnTo>
                <a:lnTo>
                  <a:pt x="2476" y="318"/>
                </a:lnTo>
                <a:lnTo>
                  <a:pt x="2447" y="311"/>
                </a:lnTo>
                <a:lnTo>
                  <a:pt x="2417" y="306"/>
                </a:lnTo>
                <a:lnTo>
                  <a:pt x="2386" y="302"/>
                </a:lnTo>
                <a:lnTo>
                  <a:pt x="2356" y="300"/>
                </a:lnTo>
                <a:lnTo>
                  <a:pt x="2325" y="299"/>
                </a:lnTo>
                <a:lnTo>
                  <a:pt x="2325" y="300"/>
                </a:lnTo>
                <a:lnTo>
                  <a:pt x="2325" y="300"/>
                </a:lnTo>
                <a:lnTo>
                  <a:pt x="2302" y="300"/>
                </a:lnTo>
                <a:lnTo>
                  <a:pt x="2279" y="301"/>
                </a:lnTo>
                <a:lnTo>
                  <a:pt x="2257" y="303"/>
                </a:lnTo>
                <a:lnTo>
                  <a:pt x="2236" y="306"/>
                </a:lnTo>
                <a:lnTo>
                  <a:pt x="2219" y="309"/>
                </a:lnTo>
                <a:lnTo>
                  <a:pt x="2207" y="311"/>
                </a:lnTo>
                <a:lnTo>
                  <a:pt x="2203" y="311"/>
                </a:lnTo>
                <a:lnTo>
                  <a:pt x="2203" y="311"/>
                </a:lnTo>
                <a:lnTo>
                  <a:pt x="2202" y="312"/>
                </a:lnTo>
                <a:close/>
                <a:moveTo>
                  <a:pt x="1230" y="1154"/>
                </a:moveTo>
                <a:lnTo>
                  <a:pt x="1278" y="1152"/>
                </a:lnTo>
                <a:lnTo>
                  <a:pt x="1327" y="1151"/>
                </a:lnTo>
                <a:lnTo>
                  <a:pt x="1374" y="1151"/>
                </a:lnTo>
                <a:lnTo>
                  <a:pt x="1421" y="1153"/>
                </a:lnTo>
                <a:lnTo>
                  <a:pt x="1467" y="1157"/>
                </a:lnTo>
                <a:lnTo>
                  <a:pt x="1513" y="1162"/>
                </a:lnTo>
                <a:lnTo>
                  <a:pt x="1557" y="1168"/>
                </a:lnTo>
                <a:lnTo>
                  <a:pt x="1601" y="1176"/>
                </a:lnTo>
                <a:lnTo>
                  <a:pt x="1644" y="1185"/>
                </a:lnTo>
                <a:lnTo>
                  <a:pt x="1685" y="1195"/>
                </a:lnTo>
                <a:lnTo>
                  <a:pt x="1726" y="1207"/>
                </a:lnTo>
                <a:lnTo>
                  <a:pt x="1766" y="1220"/>
                </a:lnTo>
                <a:lnTo>
                  <a:pt x="1804" y="1234"/>
                </a:lnTo>
                <a:lnTo>
                  <a:pt x="1841" y="1250"/>
                </a:lnTo>
                <a:lnTo>
                  <a:pt x="1877" y="1266"/>
                </a:lnTo>
                <a:lnTo>
                  <a:pt x="1910" y="1284"/>
                </a:lnTo>
                <a:lnTo>
                  <a:pt x="1943" y="1302"/>
                </a:lnTo>
                <a:lnTo>
                  <a:pt x="1975" y="1322"/>
                </a:lnTo>
                <a:lnTo>
                  <a:pt x="2004" y="1342"/>
                </a:lnTo>
                <a:lnTo>
                  <a:pt x="2032" y="1364"/>
                </a:lnTo>
                <a:lnTo>
                  <a:pt x="2058" y="1387"/>
                </a:lnTo>
                <a:lnTo>
                  <a:pt x="2083" y="1411"/>
                </a:lnTo>
                <a:lnTo>
                  <a:pt x="2106" y="1435"/>
                </a:lnTo>
                <a:lnTo>
                  <a:pt x="2126" y="1460"/>
                </a:lnTo>
                <a:lnTo>
                  <a:pt x="2145" y="1486"/>
                </a:lnTo>
                <a:lnTo>
                  <a:pt x="2162" y="1512"/>
                </a:lnTo>
                <a:lnTo>
                  <a:pt x="2177" y="1541"/>
                </a:lnTo>
                <a:lnTo>
                  <a:pt x="2190" y="1569"/>
                </a:lnTo>
                <a:lnTo>
                  <a:pt x="2200" y="1597"/>
                </a:lnTo>
                <a:lnTo>
                  <a:pt x="2208" y="1627"/>
                </a:lnTo>
                <a:lnTo>
                  <a:pt x="2214" y="1658"/>
                </a:lnTo>
                <a:lnTo>
                  <a:pt x="2217" y="1688"/>
                </a:lnTo>
                <a:lnTo>
                  <a:pt x="2218" y="1719"/>
                </a:lnTo>
                <a:lnTo>
                  <a:pt x="2216" y="1749"/>
                </a:lnTo>
                <a:lnTo>
                  <a:pt x="2212" y="1779"/>
                </a:lnTo>
                <a:lnTo>
                  <a:pt x="2206" y="1810"/>
                </a:lnTo>
                <a:lnTo>
                  <a:pt x="2197" y="1840"/>
                </a:lnTo>
                <a:lnTo>
                  <a:pt x="2187" y="1869"/>
                </a:lnTo>
                <a:lnTo>
                  <a:pt x="2173" y="1897"/>
                </a:lnTo>
                <a:lnTo>
                  <a:pt x="2158" y="1925"/>
                </a:lnTo>
                <a:lnTo>
                  <a:pt x="2141" y="1954"/>
                </a:lnTo>
                <a:lnTo>
                  <a:pt x="2122" y="1981"/>
                </a:lnTo>
                <a:lnTo>
                  <a:pt x="2101" y="2007"/>
                </a:lnTo>
                <a:lnTo>
                  <a:pt x="2079" y="2033"/>
                </a:lnTo>
                <a:lnTo>
                  <a:pt x="2053" y="2058"/>
                </a:lnTo>
                <a:lnTo>
                  <a:pt x="2027" y="2084"/>
                </a:lnTo>
                <a:lnTo>
                  <a:pt x="1999" y="2107"/>
                </a:lnTo>
                <a:lnTo>
                  <a:pt x="1969" y="2130"/>
                </a:lnTo>
                <a:lnTo>
                  <a:pt x="1937" y="2152"/>
                </a:lnTo>
                <a:lnTo>
                  <a:pt x="1904" y="2173"/>
                </a:lnTo>
                <a:lnTo>
                  <a:pt x="1870" y="2193"/>
                </a:lnTo>
                <a:lnTo>
                  <a:pt x="1833" y="2212"/>
                </a:lnTo>
                <a:lnTo>
                  <a:pt x="1796" y="2231"/>
                </a:lnTo>
                <a:lnTo>
                  <a:pt x="1758" y="2248"/>
                </a:lnTo>
                <a:lnTo>
                  <a:pt x="1718" y="2264"/>
                </a:lnTo>
                <a:lnTo>
                  <a:pt x="1677" y="2279"/>
                </a:lnTo>
                <a:lnTo>
                  <a:pt x="1635" y="2292"/>
                </a:lnTo>
                <a:lnTo>
                  <a:pt x="1591" y="2305"/>
                </a:lnTo>
                <a:lnTo>
                  <a:pt x="1547" y="2316"/>
                </a:lnTo>
                <a:lnTo>
                  <a:pt x="1501" y="2325"/>
                </a:lnTo>
                <a:lnTo>
                  <a:pt x="1455" y="2334"/>
                </a:lnTo>
                <a:lnTo>
                  <a:pt x="1409" y="2341"/>
                </a:lnTo>
                <a:lnTo>
                  <a:pt x="1360" y="2346"/>
                </a:lnTo>
                <a:lnTo>
                  <a:pt x="1312" y="2350"/>
                </a:lnTo>
                <a:lnTo>
                  <a:pt x="1263" y="2353"/>
                </a:lnTo>
                <a:lnTo>
                  <a:pt x="1215" y="2354"/>
                </a:lnTo>
                <a:lnTo>
                  <a:pt x="1167" y="2353"/>
                </a:lnTo>
                <a:lnTo>
                  <a:pt x="1120" y="2351"/>
                </a:lnTo>
                <a:lnTo>
                  <a:pt x="1075" y="2348"/>
                </a:lnTo>
                <a:lnTo>
                  <a:pt x="1029" y="2343"/>
                </a:lnTo>
                <a:lnTo>
                  <a:pt x="984" y="2337"/>
                </a:lnTo>
                <a:lnTo>
                  <a:pt x="940" y="2329"/>
                </a:lnTo>
                <a:lnTo>
                  <a:pt x="898" y="2320"/>
                </a:lnTo>
                <a:lnTo>
                  <a:pt x="856" y="2309"/>
                </a:lnTo>
                <a:lnTo>
                  <a:pt x="815" y="2298"/>
                </a:lnTo>
                <a:lnTo>
                  <a:pt x="776" y="2285"/>
                </a:lnTo>
                <a:lnTo>
                  <a:pt x="738" y="2271"/>
                </a:lnTo>
                <a:lnTo>
                  <a:pt x="701" y="2256"/>
                </a:lnTo>
                <a:lnTo>
                  <a:pt x="665" y="2239"/>
                </a:lnTo>
                <a:lnTo>
                  <a:pt x="631" y="2222"/>
                </a:lnTo>
                <a:lnTo>
                  <a:pt x="598" y="2202"/>
                </a:lnTo>
                <a:lnTo>
                  <a:pt x="567" y="2183"/>
                </a:lnTo>
                <a:lnTo>
                  <a:pt x="538" y="2162"/>
                </a:lnTo>
                <a:lnTo>
                  <a:pt x="510" y="2141"/>
                </a:lnTo>
                <a:lnTo>
                  <a:pt x="483" y="2118"/>
                </a:lnTo>
                <a:lnTo>
                  <a:pt x="459" y="2095"/>
                </a:lnTo>
                <a:lnTo>
                  <a:pt x="436" y="2070"/>
                </a:lnTo>
                <a:lnTo>
                  <a:pt x="416" y="2045"/>
                </a:lnTo>
                <a:lnTo>
                  <a:pt x="397" y="2019"/>
                </a:lnTo>
                <a:lnTo>
                  <a:pt x="379" y="1992"/>
                </a:lnTo>
                <a:lnTo>
                  <a:pt x="365" y="1965"/>
                </a:lnTo>
                <a:lnTo>
                  <a:pt x="352" y="1937"/>
                </a:lnTo>
                <a:lnTo>
                  <a:pt x="342" y="1907"/>
                </a:lnTo>
                <a:lnTo>
                  <a:pt x="334" y="1878"/>
                </a:lnTo>
                <a:lnTo>
                  <a:pt x="328" y="1848"/>
                </a:lnTo>
                <a:lnTo>
                  <a:pt x="325" y="1818"/>
                </a:lnTo>
                <a:lnTo>
                  <a:pt x="324" y="1786"/>
                </a:lnTo>
                <a:lnTo>
                  <a:pt x="326" y="1756"/>
                </a:lnTo>
                <a:lnTo>
                  <a:pt x="330" y="1725"/>
                </a:lnTo>
                <a:lnTo>
                  <a:pt x="336" y="1696"/>
                </a:lnTo>
                <a:lnTo>
                  <a:pt x="344" y="1666"/>
                </a:lnTo>
                <a:lnTo>
                  <a:pt x="355" y="1636"/>
                </a:lnTo>
                <a:lnTo>
                  <a:pt x="368" y="1607"/>
                </a:lnTo>
                <a:lnTo>
                  <a:pt x="383" y="1579"/>
                </a:lnTo>
                <a:lnTo>
                  <a:pt x="401" y="1552"/>
                </a:lnTo>
                <a:lnTo>
                  <a:pt x="420" y="1525"/>
                </a:lnTo>
                <a:lnTo>
                  <a:pt x="441" y="1497"/>
                </a:lnTo>
                <a:lnTo>
                  <a:pt x="463" y="1472"/>
                </a:lnTo>
                <a:lnTo>
                  <a:pt x="488" y="1446"/>
                </a:lnTo>
                <a:lnTo>
                  <a:pt x="515" y="1422"/>
                </a:lnTo>
                <a:lnTo>
                  <a:pt x="543" y="1399"/>
                </a:lnTo>
                <a:lnTo>
                  <a:pt x="573" y="1376"/>
                </a:lnTo>
                <a:lnTo>
                  <a:pt x="604" y="1353"/>
                </a:lnTo>
                <a:lnTo>
                  <a:pt x="638" y="1332"/>
                </a:lnTo>
                <a:lnTo>
                  <a:pt x="672" y="1312"/>
                </a:lnTo>
                <a:lnTo>
                  <a:pt x="708" y="1293"/>
                </a:lnTo>
                <a:lnTo>
                  <a:pt x="746" y="1275"/>
                </a:lnTo>
                <a:lnTo>
                  <a:pt x="784" y="1258"/>
                </a:lnTo>
                <a:lnTo>
                  <a:pt x="823" y="1242"/>
                </a:lnTo>
                <a:lnTo>
                  <a:pt x="865" y="1226"/>
                </a:lnTo>
                <a:lnTo>
                  <a:pt x="907" y="1212"/>
                </a:lnTo>
                <a:lnTo>
                  <a:pt x="951" y="1200"/>
                </a:lnTo>
                <a:lnTo>
                  <a:pt x="995" y="1189"/>
                </a:lnTo>
                <a:lnTo>
                  <a:pt x="1040" y="1179"/>
                </a:lnTo>
                <a:lnTo>
                  <a:pt x="1086" y="1171"/>
                </a:lnTo>
                <a:lnTo>
                  <a:pt x="1133" y="1164"/>
                </a:lnTo>
                <a:lnTo>
                  <a:pt x="1182" y="1158"/>
                </a:lnTo>
                <a:lnTo>
                  <a:pt x="1230" y="1154"/>
                </a:lnTo>
                <a:close/>
                <a:moveTo>
                  <a:pt x="1306" y="1702"/>
                </a:moveTo>
                <a:lnTo>
                  <a:pt x="1312" y="1703"/>
                </a:lnTo>
                <a:lnTo>
                  <a:pt x="1317" y="1704"/>
                </a:lnTo>
                <a:lnTo>
                  <a:pt x="1323" y="1705"/>
                </a:lnTo>
                <a:lnTo>
                  <a:pt x="1328" y="1707"/>
                </a:lnTo>
                <a:lnTo>
                  <a:pt x="1333" y="1709"/>
                </a:lnTo>
                <a:lnTo>
                  <a:pt x="1338" y="1712"/>
                </a:lnTo>
                <a:lnTo>
                  <a:pt x="1342" y="1716"/>
                </a:lnTo>
                <a:lnTo>
                  <a:pt x="1347" y="1719"/>
                </a:lnTo>
                <a:lnTo>
                  <a:pt x="1350" y="1723"/>
                </a:lnTo>
                <a:lnTo>
                  <a:pt x="1354" y="1728"/>
                </a:lnTo>
                <a:lnTo>
                  <a:pt x="1356" y="1733"/>
                </a:lnTo>
                <a:lnTo>
                  <a:pt x="1359" y="1738"/>
                </a:lnTo>
                <a:lnTo>
                  <a:pt x="1361" y="1743"/>
                </a:lnTo>
                <a:lnTo>
                  <a:pt x="1362" y="1748"/>
                </a:lnTo>
                <a:lnTo>
                  <a:pt x="1363" y="1754"/>
                </a:lnTo>
                <a:lnTo>
                  <a:pt x="1363" y="1760"/>
                </a:lnTo>
                <a:lnTo>
                  <a:pt x="1363" y="1766"/>
                </a:lnTo>
                <a:lnTo>
                  <a:pt x="1362" y="1771"/>
                </a:lnTo>
                <a:lnTo>
                  <a:pt x="1361" y="1777"/>
                </a:lnTo>
                <a:lnTo>
                  <a:pt x="1359" y="1782"/>
                </a:lnTo>
                <a:lnTo>
                  <a:pt x="1356" y="1787"/>
                </a:lnTo>
                <a:lnTo>
                  <a:pt x="1354" y="1792"/>
                </a:lnTo>
                <a:lnTo>
                  <a:pt x="1350" y="1797"/>
                </a:lnTo>
                <a:lnTo>
                  <a:pt x="1347" y="1801"/>
                </a:lnTo>
                <a:lnTo>
                  <a:pt x="1342" y="1805"/>
                </a:lnTo>
                <a:lnTo>
                  <a:pt x="1338" y="1808"/>
                </a:lnTo>
                <a:lnTo>
                  <a:pt x="1333" y="1811"/>
                </a:lnTo>
                <a:lnTo>
                  <a:pt x="1328" y="1814"/>
                </a:lnTo>
                <a:lnTo>
                  <a:pt x="1323" y="1816"/>
                </a:lnTo>
                <a:lnTo>
                  <a:pt x="1317" y="1817"/>
                </a:lnTo>
                <a:lnTo>
                  <a:pt x="1312" y="1818"/>
                </a:lnTo>
                <a:lnTo>
                  <a:pt x="1306" y="1818"/>
                </a:lnTo>
                <a:lnTo>
                  <a:pt x="1300" y="1818"/>
                </a:lnTo>
                <a:lnTo>
                  <a:pt x="1294" y="1817"/>
                </a:lnTo>
                <a:lnTo>
                  <a:pt x="1289" y="1816"/>
                </a:lnTo>
                <a:lnTo>
                  <a:pt x="1284" y="1814"/>
                </a:lnTo>
                <a:lnTo>
                  <a:pt x="1278" y="1811"/>
                </a:lnTo>
                <a:lnTo>
                  <a:pt x="1273" y="1808"/>
                </a:lnTo>
                <a:lnTo>
                  <a:pt x="1268" y="1805"/>
                </a:lnTo>
                <a:lnTo>
                  <a:pt x="1264" y="1801"/>
                </a:lnTo>
                <a:lnTo>
                  <a:pt x="1261" y="1797"/>
                </a:lnTo>
                <a:lnTo>
                  <a:pt x="1257" y="1792"/>
                </a:lnTo>
                <a:lnTo>
                  <a:pt x="1254" y="1787"/>
                </a:lnTo>
                <a:lnTo>
                  <a:pt x="1252" y="1782"/>
                </a:lnTo>
                <a:lnTo>
                  <a:pt x="1250" y="1777"/>
                </a:lnTo>
                <a:lnTo>
                  <a:pt x="1249" y="1771"/>
                </a:lnTo>
                <a:lnTo>
                  <a:pt x="1248" y="1766"/>
                </a:lnTo>
                <a:lnTo>
                  <a:pt x="1248" y="1760"/>
                </a:lnTo>
                <a:lnTo>
                  <a:pt x="1248" y="1754"/>
                </a:lnTo>
                <a:lnTo>
                  <a:pt x="1249" y="1748"/>
                </a:lnTo>
                <a:lnTo>
                  <a:pt x="1250" y="1743"/>
                </a:lnTo>
                <a:lnTo>
                  <a:pt x="1252" y="1738"/>
                </a:lnTo>
                <a:lnTo>
                  <a:pt x="1254" y="1733"/>
                </a:lnTo>
                <a:lnTo>
                  <a:pt x="1257" y="1728"/>
                </a:lnTo>
                <a:lnTo>
                  <a:pt x="1261" y="1723"/>
                </a:lnTo>
                <a:lnTo>
                  <a:pt x="1264" y="1719"/>
                </a:lnTo>
                <a:lnTo>
                  <a:pt x="1268" y="1716"/>
                </a:lnTo>
                <a:lnTo>
                  <a:pt x="1273" y="1712"/>
                </a:lnTo>
                <a:lnTo>
                  <a:pt x="1278" y="1709"/>
                </a:lnTo>
                <a:lnTo>
                  <a:pt x="1284" y="1707"/>
                </a:lnTo>
                <a:lnTo>
                  <a:pt x="1289" y="1705"/>
                </a:lnTo>
                <a:lnTo>
                  <a:pt x="1294" y="1704"/>
                </a:lnTo>
                <a:lnTo>
                  <a:pt x="1300" y="1703"/>
                </a:lnTo>
                <a:lnTo>
                  <a:pt x="1306" y="1702"/>
                </a:lnTo>
                <a:close/>
                <a:moveTo>
                  <a:pt x="1044" y="1767"/>
                </a:moveTo>
                <a:lnTo>
                  <a:pt x="1060" y="1768"/>
                </a:lnTo>
                <a:lnTo>
                  <a:pt x="1075" y="1770"/>
                </a:lnTo>
                <a:lnTo>
                  <a:pt x="1089" y="1774"/>
                </a:lnTo>
                <a:lnTo>
                  <a:pt x="1102" y="1778"/>
                </a:lnTo>
                <a:lnTo>
                  <a:pt x="1115" y="1785"/>
                </a:lnTo>
                <a:lnTo>
                  <a:pt x="1127" y="1792"/>
                </a:lnTo>
                <a:lnTo>
                  <a:pt x="1139" y="1801"/>
                </a:lnTo>
                <a:lnTo>
                  <a:pt x="1149" y="1811"/>
                </a:lnTo>
                <a:lnTo>
                  <a:pt x="1158" y="1821"/>
                </a:lnTo>
                <a:lnTo>
                  <a:pt x="1167" y="1833"/>
                </a:lnTo>
                <a:lnTo>
                  <a:pt x="1175" y="1845"/>
                </a:lnTo>
                <a:lnTo>
                  <a:pt x="1181" y="1858"/>
                </a:lnTo>
                <a:lnTo>
                  <a:pt x="1186" y="1871"/>
                </a:lnTo>
                <a:lnTo>
                  <a:pt x="1190" y="1885"/>
                </a:lnTo>
                <a:lnTo>
                  <a:pt x="1192" y="1900"/>
                </a:lnTo>
                <a:lnTo>
                  <a:pt x="1193" y="1915"/>
                </a:lnTo>
                <a:lnTo>
                  <a:pt x="1192" y="1930"/>
                </a:lnTo>
                <a:lnTo>
                  <a:pt x="1190" y="1945"/>
                </a:lnTo>
                <a:lnTo>
                  <a:pt x="1186" y="1959"/>
                </a:lnTo>
                <a:lnTo>
                  <a:pt x="1181" y="1973"/>
                </a:lnTo>
                <a:lnTo>
                  <a:pt x="1175" y="1986"/>
                </a:lnTo>
                <a:lnTo>
                  <a:pt x="1167" y="1998"/>
                </a:lnTo>
                <a:lnTo>
                  <a:pt x="1158" y="2009"/>
                </a:lnTo>
                <a:lnTo>
                  <a:pt x="1149" y="2019"/>
                </a:lnTo>
                <a:lnTo>
                  <a:pt x="1139" y="2029"/>
                </a:lnTo>
                <a:lnTo>
                  <a:pt x="1127" y="2037"/>
                </a:lnTo>
                <a:lnTo>
                  <a:pt x="1115" y="2045"/>
                </a:lnTo>
                <a:lnTo>
                  <a:pt x="1102" y="2051"/>
                </a:lnTo>
                <a:lnTo>
                  <a:pt x="1089" y="2056"/>
                </a:lnTo>
                <a:lnTo>
                  <a:pt x="1075" y="2059"/>
                </a:lnTo>
                <a:lnTo>
                  <a:pt x="1060" y="2062"/>
                </a:lnTo>
                <a:lnTo>
                  <a:pt x="1044" y="2062"/>
                </a:lnTo>
                <a:lnTo>
                  <a:pt x="1029" y="2062"/>
                </a:lnTo>
                <a:lnTo>
                  <a:pt x="1015" y="2059"/>
                </a:lnTo>
                <a:lnTo>
                  <a:pt x="1001" y="2056"/>
                </a:lnTo>
                <a:lnTo>
                  <a:pt x="987" y="2051"/>
                </a:lnTo>
                <a:lnTo>
                  <a:pt x="974" y="2045"/>
                </a:lnTo>
                <a:lnTo>
                  <a:pt x="962" y="2037"/>
                </a:lnTo>
                <a:lnTo>
                  <a:pt x="951" y="2029"/>
                </a:lnTo>
                <a:lnTo>
                  <a:pt x="939" y="2019"/>
                </a:lnTo>
                <a:lnTo>
                  <a:pt x="930" y="2009"/>
                </a:lnTo>
                <a:lnTo>
                  <a:pt x="922" y="1998"/>
                </a:lnTo>
                <a:lnTo>
                  <a:pt x="914" y="1986"/>
                </a:lnTo>
                <a:lnTo>
                  <a:pt x="908" y="1973"/>
                </a:lnTo>
                <a:lnTo>
                  <a:pt x="903" y="1959"/>
                </a:lnTo>
                <a:lnTo>
                  <a:pt x="899" y="1945"/>
                </a:lnTo>
                <a:lnTo>
                  <a:pt x="897" y="1930"/>
                </a:lnTo>
                <a:lnTo>
                  <a:pt x="897" y="1915"/>
                </a:lnTo>
                <a:lnTo>
                  <a:pt x="897" y="1900"/>
                </a:lnTo>
                <a:lnTo>
                  <a:pt x="899" y="1885"/>
                </a:lnTo>
                <a:lnTo>
                  <a:pt x="903" y="1871"/>
                </a:lnTo>
                <a:lnTo>
                  <a:pt x="908" y="1858"/>
                </a:lnTo>
                <a:lnTo>
                  <a:pt x="914" y="1845"/>
                </a:lnTo>
                <a:lnTo>
                  <a:pt x="922" y="1833"/>
                </a:lnTo>
                <a:lnTo>
                  <a:pt x="930" y="1821"/>
                </a:lnTo>
                <a:lnTo>
                  <a:pt x="939" y="1811"/>
                </a:lnTo>
                <a:lnTo>
                  <a:pt x="951" y="1801"/>
                </a:lnTo>
                <a:lnTo>
                  <a:pt x="962" y="1792"/>
                </a:lnTo>
                <a:lnTo>
                  <a:pt x="974" y="1785"/>
                </a:lnTo>
                <a:lnTo>
                  <a:pt x="987" y="1778"/>
                </a:lnTo>
                <a:lnTo>
                  <a:pt x="1001" y="1774"/>
                </a:lnTo>
                <a:lnTo>
                  <a:pt x="1015" y="1770"/>
                </a:lnTo>
                <a:lnTo>
                  <a:pt x="1029" y="1768"/>
                </a:lnTo>
                <a:lnTo>
                  <a:pt x="1044" y="176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17" name="组合 16"/>
          <p:cNvGrpSpPr/>
          <p:nvPr/>
        </p:nvGrpSpPr>
        <p:grpSpPr>
          <a:xfrm>
            <a:off x="3797940" y="3926436"/>
            <a:ext cx="364486" cy="304976"/>
            <a:chOff x="4178300" y="4422775"/>
            <a:chExt cx="388938" cy="325438"/>
          </a:xfrm>
          <a:solidFill>
            <a:srgbClr val="1E90B4"/>
          </a:solidFill>
        </p:grpSpPr>
        <p:sp>
          <p:nvSpPr>
            <p:cNvPr id="18" name="Freeform 5"/>
            <p:cNvSpPr>
              <a:spLocks noEditPoints="1"/>
            </p:cNvSpPr>
            <p:nvPr/>
          </p:nvSpPr>
          <p:spPr bwMode="auto">
            <a:xfrm>
              <a:off x="4330700" y="4530725"/>
              <a:ext cx="236538" cy="217488"/>
            </a:xfrm>
            <a:custGeom>
              <a:avLst/>
              <a:gdLst>
                <a:gd name="T0" fmla="*/ 742 w 744"/>
                <a:gd name="T1" fmla="*/ 283 h 683"/>
                <a:gd name="T2" fmla="*/ 727 w 744"/>
                <a:gd name="T3" fmla="*/ 221 h 683"/>
                <a:gd name="T4" fmla="*/ 699 w 744"/>
                <a:gd name="T5" fmla="*/ 164 h 683"/>
                <a:gd name="T6" fmla="*/ 659 w 744"/>
                <a:gd name="T7" fmla="*/ 114 h 683"/>
                <a:gd name="T8" fmla="*/ 608 w 744"/>
                <a:gd name="T9" fmla="*/ 72 h 683"/>
                <a:gd name="T10" fmla="*/ 549 w 744"/>
                <a:gd name="T11" fmla="*/ 37 h 683"/>
                <a:gd name="T12" fmla="*/ 483 w 744"/>
                <a:gd name="T13" fmla="*/ 14 h 683"/>
                <a:gd name="T14" fmla="*/ 410 w 744"/>
                <a:gd name="T15" fmla="*/ 1 h 683"/>
                <a:gd name="T16" fmla="*/ 353 w 744"/>
                <a:gd name="T17" fmla="*/ 0 h 683"/>
                <a:gd name="T18" fmla="*/ 278 w 744"/>
                <a:gd name="T19" fmla="*/ 9 h 683"/>
                <a:gd name="T20" fmla="*/ 210 w 744"/>
                <a:gd name="T21" fmla="*/ 30 h 683"/>
                <a:gd name="T22" fmla="*/ 148 w 744"/>
                <a:gd name="T23" fmla="*/ 63 h 683"/>
                <a:gd name="T24" fmla="*/ 96 w 744"/>
                <a:gd name="T25" fmla="*/ 102 h 683"/>
                <a:gd name="T26" fmla="*/ 53 w 744"/>
                <a:gd name="T27" fmla="*/ 151 h 683"/>
                <a:gd name="T28" fmla="*/ 22 w 744"/>
                <a:gd name="T29" fmla="*/ 206 h 683"/>
                <a:gd name="T30" fmla="*/ 3 w 744"/>
                <a:gd name="T31" fmla="*/ 267 h 683"/>
                <a:gd name="T32" fmla="*/ 0 w 744"/>
                <a:gd name="T33" fmla="*/ 316 h 683"/>
                <a:gd name="T34" fmla="*/ 7 w 744"/>
                <a:gd name="T35" fmla="*/ 379 h 683"/>
                <a:gd name="T36" fmla="*/ 29 w 744"/>
                <a:gd name="T37" fmla="*/ 438 h 683"/>
                <a:gd name="T38" fmla="*/ 62 w 744"/>
                <a:gd name="T39" fmla="*/ 492 h 683"/>
                <a:gd name="T40" fmla="*/ 108 w 744"/>
                <a:gd name="T41" fmla="*/ 538 h 683"/>
                <a:gd name="T42" fmla="*/ 163 w 744"/>
                <a:gd name="T43" fmla="*/ 577 h 683"/>
                <a:gd name="T44" fmla="*/ 226 w 744"/>
                <a:gd name="T45" fmla="*/ 606 h 683"/>
                <a:gd name="T46" fmla="*/ 297 w 744"/>
                <a:gd name="T47" fmla="*/ 625 h 683"/>
                <a:gd name="T48" fmla="*/ 371 w 744"/>
                <a:gd name="T49" fmla="*/ 631 h 683"/>
                <a:gd name="T50" fmla="*/ 462 w 744"/>
                <a:gd name="T51" fmla="*/ 621 h 683"/>
                <a:gd name="T52" fmla="*/ 593 w 744"/>
                <a:gd name="T53" fmla="*/ 569 h 683"/>
                <a:gd name="T54" fmla="*/ 656 w 744"/>
                <a:gd name="T55" fmla="*/ 520 h 683"/>
                <a:gd name="T56" fmla="*/ 703 w 744"/>
                <a:gd name="T57" fmla="*/ 459 h 683"/>
                <a:gd name="T58" fmla="*/ 734 w 744"/>
                <a:gd name="T59" fmla="*/ 390 h 683"/>
                <a:gd name="T60" fmla="*/ 744 w 744"/>
                <a:gd name="T61" fmla="*/ 316 h 683"/>
                <a:gd name="T62" fmla="*/ 248 w 744"/>
                <a:gd name="T63" fmla="*/ 273 h 683"/>
                <a:gd name="T64" fmla="*/ 217 w 744"/>
                <a:gd name="T65" fmla="*/ 252 h 683"/>
                <a:gd name="T66" fmla="*/ 208 w 744"/>
                <a:gd name="T67" fmla="*/ 224 h 683"/>
                <a:gd name="T68" fmla="*/ 223 w 744"/>
                <a:gd name="T69" fmla="*/ 187 h 683"/>
                <a:gd name="T70" fmla="*/ 257 w 744"/>
                <a:gd name="T71" fmla="*/ 173 h 683"/>
                <a:gd name="T72" fmla="*/ 285 w 744"/>
                <a:gd name="T73" fmla="*/ 182 h 683"/>
                <a:gd name="T74" fmla="*/ 306 w 744"/>
                <a:gd name="T75" fmla="*/ 213 h 683"/>
                <a:gd name="T76" fmla="*/ 304 w 744"/>
                <a:gd name="T77" fmla="*/ 242 h 683"/>
                <a:gd name="T78" fmla="*/ 277 w 744"/>
                <a:gd name="T79" fmla="*/ 269 h 683"/>
                <a:gd name="T80" fmla="*/ 499 w 744"/>
                <a:gd name="T81" fmla="*/ 274 h 683"/>
                <a:gd name="T82" fmla="*/ 471 w 744"/>
                <a:gd name="T83" fmla="*/ 264 h 683"/>
                <a:gd name="T84" fmla="*/ 450 w 744"/>
                <a:gd name="T85" fmla="*/ 233 h 683"/>
                <a:gd name="T86" fmla="*/ 453 w 744"/>
                <a:gd name="T87" fmla="*/ 204 h 683"/>
                <a:gd name="T88" fmla="*/ 479 w 744"/>
                <a:gd name="T89" fmla="*/ 177 h 683"/>
                <a:gd name="T90" fmla="*/ 509 w 744"/>
                <a:gd name="T91" fmla="*/ 173 h 683"/>
                <a:gd name="T92" fmla="*/ 541 w 744"/>
                <a:gd name="T93" fmla="*/ 194 h 683"/>
                <a:gd name="T94" fmla="*/ 549 w 744"/>
                <a:gd name="T95" fmla="*/ 224 h 683"/>
                <a:gd name="T96" fmla="*/ 534 w 744"/>
                <a:gd name="T97" fmla="*/ 259 h 683"/>
                <a:gd name="T98" fmla="*/ 499 w 744"/>
                <a:gd name="T99" fmla="*/ 274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4" h="683">
                  <a:moveTo>
                    <a:pt x="744" y="316"/>
                  </a:moveTo>
                  <a:lnTo>
                    <a:pt x="744" y="316"/>
                  </a:lnTo>
                  <a:lnTo>
                    <a:pt x="743" y="299"/>
                  </a:lnTo>
                  <a:lnTo>
                    <a:pt x="742" y="283"/>
                  </a:lnTo>
                  <a:lnTo>
                    <a:pt x="739" y="267"/>
                  </a:lnTo>
                  <a:lnTo>
                    <a:pt x="736" y="252"/>
                  </a:lnTo>
                  <a:lnTo>
                    <a:pt x="732" y="236"/>
                  </a:lnTo>
                  <a:lnTo>
                    <a:pt x="727" y="221"/>
                  </a:lnTo>
                  <a:lnTo>
                    <a:pt x="721" y="206"/>
                  </a:lnTo>
                  <a:lnTo>
                    <a:pt x="715" y="192"/>
                  </a:lnTo>
                  <a:lnTo>
                    <a:pt x="707" y="178"/>
                  </a:lnTo>
                  <a:lnTo>
                    <a:pt x="699" y="164"/>
                  </a:lnTo>
                  <a:lnTo>
                    <a:pt x="689" y="151"/>
                  </a:lnTo>
                  <a:lnTo>
                    <a:pt x="680" y="138"/>
                  </a:lnTo>
                  <a:lnTo>
                    <a:pt x="670" y="127"/>
                  </a:lnTo>
                  <a:lnTo>
                    <a:pt x="659" y="114"/>
                  </a:lnTo>
                  <a:lnTo>
                    <a:pt x="648" y="102"/>
                  </a:lnTo>
                  <a:lnTo>
                    <a:pt x="635" y="92"/>
                  </a:lnTo>
                  <a:lnTo>
                    <a:pt x="622" y="81"/>
                  </a:lnTo>
                  <a:lnTo>
                    <a:pt x="608" y="72"/>
                  </a:lnTo>
                  <a:lnTo>
                    <a:pt x="594" y="63"/>
                  </a:lnTo>
                  <a:lnTo>
                    <a:pt x="579" y="53"/>
                  </a:lnTo>
                  <a:lnTo>
                    <a:pt x="564" y="45"/>
                  </a:lnTo>
                  <a:lnTo>
                    <a:pt x="549" y="37"/>
                  </a:lnTo>
                  <a:lnTo>
                    <a:pt x="533" y="30"/>
                  </a:lnTo>
                  <a:lnTo>
                    <a:pt x="516" y="24"/>
                  </a:lnTo>
                  <a:lnTo>
                    <a:pt x="499" y="18"/>
                  </a:lnTo>
                  <a:lnTo>
                    <a:pt x="483" y="14"/>
                  </a:lnTo>
                  <a:lnTo>
                    <a:pt x="464" y="9"/>
                  </a:lnTo>
                  <a:lnTo>
                    <a:pt x="447" y="5"/>
                  </a:lnTo>
                  <a:lnTo>
                    <a:pt x="428" y="3"/>
                  </a:lnTo>
                  <a:lnTo>
                    <a:pt x="410" y="1"/>
                  </a:lnTo>
                  <a:lnTo>
                    <a:pt x="391" y="0"/>
                  </a:lnTo>
                  <a:lnTo>
                    <a:pt x="371" y="0"/>
                  </a:lnTo>
                  <a:lnTo>
                    <a:pt x="371" y="0"/>
                  </a:lnTo>
                  <a:lnTo>
                    <a:pt x="353" y="0"/>
                  </a:lnTo>
                  <a:lnTo>
                    <a:pt x="333" y="1"/>
                  </a:lnTo>
                  <a:lnTo>
                    <a:pt x="314" y="3"/>
                  </a:lnTo>
                  <a:lnTo>
                    <a:pt x="297" y="5"/>
                  </a:lnTo>
                  <a:lnTo>
                    <a:pt x="278" y="9"/>
                  </a:lnTo>
                  <a:lnTo>
                    <a:pt x="261" y="14"/>
                  </a:lnTo>
                  <a:lnTo>
                    <a:pt x="244" y="18"/>
                  </a:lnTo>
                  <a:lnTo>
                    <a:pt x="226" y="24"/>
                  </a:lnTo>
                  <a:lnTo>
                    <a:pt x="210" y="30"/>
                  </a:lnTo>
                  <a:lnTo>
                    <a:pt x="194" y="37"/>
                  </a:lnTo>
                  <a:lnTo>
                    <a:pt x="179" y="45"/>
                  </a:lnTo>
                  <a:lnTo>
                    <a:pt x="163" y="53"/>
                  </a:lnTo>
                  <a:lnTo>
                    <a:pt x="148" y="63"/>
                  </a:lnTo>
                  <a:lnTo>
                    <a:pt x="134" y="72"/>
                  </a:lnTo>
                  <a:lnTo>
                    <a:pt x="122" y="81"/>
                  </a:lnTo>
                  <a:lnTo>
                    <a:pt x="108" y="92"/>
                  </a:lnTo>
                  <a:lnTo>
                    <a:pt x="96" y="102"/>
                  </a:lnTo>
                  <a:lnTo>
                    <a:pt x="84" y="114"/>
                  </a:lnTo>
                  <a:lnTo>
                    <a:pt x="73" y="127"/>
                  </a:lnTo>
                  <a:lnTo>
                    <a:pt x="62" y="138"/>
                  </a:lnTo>
                  <a:lnTo>
                    <a:pt x="53" y="151"/>
                  </a:lnTo>
                  <a:lnTo>
                    <a:pt x="44" y="164"/>
                  </a:lnTo>
                  <a:lnTo>
                    <a:pt x="36" y="178"/>
                  </a:lnTo>
                  <a:lnTo>
                    <a:pt x="29" y="192"/>
                  </a:lnTo>
                  <a:lnTo>
                    <a:pt x="22" y="206"/>
                  </a:lnTo>
                  <a:lnTo>
                    <a:pt x="16" y="221"/>
                  </a:lnTo>
                  <a:lnTo>
                    <a:pt x="11" y="236"/>
                  </a:lnTo>
                  <a:lnTo>
                    <a:pt x="7" y="252"/>
                  </a:lnTo>
                  <a:lnTo>
                    <a:pt x="3" y="267"/>
                  </a:lnTo>
                  <a:lnTo>
                    <a:pt x="1" y="283"/>
                  </a:lnTo>
                  <a:lnTo>
                    <a:pt x="0" y="299"/>
                  </a:lnTo>
                  <a:lnTo>
                    <a:pt x="0" y="316"/>
                  </a:lnTo>
                  <a:lnTo>
                    <a:pt x="0" y="316"/>
                  </a:lnTo>
                  <a:lnTo>
                    <a:pt x="0" y="331"/>
                  </a:lnTo>
                  <a:lnTo>
                    <a:pt x="1" y="347"/>
                  </a:lnTo>
                  <a:lnTo>
                    <a:pt x="3" y="363"/>
                  </a:lnTo>
                  <a:lnTo>
                    <a:pt x="7" y="379"/>
                  </a:lnTo>
                  <a:lnTo>
                    <a:pt x="11" y="394"/>
                  </a:lnTo>
                  <a:lnTo>
                    <a:pt x="16" y="409"/>
                  </a:lnTo>
                  <a:lnTo>
                    <a:pt x="22" y="424"/>
                  </a:lnTo>
                  <a:lnTo>
                    <a:pt x="29" y="438"/>
                  </a:lnTo>
                  <a:lnTo>
                    <a:pt x="36" y="452"/>
                  </a:lnTo>
                  <a:lnTo>
                    <a:pt x="44" y="466"/>
                  </a:lnTo>
                  <a:lnTo>
                    <a:pt x="53" y="479"/>
                  </a:lnTo>
                  <a:lnTo>
                    <a:pt x="62" y="492"/>
                  </a:lnTo>
                  <a:lnTo>
                    <a:pt x="73" y="505"/>
                  </a:lnTo>
                  <a:lnTo>
                    <a:pt x="84" y="516"/>
                  </a:lnTo>
                  <a:lnTo>
                    <a:pt x="96" y="528"/>
                  </a:lnTo>
                  <a:lnTo>
                    <a:pt x="108" y="538"/>
                  </a:lnTo>
                  <a:lnTo>
                    <a:pt x="122" y="549"/>
                  </a:lnTo>
                  <a:lnTo>
                    <a:pt x="134" y="559"/>
                  </a:lnTo>
                  <a:lnTo>
                    <a:pt x="148" y="569"/>
                  </a:lnTo>
                  <a:lnTo>
                    <a:pt x="163" y="577"/>
                  </a:lnTo>
                  <a:lnTo>
                    <a:pt x="179" y="585"/>
                  </a:lnTo>
                  <a:lnTo>
                    <a:pt x="194" y="593"/>
                  </a:lnTo>
                  <a:lnTo>
                    <a:pt x="210" y="600"/>
                  </a:lnTo>
                  <a:lnTo>
                    <a:pt x="226" y="606"/>
                  </a:lnTo>
                  <a:lnTo>
                    <a:pt x="244" y="612"/>
                  </a:lnTo>
                  <a:lnTo>
                    <a:pt x="261" y="617"/>
                  </a:lnTo>
                  <a:lnTo>
                    <a:pt x="278" y="621"/>
                  </a:lnTo>
                  <a:lnTo>
                    <a:pt x="297" y="625"/>
                  </a:lnTo>
                  <a:lnTo>
                    <a:pt x="314" y="627"/>
                  </a:lnTo>
                  <a:lnTo>
                    <a:pt x="333" y="629"/>
                  </a:lnTo>
                  <a:lnTo>
                    <a:pt x="353" y="631"/>
                  </a:lnTo>
                  <a:lnTo>
                    <a:pt x="371" y="631"/>
                  </a:lnTo>
                  <a:lnTo>
                    <a:pt x="371" y="631"/>
                  </a:lnTo>
                  <a:lnTo>
                    <a:pt x="403" y="629"/>
                  </a:lnTo>
                  <a:lnTo>
                    <a:pt x="433" y="627"/>
                  </a:lnTo>
                  <a:lnTo>
                    <a:pt x="462" y="621"/>
                  </a:lnTo>
                  <a:lnTo>
                    <a:pt x="491" y="614"/>
                  </a:lnTo>
                  <a:lnTo>
                    <a:pt x="635" y="683"/>
                  </a:lnTo>
                  <a:lnTo>
                    <a:pt x="593" y="569"/>
                  </a:lnTo>
                  <a:lnTo>
                    <a:pt x="593" y="569"/>
                  </a:lnTo>
                  <a:lnTo>
                    <a:pt x="610" y="557"/>
                  </a:lnTo>
                  <a:lnTo>
                    <a:pt x="626" y="545"/>
                  </a:lnTo>
                  <a:lnTo>
                    <a:pt x="641" y="533"/>
                  </a:lnTo>
                  <a:lnTo>
                    <a:pt x="656" y="520"/>
                  </a:lnTo>
                  <a:lnTo>
                    <a:pt x="669" y="506"/>
                  </a:lnTo>
                  <a:lnTo>
                    <a:pt x="681" y="491"/>
                  </a:lnTo>
                  <a:lnTo>
                    <a:pt x="693" y="475"/>
                  </a:lnTo>
                  <a:lnTo>
                    <a:pt x="703" y="459"/>
                  </a:lnTo>
                  <a:lnTo>
                    <a:pt x="713" y="443"/>
                  </a:lnTo>
                  <a:lnTo>
                    <a:pt x="721" y="425"/>
                  </a:lnTo>
                  <a:lnTo>
                    <a:pt x="728" y="408"/>
                  </a:lnTo>
                  <a:lnTo>
                    <a:pt x="734" y="390"/>
                  </a:lnTo>
                  <a:lnTo>
                    <a:pt x="738" y="372"/>
                  </a:lnTo>
                  <a:lnTo>
                    <a:pt x="741" y="353"/>
                  </a:lnTo>
                  <a:lnTo>
                    <a:pt x="743" y="334"/>
                  </a:lnTo>
                  <a:lnTo>
                    <a:pt x="744" y="316"/>
                  </a:lnTo>
                  <a:lnTo>
                    <a:pt x="744" y="316"/>
                  </a:lnTo>
                  <a:close/>
                  <a:moveTo>
                    <a:pt x="257" y="274"/>
                  </a:moveTo>
                  <a:lnTo>
                    <a:pt x="257" y="274"/>
                  </a:lnTo>
                  <a:lnTo>
                    <a:pt x="248" y="273"/>
                  </a:lnTo>
                  <a:lnTo>
                    <a:pt x="239" y="269"/>
                  </a:lnTo>
                  <a:lnTo>
                    <a:pt x="230" y="264"/>
                  </a:lnTo>
                  <a:lnTo>
                    <a:pt x="223" y="259"/>
                  </a:lnTo>
                  <a:lnTo>
                    <a:pt x="217" y="252"/>
                  </a:lnTo>
                  <a:lnTo>
                    <a:pt x="212" y="242"/>
                  </a:lnTo>
                  <a:lnTo>
                    <a:pt x="209" y="233"/>
                  </a:lnTo>
                  <a:lnTo>
                    <a:pt x="208" y="224"/>
                  </a:lnTo>
                  <a:lnTo>
                    <a:pt x="208" y="224"/>
                  </a:lnTo>
                  <a:lnTo>
                    <a:pt x="209" y="213"/>
                  </a:lnTo>
                  <a:lnTo>
                    <a:pt x="212" y="204"/>
                  </a:lnTo>
                  <a:lnTo>
                    <a:pt x="217" y="194"/>
                  </a:lnTo>
                  <a:lnTo>
                    <a:pt x="223" y="187"/>
                  </a:lnTo>
                  <a:lnTo>
                    <a:pt x="230" y="182"/>
                  </a:lnTo>
                  <a:lnTo>
                    <a:pt x="239" y="177"/>
                  </a:lnTo>
                  <a:lnTo>
                    <a:pt x="248" y="173"/>
                  </a:lnTo>
                  <a:lnTo>
                    <a:pt x="257" y="173"/>
                  </a:lnTo>
                  <a:lnTo>
                    <a:pt x="257" y="173"/>
                  </a:lnTo>
                  <a:lnTo>
                    <a:pt x="268" y="173"/>
                  </a:lnTo>
                  <a:lnTo>
                    <a:pt x="277" y="177"/>
                  </a:lnTo>
                  <a:lnTo>
                    <a:pt x="285" y="182"/>
                  </a:lnTo>
                  <a:lnTo>
                    <a:pt x="293" y="187"/>
                  </a:lnTo>
                  <a:lnTo>
                    <a:pt x="299" y="194"/>
                  </a:lnTo>
                  <a:lnTo>
                    <a:pt x="304" y="204"/>
                  </a:lnTo>
                  <a:lnTo>
                    <a:pt x="306" y="213"/>
                  </a:lnTo>
                  <a:lnTo>
                    <a:pt x="307" y="224"/>
                  </a:lnTo>
                  <a:lnTo>
                    <a:pt x="307" y="224"/>
                  </a:lnTo>
                  <a:lnTo>
                    <a:pt x="306" y="233"/>
                  </a:lnTo>
                  <a:lnTo>
                    <a:pt x="304" y="242"/>
                  </a:lnTo>
                  <a:lnTo>
                    <a:pt x="299" y="252"/>
                  </a:lnTo>
                  <a:lnTo>
                    <a:pt x="293" y="259"/>
                  </a:lnTo>
                  <a:lnTo>
                    <a:pt x="285" y="264"/>
                  </a:lnTo>
                  <a:lnTo>
                    <a:pt x="277" y="269"/>
                  </a:lnTo>
                  <a:lnTo>
                    <a:pt x="268" y="273"/>
                  </a:lnTo>
                  <a:lnTo>
                    <a:pt x="257" y="274"/>
                  </a:lnTo>
                  <a:lnTo>
                    <a:pt x="257" y="274"/>
                  </a:lnTo>
                  <a:close/>
                  <a:moveTo>
                    <a:pt x="499" y="274"/>
                  </a:moveTo>
                  <a:lnTo>
                    <a:pt x="499" y="274"/>
                  </a:lnTo>
                  <a:lnTo>
                    <a:pt x="489" y="273"/>
                  </a:lnTo>
                  <a:lnTo>
                    <a:pt x="479" y="269"/>
                  </a:lnTo>
                  <a:lnTo>
                    <a:pt x="471" y="264"/>
                  </a:lnTo>
                  <a:lnTo>
                    <a:pt x="464" y="259"/>
                  </a:lnTo>
                  <a:lnTo>
                    <a:pt x="457" y="252"/>
                  </a:lnTo>
                  <a:lnTo>
                    <a:pt x="453" y="242"/>
                  </a:lnTo>
                  <a:lnTo>
                    <a:pt x="450" y="233"/>
                  </a:lnTo>
                  <a:lnTo>
                    <a:pt x="449" y="224"/>
                  </a:lnTo>
                  <a:lnTo>
                    <a:pt x="449" y="224"/>
                  </a:lnTo>
                  <a:lnTo>
                    <a:pt x="450" y="213"/>
                  </a:lnTo>
                  <a:lnTo>
                    <a:pt x="453" y="204"/>
                  </a:lnTo>
                  <a:lnTo>
                    <a:pt x="457" y="194"/>
                  </a:lnTo>
                  <a:lnTo>
                    <a:pt x="464" y="187"/>
                  </a:lnTo>
                  <a:lnTo>
                    <a:pt x="471" y="182"/>
                  </a:lnTo>
                  <a:lnTo>
                    <a:pt x="479" y="177"/>
                  </a:lnTo>
                  <a:lnTo>
                    <a:pt x="489" y="173"/>
                  </a:lnTo>
                  <a:lnTo>
                    <a:pt x="499" y="173"/>
                  </a:lnTo>
                  <a:lnTo>
                    <a:pt x="499" y="173"/>
                  </a:lnTo>
                  <a:lnTo>
                    <a:pt x="509" y="173"/>
                  </a:lnTo>
                  <a:lnTo>
                    <a:pt x="519" y="177"/>
                  </a:lnTo>
                  <a:lnTo>
                    <a:pt x="527" y="182"/>
                  </a:lnTo>
                  <a:lnTo>
                    <a:pt x="534" y="187"/>
                  </a:lnTo>
                  <a:lnTo>
                    <a:pt x="541" y="194"/>
                  </a:lnTo>
                  <a:lnTo>
                    <a:pt x="545" y="204"/>
                  </a:lnTo>
                  <a:lnTo>
                    <a:pt x="548" y="213"/>
                  </a:lnTo>
                  <a:lnTo>
                    <a:pt x="549" y="224"/>
                  </a:lnTo>
                  <a:lnTo>
                    <a:pt x="549" y="224"/>
                  </a:lnTo>
                  <a:lnTo>
                    <a:pt x="548" y="233"/>
                  </a:lnTo>
                  <a:lnTo>
                    <a:pt x="545" y="242"/>
                  </a:lnTo>
                  <a:lnTo>
                    <a:pt x="541" y="252"/>
                  </a:lnTo>
                  <a:lnTo>
                    <a:pt x="534" y="259"/>
                  </a:lnTo>
                  <a:lnTo>
                    <a:pt x="527" y="264"/>
                  </a:lnTo>
                  <a:lnTo>
                    <a:pt x="519" y="269"/>
                  </a:lnTo>
                  <a:lnTo>
                    <a:pt x="509" y="273"/>
                  </a:lnTo>
                  <a:lnTo>
                    <a:pt x="499" y="274"/>
                  </a:lnTo>
                  <a:lnTo>
                    <a:pt x="499" y="274"/>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6"/>
            <p:cNvSpPr>
              <a:spLocks noEditPoints="1"/>
            </p:cNvSpPr>
            <p:nvPr/>
          </p:nvSpPr>
          <p:spPr bwMode="auto">
            <a:xfrm>
              <a:off x="4178300" y="4422775"/>
              <a:ext cx="282575" cy="260350"/>
            </a:xfrm>
            <a:custGeom>
              <a:avLst/>
              <a:gdLst>
                <a:gd name="T0" fmla="*/ 456 w 889"/>
                <a:gd name="T1" fmla="*/ 620 h 821"/>
                <a:gd name="T2" fmla="*/ 473 w 889"/>
                <a:gd name="T3" fmla="*/ 555 h 821"/>
                <a:gd name="T4" fmla="*/ 503 w 889"/>
                <a:gd name="T5" fmla="*/ 494 h 821"/>
                <a:gd name="T6" fmla="*/ 546 w 889"/>
                <a:gd name="T7" fmla="*/ 441 h 821"/>
                <a:gd name="T8" fmla="*/ 599 w 889"/>
                <a:gd name="T9" fmla="*/ 395 h 821"/>
                <a:gd name="T10" fmla="*/ 663 w 889"/>
                <a:gd name="T11" fmla="*/ 358 h 821"/>
                <a:gd name="T12" fmla="*/ 734 w 889"/>
                <a:gd name="T13" fmla="*/ 334 h 821"/>
                <a:gd name="T14" fmla="*/ 812 w 889"/>
                <a:gd name="T15" fmla="*/ 320 h 821"/>
                <a:gd name="T16" fmla="*/ 871 w 889"/>
                <a:gd name="T17" fmla="*/ 318 h 821"/>
                <a:gd name="T18" fmla="*/ 881 w 889"/>
                <a:gd name="T19" fmla="*/ 286 h 821"/>
                <a:gd name="T20" fmla="*/ 855 w 889"/>
                <a:gd name="T21" fmla="*/ 223 h 821"/>
                <a:gd name="T22" fmla="*/ 816 w 889"/>
                <a:gd name="T23" fmla="*/ 166 h 821"/>
                <a:gd name="T24" fmla="*/ 768 w 889"/>
                <a:gd name="T25" fmla="*/ 114 h 821"/>
                <a:gd name="T26" fmla="*/ 708 w 889"/>
                <a:gd name="T27" fmla="*/ 71 h 821"/>
                <a:gd name="T28" fmla="*/ 642 w 889"/>
                <a:gd name="T29" fmla="*/ 37 h 821"/>
                <a:gd name="T30" fmla="*/ 568 w 889"/>
                <a:gd name="T31" fmla="*/ 14 h 821"/>
                <a:gd name="T32" fmla="*/ 489 w 889"/>
                <a:gd name="T33" fmla="*/ 1 h 821"/>
                <a:gd name="T34" fmla="*/ 424 w 889"/>
                <a:gd name="T35" fmla="*/ 0 h 821"/>
                <a:gd name="T36" fmla="*/ 336 w 889"/>
                <a:gd name="T37" fmla="*/ 12 h 821"/>
                <a:gd name="T38" fmla="*/ 253 w 889"/>
                <a:gd name="T39" fmla="*/ 37 h 821"/>
                <a:gd name="T40" fmla="*/ 180 w 889"/>
                <a:gd name="T41" fmla="*/ 76 h 821"/>
                <a:gd name="T42" fmla="*/ 116 w 889"/>
                <a:gd name="T43" fmla="*/ 125 h 821"/>
                <a:gd name="T44" fmla="*/ 65 w 889"/>
                <a:gd name="T45" fmla="*/ 183 h 821"/>
                <a:gd name="T46" fmla="*/ 27 w 889"/>
                <a:gd name="T47" fmla="*/ 248 h 821"/>
                <a:gd name="T48" fmla="*/ 5 w 889"/>
                <a:gd name="T49" fmla="*/ 322 h 821"/>
                <a:gd name="T50" fmla="*/ 0 w 889"/>
                <a:gd name="T51" fmla="*/ 379 h 821"/>
                <a:gd name="T52" fmla="*/ 13 w 889"/>
                <a:gd name="T53" fmla="*/ 470 h 821"/>
                <a:gd name="T54" fmla="*/ 49 w 889"/>
                <a:gd name="T55" fmla="*/ 553 h 821"/>
                <a:gd name="T56" fmla="*/ 106 w 889"/>
                <a:gd name="T57" fmla="*/ 625 h 821"/>
                <a:gd name="T58" fmla="*/ 180 w 889"/>
                <a:gd name="T59" fmla="*/ 684 h 821"/>
                <a:gd name="T60" fmla="*/ 339 w 889"/>
                <a:gd name="T61" fmla="*/ 747 h 821"/>
                <a:gd name="T62" fmla="*/ 447 w 889"/>
                <a:gd name="T63" fmla="*/ 759 h 821"/>
                <a:gd name="T64" fmla="*/ 460 w 889"/>
                <a:gd name="T65" fmla="*/ 708 h 821"/>
                <a:gd name="T66" fmla="*/ 584 w 889"/>
                <a:gd name="T67" fmla="*/ 209 h 821"/>
                <a:gd name="T68" fmla="*/ 618 w 889"/>
                <a:gd name="T69" fmla="*/ 219 h 821"/>
                <a:gd name="T70" fmla="*/ 642 w 889"/>
                <a:gd name="T71" fmla="*/ 257 h 821"/>
                <a:gd name="T72" fmla="*/ 639 w 889"/>
                <a:gd name="T73" fmla="*/ 293 h 821"/>
                <a:gd name="T74" fmla="*/ 607 w 889"/>
                <a:gd name="T75" fmla="*/ 324 h 821"/>
                <a:gd name="T76" fmla="*/ 571 w 889"/>
                <a:gd name="T77" fmla="*/ 328 h 821"/>
                <a:gd name="T78" fmla="*/ 534 w 889"/>
                <a:gd name="T79" fmla="*/ 302 h 821"/>
                <a:gd name="T80" fmla="*/ 524 w 889"/>
                <a:gd name="T81" fmla="*/ 268 h 821"/>
                <a:gd name="T82" fmla="*/ 541 w 889"/>
                <a:gd name="T83" fmla="*/ 226 h 821"/>
                <a:gd name="T84" fmla="*/ 584 w 889"/>
                <a:gd name="T85" fmla="*/ 209 h 821"/>
                <a:gd name="T86" fmla="*/ 282 w 889"/>
                <a:gd name="T87" fmla="*/ 328 h 821"/>
                <a:gd name="T88" fmla="*/ 244 w 889"/>
                <a:gd name="T89" fmla="*/ 302 h 821"/>
                <a:gd name="T90" fmla="*/ 235 w 889"/>
                <a:gd name="T91" fmla="*/ 268 h 821"/>
                <a:gd name="T92" fmla="*/ 252 w 889"/>
                <a:gd name="T93" fmla="*/ 226 h 821"/>
                <a:gd name="T94" fmla="*/ 294 w 889"/>
                <a:gd name="T95" fmla="*/ 209 h 821"/>
                <a:gd name="T96" fmla="*/ 327 w 889"/>
                <a:gd name="T97" fmla="*/ 219 h 821"/>
                <a:gd name="T98" fmla="*/ 353 w 889"/>
                <a:gd name="T99" fmla="*/ 257 h 821"/>
                <a:gd name="T100" fmla="*/ 350 w 889"/>
                <a:gd name="T101" fmla="*/ 293 h 821"/>
                <a:gd name="T102" fmla="*/ 317 w 889"/>
                <a:gd name="T103" fmla="*/ 324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89" h="821">
                  <a:moveTo>
                    <a:pt x="454" y="655"/>
                  </a:moveTo>
                  <a:lnTo>
                    <a:pt x="454" y="655"/>
                  </a:lnTo>
                  <a:lnTo>
                    <a:pt x="455" y="638"/>
                  </a:lnTo>
                  <a:lnTo>
                    <a:pt x="456" y="620"/>
                  </a:lnTo>
                  <a:lnTo>
                    <a:pt x="459" y="604"/>
                  </a:lnTo>
                  <a:lnTo>
                    <a:pt x="462" y="588"/>
                  </a:lnTo>
                  <a:lnTo>
                    <a:pt x="467" y="571"/>
                  </a:lnTo>
                  <a:lnTo>
                    <a:pt x="473" y="555"/>
                  </a:lnTo>
                  <a:lnTo>
                    <a:pt x="478" y="539"/>
                  </a:lnTo>
                  <a:lnTo>
                    <a:pt x="485" y="524"/>
                  </a:lnTo>
                  <a:lnTo>
                    <a:pt x="493" y="510"/>
                  </a:lnTo>
                  <a:lnTo>
                    <a:pt x="503" y="494"/>
                  </a:lnTo>
                  <a:lnTo>
                    <a:pt x="512" y="480"/>
                  </a:lnTo>
                  <a:lnTo>
                    <a:pt x="523" y="466"/>
                  </a:lnTo>
                  <a:lnTo>
                    <a:pt x="534" y="454"/>
                  </a:lnTo>
                  <a:lnTo>
                    <a:pt x="546" y="441"/>
                  </a:lnTo>
                  <a:lnTo>
                    <a:pt x="557" y="428"/>
                  </a:lnTo>
                  <a:lnTo>
                    <a:pt x="571" y="416"/>
                  </a:lnTo>
                  <a:lnTo>
                    <a:pt x="585" y="406"/>
                  </a:lnTo>
                  <a:lnTo>
                    <a:pt x="599" y="395"/>
                  </a:lnTo>
                  <a:lnTo>
                    <a:pt x="614" y="385"/>
                  </a:lnTo>
                  <a:lnTo>
                    <a:pt x="630" y="375"/>
                  </a:lnTo>
                  <a:lnTo>
                    <a:pt x="646" y="366"/>
                  </a:lnTo>
                  <a:lnTo>
                    <a:pt x="663" y="358"/>
                  </a:lnTo>
                  <a:lnTo>
                    <a:pt x="680" y="351"/>
                  </a:lnTo>
                  <a:lnTo>
                    <a:pt x="698" y="344"/>
                  </a:lnTo>
                  <a:lnTo>
                    <a:pt x="715" y="338"/>
                  </a:lnTo>
                  <a:lnTo>
                    <a:pt x="734" y="334"/>
                  </a:lnTo>
                  <a:lnTo>
                    <a:pt x="754" y="329"/>
                  </a:lnTo>
                  <a:lnTo>
                    <a:pt x="772" y="324"/>
                  </a:lnTo>
                  <a:lnTo>
                    <a:pt x="792" y="322"/>
                  </a:lnTo>
                  <a:lnTo>
                    <a:pt x="812" y="320"/>
                  </a:lnTo>
                  <a:lnTo>
                    <a:pt x="833" y="318"/>
                  </a:lnTo>
                  <a:lnTo>
                    <a:pt x="852" y="318"/>
                  </a:lnTo>
                  <a:lnTo>
                    <a:pt x="852" y="318"/>
                  </a:lnTo>
                  <a:lnTo>
                    <a:pt x="871" y="318"/>
                  </a:lnTo>
                  <a:lnTo>
                    <a:pt x="889" y="320"/>
                  </a:lnTo>
                  <a:lnTo>
                    <a:pt x="889" y="320"/>
                  </a:lnTo>
                  <a:lnTo>
                    <a:pt x="885" y="302"/>
                  </a:lnTo>
                  <a:lnTo>
                    <a:pt x="881" y="286"/>
                  </a:lnTo>
                  <a:lnTo>
                    <a:pt x="875" y="269"/>
                  </a:lnTo>
                  <a:lnTo>
                    <a:pt x="870" y="254"/>
                  </a:lnTo>
                  <a:lnTo>
                    <a:pt x="863" y="238"/>
                  </a:lnTo>
                  <a:lnTo>
                    <a:pt x="855" y="223"/>
                  </a:lnTo>
                  <a:lnTo>
                    <a:pt x="846" y="208"/>
                  </a:lnTo>
                  <a:lnTo>
                    <a:pt x="837" y="194"/>
                  </a:lnTo>
                  <a:lnTo>
                    <a:pt x="827" y="178"/>
                  </a:lnTo>
                  <a:lnTo>
                    <a:pt x="816" y="166"/>
                  </a:lnTo>
                  <a:lnTo>
                    <a:pt x="805" y="152"/>
                  </a:lnTo>
                  <a:lnTo>
                    <a:pt x="793" y="139"/>
                  </a:lnTo>
                  <a:lnTo>
                    <a:pt x="780" y="126"/>
                  </a:lnTo>
                  <a:lnTo>
                    <a:pt x="768" y="114"/>
                  </a:lnTo>
                  <a:lnTo>
                    <a:pt x="754" y="103"/>
                  </a:lnTo>
                  <a:lnTo>
                    <a:pt x="738" y="92"/>
                  </a:lnTo>
                  <a:lnTo>
                    <a:pt x="725" y="82"/>
                  </a:lnTo>
                  <a:lnTo>
                    <a:pt x="708" y="71"/>
                  </a:lnTo>
                  <a:lnTo>
                    <a:pt x="692" y="62"/>
                  </a:lnTo>
                  <a:lnTo>
                    <a:pt x="676" y="54"/>
                  </a:lnTo>
                  <a:lnTo>
                    <a:pt x="660" y="45"/>
                  </a:lnTo>
                  <a:lnTo>
                    <a:pt x="642" y="37"/>
                  </a:lnTo>
                  <a:lnTo>
                    <a:pt x="624" y="30"/>
                  </a:lnTo>
                  <a:lnTo>
                    <a:pt x="606" y="24"/>
                  </a:lnTo>
                  <a:lnTo>
                    <a:pt x="586" y="19"/>
                  </a:lnTo>
                  <a:lnTo>
                    <a:pt x="568" y="14"/>
                  </a:lnTo>
                  <a:lnTo>
                    <a:pt x="548" y="9"/>
                  </a:lnTo>
                  <a:lnTo>
                    <a:pt x="528" y="6"/>
                  </a:lnTo>
                  <a:lnTo>
                    <a:pt x="509" y="3"/>
                  </a:lnTo>
                  <a:lnTo>
                    <a:pt x="489" y="1"/>
                  </a:lnTo>
                  <a:lnTo>
                    <a:pt x="468" y="0"/>
                  </a:lnTo>
                  <a:lnTo>
                    <a:pt x="447" y="0"/>
                  </a:lnTo>
                  <a:lnTo>
                    <a:pt x="447" y="0"/>
                  </a:lnTo>
                  <a:lnTo>
                    <a:pt x="424" y="0"/>
                  </a:lnTo>
                  <a:lnTo>
                    <a:pt x="402" y="2"/>
                  </a:lnTo>
                  <a:lnTo>
                    <a:pt x="380" y="5"/>
                  </a:lnTo>
                  <a:lnTo>
                    <a:pt x="358" y="8"/>
                  </a:lnTo>
                  <a:lnTo>
                    <a:pt x="336" y="12"/>
                  </a:lnTo>
                  <a:lnTo>
                    <a:pt x="315" y="17"/>
                  </a:lnTo>
                  <a:lnTo>
                    <a:pt x="294" y="23"/>
                  </a:lnTo>
                  <a:lnTo>
                    <a:pt x="273" y="30"/>
                  </a:lnTo>
                  <a:lnTo>
                    <a:pt x="253" y="37"/>
                  </a:lnTo>
                  <a:lnTo>
                    <a:pt x="235" y="45"/>
                  </a:lnTo>
                  <a:lnTo>
                    <a:pt x="215" y="55"/>
                  </a:lnTo>
                  <a:lnTo>
                    <a:pt x="197" y="65"/>
                  </a:lnTo>
                  <a:lnTo>
                    <a:pt x="180" y="76"/>
                  </a:lnTo>
                  <a:lnTo>
                    <a:pt x="163" y="86"/>
                  </a:lnTo>
                  <a:lnTo>
                    <a:pt x="146" y="99"/>
                  </a:lnTo>
                  <a:lnTo>
                    <a:pt x="131" y="111"/>
                  </a:lnTo>
                  <a:lnTo>
                    <a:pt x="116" y="125"/>
                  </a:lnTo>
                  <a:lnTo>
                    <a:pt x="102" y="138"/>
                  </a:lnTo>
                  <a:lnTo>
                    <a:pt x="89" y="153"/>
                  </a:lnTo>
                  <a:lnTo>
                    <a:pt x="77" y="167"/>
                  </a:lnTo>
                  <a:lnTo>
                    <a:pt x="65" y="183"/>
                  </a:lnTo>
                  <a:lnTo>
                    <a:pt x="53" y="198"/>
                  </a:lnTo>
                  <a:lnTo>
                    <a:pt x="44" y="215"/>
                  </a:lnTo>
                  <a:lnTo>
                    <a:pt x="35" y="232"/>
                  </a:lnTo>
                  <a:lnTo>
                    <a:pt x="27" y="248"/>
                  </a:lnTo>
                  <a:lnTo>
                    <a:pt x="20" y="267"/>
                  </a:lnTo>
                  <a:lnTo>
                    <a:pt x="14" y="285"/>
                  </a:lnTo>
                  <a:lnTo>
                    <a:pt x="9" y="303"/>
                  </a:lnTo>
                  <a:lnTo>
                    <a:pt x="5" y="322"/>
                  </a:lnTo>
                  <a:lnTo>
                    <a:pt x="2" y="341"/>
                  </a:lnTo>
                  <a:lnTo>
                    <a:pt x="0" y="360"/>
                  </a:lnTo>
                  <a:lnTo>
                    <a:pt x="0" y="379"/>
                  </a:lnTo>
                  <a:lnTo>
                    <a:pt x="0" y="379"/>
                  </a:lnTo>
                  <a:lnTo>
                    <a:pt x="1" y="402"/>
                  </a:lnTo>
                  <a:lnTo>
                    <a:pt x="3" y="426"/>
                  </a:lnTo>
                  <a:lnTo>
                    <a:pt x="7" y="448"/>
                  </a:lnTo>
                  <a:lnTo>
                    <a:pt x="13" y="470"/>
                  </a:lnTo>
                  <a:lnTo>
                    <a:pt x="20" y="491"/>
                  </a:lnTo>
                  <a:lnTo>
                    <a:pt x="28" y="512"/>
                  </a:lnTo>
                  <a:lnTo>
                    <a:pt x="38" y="533"/>
                  </a:lnTo>
                  <a:lnTo>
                    <a:pt x="49" y="553"/>
                  </a:lnTo>
                  <a:lnTo>
                    <a:pt x="62" y="571"/>
                  </a:lnTo>
                  <a:lnTo>
                    <a:pt x="75" y="590"/>
                  </a:lnTo>
                  <a:lnTo>
                    <a:pt x="91" y="608"/>
                  </a:lnTo>
                  <a:lnTo>
                    <a:pt x="106" y="625"/>
                  </a:lnTo>
                  <a:lnTo>
                    <a:pt x="123" y="641"/>
                  </a:lnTo>
                  <a:lnTo>
                    <a:pt x="142" y="657"/>
                  </a:lnTo>
                  <a:lnTo>
                    <a:pt x="160" y="671"/>
                  </a:lnTo>
                  <a:lnTo>
                    <a:pt x="180" y="684"/>
                  </a:lnTo>
                  <a:lnTo>
                    <a:pt x="131" y="821"/>
                  </a:lnTo>
                  <a:lnTo>
                    <a:pt x="304" y="739"/>
                  </a:lnTo>
                  <a:lnTo>
                    <a:pt x="304" y="739"/>
                  </a:lnTo>
                  <a:lnTo>
                    <a:pt x="339" y="747"/>
                  </a:lnTo>
                  <a:lnTo>
                    <a:pt x="374" y="753"/>
                  </a:lnTo>
                  <a:lnTo>
                    <a:pt x="410" y="758"/>
                  </a:lnTo>
                  <a:lnTo>
                    <a:pt x="447" y="759"/>
                  </a:lnTo>
                  <a:lnTo>
                    <a:pt x="447" y="759"/>
                  </a:lnTo>
                  <a:lnTo>
                    <a:pt x="474" y="758"/>
                  </a:lnTo>
                  <a:lnTo>
                    <a:pt x="474" y="758"/>
                  </a:lnTo>
                  <a:lnTo>
                    <a:pt x="466" y="733"/>
                  </a:lnTo>
                  <a:lnTo>
                    <a:pt x="460" y="708"/>
                  </a:lnTo>
                  <a:lnTo>
                    <a:pt x="455" y="682"/>
                  </a:lnTo>
                  <a:lnTo>
                    <a:pt x="454" y="655"/>
                  </a:lnTo>
                  <a:lnTo>
                    <a:pt x="454" y="655"/>
                  </a:lnTo>
                  <a:close/>
                  <a:moveTo>
                    <a:pt x="584" y="209"/>
                  </a:moveTo>
                  <a:lnTo>
                    <a:pt x="584" y="209"/>
                  </a:lnTo>
                  <a:lnTo>
                    <a:pt x="596" y="210"/>
                  </a:lnTo>
                  <a:lnTo>
                    <a:pt x="607" y="213"/>
                  </a:lnTo>
                  <a:lnTo>
                    <a:pt x="618" y="219"/>
                  </a:lnTo>
                  <a:lnTo>
                    <a:pt x="626" y="226"/>
                  </a:lnTo>
                  <a:lnTo>
                    <a:pt x="634" y="236"/>
                  </a:lnTo>
                  <a:lnTo>
                    <a:pt x="639" y="245"/>
                  </a:lnTo>
                  <a:lnTo>
                    <a:pt x="642" y="257"/>
                  </a:lnTo>
                  <a:lnTo>
                    <a:pt x="643" y="268"/>
                  </a:lnTo>
                  <a:lnTo>
                    <a:pt x="643" y="268"/>
                  </a:lnTo>
                  <a:lnTo>
                    <a:pt x="642" y="281"/>
                  </a:lnTo>
                  <a:lnTo>
                    <a:pt x="639" y="293"/>
                  </a:lnTo>
                  <a:lnTo>
                    <a:pt x="634" y="302"/>
                  </a:lnTo>
                  <a:lnTo>
                    <a:pt x="626" y="311"/>
                  </a:lnTo>
                  <a:lnTo>
                    <a:pt x="618" y="318"/>
                  </a:lnTo>
                  <a:lnTo>
                    <a:pt x="607" y="324"/>
                  </a:lnTo>
                  <a:lnTo>
                    <a:pt x="596" y="328"/>
                  </a:lnTo>
                  <a:lnTo>
                    <a:pt x="584" y="329"/>
                  </a:lnTo>
                  <a:lnTo>
                    <a:pt x="584" y="329"/>
                  </a:lnTo>
                  <a:lnTo>
                    <a:pt x="571" y="328"/>
                  </a:lnTo>
                  <a:lnTo>
                    <a:pt x="561" y="324"/>
                  </a:lnTo>
                  <a:lnTo>
                    <a:pt x="550" y="318"/>
                  </a:lnTo>
                  <a:lnTo>
                    <a:pt x="541" y="311"/>
                  </a:lnTo>
                  <a:lnTo>
                    <a:pt x="534" y="302"/>
                  </a:lnTo>
                  <a:lnTo>
                    <a:pt x="528" y="293"/>
                  </a:lnTo>
                  <a:lnTo>
                    <a:pt x="525" y="281"/>
                  </a:lnTo>
                  <a:lnTo>
                    <a:pt x="524" y="268"/>
                  </a:lnTo>
                  <a:lnTo>
                    <a:pt x="524" y="268"/>
                  </a:lnTo>
                  <a:lnTo>
                    <a:pt x="525" y="257"/>
                  </a:lnTo>
                  <a:lnTo>
                    <a:pt x="528" y="245"/>
                  </a:lnTo>
                  <a:lnTo>
                    <a:pt x="534" y="236"/>
                  </a:lnTo>
                  <a:lnTo>
                    <a:pt x="541" y="226"/>
                  </a:lnTo>
                  <a:lnTo>
                    <a:pt x="550" y="219"/>
                  </a:lnTo>
                  <a:lnTo>
                    <a:pt x="561" y="213"/>
                  </a:lnTo>
                  <a:lnTo>
                    <a:pt x="571" y="210"/>
                  </a:lnTo>
                  <a:lnTo>
                    <a:pt x="584" y="209"/>
                  </a:lnTo>
                  <a:lnTo>
                    <a:pt x="584" y="209"/>
                  </a:lnTo>
                  <a:close/>
                  <a:moveTo>
                    <a:pt x="294" y="329"/>
                  </a:moveTo>
                  <a:lnTo>
                    <a:pt x="294" y="329"/>
                  </a:lnTo>
                  <a:lnTo>
                    <a:pt x="282" y="328"/>
                  </a:lnTo>
                  <a:lnTo>
                    <a:pt x="271" y="324"/>
                  </a:lnTo>
                  <a:lnTo>
                    <a:pt x="260" y="318"/>
                  </a:lnTo>
                  <a:lnTo>
                    <a:pt x="252" y="311"/>
                  </a:lnTo>
                  <a:lnTo>
                    <a:pt x="244" y="302"/>
                  </a:lnTo>
                  <a:lnTo>
                    <a:pt x="239" y="293"/>
                  </a:lnTo>
                  <a:lnTo>
                    <a:pt x="236" y="281"/>
                  </a:lnTo>
                  <a:lnTo>
                    <a:pt x="235" y="268"/>
                  </a:lnTo>
                  <a:lnTo>
                    <a:pt x="235" y="268"/>
                  </a:lnTo>
                  <a:lnTo>
                    <a:pt x="236" y="257"/>
                  </a:lnTo>
                  <a:lnTo>
                    <a:pt x="239" y="245"/>
                  </a:lnTo>
                  <a:lnTo>
                    <a:pt x="244" y="236"/>
                  </a:lnTo>
                  <a:lnTo>
                    <a:pt x="252" y="226"/>
                  </a:lnTo>
                  <a:lnTo>
                    <a:pt x="260" y="219"/>
                  </a:lnTo>
                  <a:lnTo>
                    <a:pt x="271" y="213"/>
                  </a:lnTo>
                  <a:lnTo>
                    <a:pt x="282" y="210"/>
                  </a:lnTo>
                  <a:lnTo>
                    <a:pt x="294" y="209"/>
                  </a:lnTo>
                  <a:lnTo>
                    <a:pt x="294" y="209"/>
                  </a:lnTo>
                  <a:lnTo>
                    <a:pt x="307" y="210"/>
                  </a:lnTo>
                  <a:lnTo>
                    <a:pt x="317" y="213"/>
                  </a:lnTo>
                  <a:lnTo>
                    <a:pt x="327" y="219"/>
                  </a:lnTo>
                  <a:lnTo>
                    <a:pt x="337" y="226"/>
                  </a:lnTo>
                  <a:lnTo>
                    <a:pt x="344" y="236"/>
                  </a:lnTo>
                  <a:lnTo>
                    <a:pt x="350" y="245"/>
                  </a:lnTo>
                  <a:lnTo>
                    <a:pt x="353" y="257"/>
                  </a:lnTo>
                  <a:lnTo>
                    <a:pt x="354" y="268"/>
                  </a:lnTo>
                  <a:lnTo>
                    <a:pt x="354" y="268"/>
                  </a:lnTo>
                  <a:lnTo>
                    <a:pt x="353" y="281"/>
                  </a:lnTo>
                  <a:lnTo>
                    <a:pt x="350" y="293"/>
                  </a:lnTo>
                  <a:lnTo>
                    <a:pt x="344" y="302"/>
                  </a:lnTo>
                  <a:lnTo>
                    <a:pt x="337" y="311"/>
                  </a:lnTo>
                  <a:lnTo>
                    <a:pt x="327" y="318"/>
                  </a:lnTo>
                  <a:lnTo>
                    <a:pt x="317" y="324"/>
                  </a:lnTo>
                  <a:lnTo>
                    <a:pt x="307" y="328"/>
                  </a:lnTo>
                  <a:lnTo>
                    <a:pt x="294" y="329"/>
                  </a:lnTo>
                  <a:lnTo>
                    <a:pt x="294" y="32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0" name="Freeform 5"/>
          <p:cNvSpPr/>
          <p:nvPr/>
        </p:nvSpPr>
        <p:spPr bwMode="auto">
          <a:xfrm>
            <a:off x="5025445" y="1362035"/>
            <a:ext cx="355496" cy="358859"/>
          </a:xfrm>
          <a:custGeom>
            <a:avLst/>
            <a:gdLst/>
            <a:ahLst/>
            <a:cxnLst/>
            <a:rect l="l" t="t" r="r" b="b"/>
            <a:pathLst>
              <a:path w="1009550" h="1019105">
                <a:moveTo>
                  <a:pt x="506769" y="481673"/>
                </a:moveTo>
                <a:cubicBezTo>
                  <a:pt x="512508" y="481836"/>
                  <a:pt x="515618" y="482073"/>
                  <a:pt x="515622" y="482073"/>
                </a:cubicBezTo>
                <a:cubicBezTo>
                  <a:pt x="500600" y="550346"/>
                  <a:pt x="583221" y="743787"/>
                  <a:pt x="564444" y="887919"/>
                </a:cubicBezTo>
                <a:cubicBezTo>
                  <a:pt x="553177" y="967571"/>
                  <a:pt x="448023" y="1032051"/>
                  <a:pt x="376668" y="1016879"/>
                </a:cubicBezTo>
                <a:cubicBezTo>
                  <a:pt x="271530" y="1001710"/>
                  <a:pt x="264005" y="887954"/>
                  <a:pt x="264003" y="887919"/>
                </a:cubicBezTo>
                <a:cubicBezTo>
                  <a:pt x="196404" y="895505"/>
                  <a:pt x="136316" y="868954"/>
                  <a:pt x="113783" y="823439"/>
                </a:cubicBezTo>
                <a:cubicBezTo>
                  <a:pt x="83738" y="762751"/>
                  <a:pt x="79983" y="660342"/>
                  <a:pt x="162604" y="595861"/>
                </a:cubicBezTo>
                <a:cubicBezTo>
                  <a:pt x="297333" y="483021"/>
                  <a:pt x="466566" y="480532"/>
                  <a:pt x="506769" y="481673"/>
                </a:cubicBezTo>
                <a:close/>
                <a:moveTo>
                  <a:pt x="803569" y="458221"/>
                </a:moveTo>
                <a:cubicBezTo>
                  <a:pt x="843740" y="458754"/>
                  <a:pt x="880387" y="462305"/>
                  <a:pt x="906697" y="470827"/>
                </a:cubicBezTo>
                <a:cubicBezTo>
                  <a:pt x="1008180" y="508702"/>
                  <a:pt x="1042008" y="629902"/>
                  <a:pt x="974353" y="705652"/>
                </a:cubicBezTo>
                <a:cubicBezTo>
                  <a:pt x="948047" y="735947"/>
                  <a:pt x="869138" y="728379"/>
                  <a:pt x="869111" y="728377"/>
                </a:cubicBezTo>
                <a:cubicBezTo>
                  <a:pt x="869118" y="728406"/>
                  <a:pt x="891655" y="811711"/>
                  <a:pt x="846559" y="860940"/>
                </a:cubicBezTo>
                <a:cubicBezTo>
                  <a:pt x="797696" y="910177"/>
                  <a:pt x="707489" y="917752"/>
                  <a:pt x="662385" y="860940"/>
                </a:cubicBezTo>
                <a:cubicBezTo>
                  <a:pt x="583454" y="766252"/>
                  <a:pt x="530833" y="501127"/>
                  <a:pt x="530833" y="482189"/>
                </a:cubicBezTo>
                <a:cubicBezTo>
                  <a:pt x="530874" y="482182"/>
                  <a:pt x="683074" y="456624"/>
                  <a:pt x="803569" y="458221"/>
                </a:cubicBezTo>
                <a:close/>
                <a:moveTo>
                  <a:pt x="324738" y="38090"/>
                </a:moveTo>
                <a:cubicBezTo>
                  <a:pt x="343703" y="39805"/>
                  <a:pt x="361496" y="44772"/>
                  <a:pt x="376480" y="53287"/>
                </a:cubicBezTo>
                <a:cubicBezTo>
                  <a:pt x="503838" y="128975"/>
                  <a:pt x="500100" y="458200"/>
                  <a:pt x="500100" y="458240"/>
                </a:cubicBezTo>
                <a:cubicBezTo>
                  <a:pt x="500072" y="458238"/>
                  <a:pt x="436405" y="454456"/>
                  <a:pt x="380227" y="458240"/>
                </a:cubicBezTo>
                <a:cubicBezTo>
                  <a:pt x="275337" y="465809"/>
                  <a:pt x="192924" y="492301"/>
                  <a:pt x="121750" y="484732"/>
                </a:cubicBezTo>
                <a:cubicBezTo>
                  <a:pt x="110511" y="484732"/>
                  <a:pt x="-16854" y="450670"/>
                  <a:pt x="1876" y="329563"/>
                </a:cubicBezTo>
                <a:cubicBezTo>
                  <a:pt x="20603" y="216044"/>
                  <a:pt x="140441" y="223592"/>
                  <a:pt x="140480" y="223594"/>
                </a:cubicBezTo>
                <a:cubicBezTo>
                  <a:pt x="129242" y="193318"/>
                  <a:pt x="132988" y="140333"/>
                  <a:pt x="166702" y="102487"/>
                </a:cubicBezTo>
                <a:cubicBezTo>
                  <a:pt x="200416" y="57072"/>
                  <a:pt x="267845" y="32945"/>
                  <a:pt x="324738" y="38090"/>
                </a:cubicBezTo>
                <a:close/>
                <a:moveTo>
                  <a:pt x="648144" y="11"/>
                </a:moveTo>
                <a:cubicBezTo>
                  <a:pt x="658363" y="-115"/>
                  <a:pt x="669305" y="893"/>
                  <a:pt x="681009" y="3263"/>
                </a:cubicBezTo>
                <a:cubicBezTo>
                  <a:pt x="763390" y="18430"/>
                  <a:pt x="755914" y="109422"/>
                  <a:pt x="755912" y="109449"/>
                </a:cubicBezTo>
                <a:cubicBezTo>
                  <a:pt x="755935" y="109439"/>
                  <a:pt x="819591" y="82909"/>
                  <a:pt x="879503" y="117034"/>
                </a:cubicBezTo>
                <a:cubicBezTo>
                  <a:pt x="920699" y="143580"/>
                  <a:pt x="1029309" y="348368"/>
                  <a:pt x="800854" y="397669"/>
                </a:cubicBezTo>
                <a:cubicBezTo>
                  <a:pt x="587423" y="443168"/>
                  <a:pt x="531225" y="462131"/>
                  <a:pt x="531202" y="462139"/>
                </a:cubicBezTo>
                <a:cubicBezTo>
                  <a:pt x="531197" y="462089"/>
                  <a:pt x="497499" y="166328"/>
                  <a:pt x="527457" y="90487"/>
                </a:cubicBezTo>
                <a:cubicBezTo>
                  <a:pt x="540565" y="57304"/>
                  <a:pt x="576613" y="893"/>
                  <a:pt x="648144" y="1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1" name="Freeform 9"/>
          <p:cNvSpPr/>
          <p:nvPr/>
        </p:nvSpPr>
        <p:spPr bwMode="auto">
          <a:xfrm>
            <a:off x="3726503" y="2225734"/>
            <a:ext cx="507360" cy="292620"/>
          </a:xfrm>
          <a:custGeom>
            <a:avLst/>
            <a:gdLst/>
            <a:ahLst/>
            <a:cxnLst/>
            <a:rect l="l" t="t" r="r" b="b"/>
            <a:pathLst>
              <a:path w="1406526" h="811213">
                <a:moveTo>
                  <a:pt x="998157" y="511175"/>
                </a:moveTo>
                <a:cubicBezTo>
                  <a:pt x="998166" y="511211"/>
                  <a:pt x="1016984" y="583355"/>
                  <a:pt x="1077167" y="659295"/>
                </a:cubicBezTo>
                <a:cubicBezTo>
                  <a:pt x="1099742" y="685881"/>
                  <a:pt x="1159940" y="735254"/>
                  <a:pt x="1193801" y="761840"/>
                </a:cubicBezTo>
                <a:cubicBezTo>
                  <a:pt x="1137365" y="792223"/>
                  <a:pt x="1073405" y="811213"/>
                  <a:pt x="1005682" y="811213"/>
                </a:cubicBezTo>
                <a:cubicBezTo>
                  <a:pt x="937959" y="811213"/>
                  <a:pt x="873999" y="792223"/>
                  <a:pt x="817563" y="761840"/>
                </a:cubicBezTo>
                <a:cubicBezTo>
                  <a:pt x="847662" y="739052"/>
                  <a:pt x="907860" y="689679"/>
                  <a:pt x="937959" y="651699"/>
                </a:cubicBezTo>
                <a:cubicBezTo>
                  <a:pt x="986858" y="587150"/>
                  <a:pt x="998151" y="511213"/>
                  <a:pt x="998157" y="511175"/>
                </a:cubicBezTo>
                <a:close/>
                <a:moveTo>
                  <a:pt x="393319" y="508000"/>
                </a:moveTo>
                <a:cubicBezTo>
                  <a:pt x="393333" y="508068"/>
                  <a:pt x="408396" y="583992"/>
                  <a:pt x="468567" y="656120"/>
                </a:cubicBezTo>
                <a:cubicBezTo>
                  <a:pt x="491141" y="686504"/>
                  <a:pt x="551339" y="732079"/>
                  <a:pt x="588963" y="762463"/>
                </a:cubicBezTo>
                <a:cubicBezTo>
                  <a:pt x="532528" y="789048"/>
                  <a:pt x="468567" y="808038"/>
                  <a:pt x="400844" y="808038"/>
                </a:cubicBezTo>
                <a:cubicBezTo>
                  <a:pt x="333121" y="808038"/>
                  <a:pt x="269160" y="789048"/>
                  <a:pt x="212725" y="758665"/>
                </a:cubicBezTo>
                <a:cubicBezTo>
                  <a:pt x="242824" y="735877"/>
                  <a:pt x="303022" y="690302"/>
                  <a:pt x="333121" y="648524"/>
                </a:cubicBezTo>
                <a:cubicBezTo>
                  <a:pt x="382018" y="583977"/>
                  <a:pt x="393313" y="508041"/>
                  <a:pt x="393319" y="508000"/>
                </a:cubicBezTo>
                <a:close/>
                <a:moveTo>
                  <a:pt x="1065213" y="3175"/>
                </a:moveTo>
                <a:cubicBezTo>
                  <a:pt x="1260249" y="29757"/>
                  <a:pt x="1406526" y="200639"/>
                  <a:pt x="1406526" y="405697"/>
                </a:cubicBezTo>
                <a:cubicBezTo>
                  <a:pt x="1406526" y="508226"/>
                  <a:pt x="1369019" y="599363"/>
                  <a:pt x="1305257" y="671513"/>
                </a:cubicBezTo>
                <a:cubicBezTo>
                  <a:pt x="1275252" y="660121"/>
                  <a:pt x="1211490" y="622147"/>
                  <a:pt x="1143978" y="519618"/>
                </a:cubicBezTo>
                <a:cubicBezTo>
                  <a:pt x="1072733" y="417116"/>
                  <a:pt x="1065217" y="295637"/>
                  <a:pt x="1065213" y="295573"/>
                </a:cubicBezTo>
                <a:cubicBezTo>
                  <a:pt x="1065213" y="295547"/>
                  <a:pt x="1065213" y="292795"/>
                  <a:pt x="1065213" y="3175"/>
                </a:cubicBezTo>
                <a:close/>
                <a:moveTo>
                  <a:pt x="933450" y="3175"/>
                </a:moveTo>
                <a:cubicBezTo>
                  <a:pt x="933450" y="3175"/>
                  <a:pt x="933450" y="3175"/>
                  <a:pt x="933450" y="299370"/>
                </a:cubicBezTo>
                <a:cubicBezTo>
                  <a:pt x="933450" y="299370"/>
                  <a:pt x="918497" y="432278"/>
                  <a:pt x="847469" y="534808"/>
                </a:cubicBezTo>
                <a:cubicBezTo>
                  <a:pt x="802609" y="603160"/>
                  <a:pt x="735320" y="648729"/>
                  <a:pt x="701675" y="671513"/>
                </a:cubicBezTo>
                <a:cubicBezTo>
                  <a:pt x="765226" y="599363"/>
                  <a:pt x="802609" y="504429"/>
                  <a:pt x="802609" y="401899"/>
                </a:cubicBezTo>
                <a:cubicBezTo>
                  <a:pt x="802609" y="299370"/>
                  <a:pt x="765226" y="208233"/>
                  <a:pt x="705414" y="136083"/>
                </a:cubicBezTo>
                <a:cubicBezTo>
                  <a:pt x="761488" y="67730"/>
                  <a:pt x="843731" y="22162"/>
                  <a:pt x="933450" y="3175"/>
                </a:cubicBezTo>
                <a:close/>
                <a:moveTo>
                  <a:pt x="330200" y="3175"/>
                </a:moveTo>
                <a:cubicBezTo>
                  <a:pt x="330200" y="3192"/>
                  <a:pt x="330200" y="5407"/>
                  <a:pt x="330200" y="298940"/>
                </a:cubicBezTo>
                <a:cubicBezTo>
                  <a:pt x="330189" y="299031"/>
                  <a:pt x="315165" y="427899"/>
                  <a:pt x="243897" y="530243"/>
                </a:cubicBezTo>
                <a:cubicBezTo>
                  <a:pt x="198870" y="598497"/>
                  <a:pt x="131329" y="647791"/>
                  <a:pt x="97559" y="666750"/>
                </a:cubicBezTo>
                <a:cubicBezTo>
                  <a:pt x="37522" y="594705"/>
                  <a:pt x="0" y="503700"/>
                  <a:pt x="0" y="401320"/>
                </a:cubicBezTo>
                <a:cubicBezTo>
                  <a:pt x="0" y="200352"/>
                  <a:pt x="142586" y="37302"/>
                  <a:pt x="330200" y="3175"/>
                </a:cubicBezTo>
                <a:close/>
                <a:moveTo>
                  <a:pt x="460375" y="0"/>
                </a:moveTo>
                <a:cubicBezTo>
                  <a:pt x="558165" y="15175"/>
                  <a:pt x="644672" y="64496"/>
                  <a:pt x="704850" y="136579"/>
                </a:cubicBezTo>
                <a:cubicBezTo>
                  <a:pt x="640911" y="208662"/>
                  <a:pt x="603299" y="299715"/>
                  <a:pt x="603299" y="405943"/>
                </a:cubicBezTo>
                <a:cubicBezTo>
                  <a:pt x="603299" y="504583"/>
                  <a:pt x="640911" y="599430"/>
                  <a:pt x="701089" y="671513"/>
                </a:cubicBezTo>
                <a:cubicBezTo>
                  <a:pt x="667239" y="656338"/>
                  <a:pt x="603299" y="618399"/>
                  <a:pt x="539359" y="519759"/>
                </a:cubicBezTo>
                <a:cubicBezTo>
                  <a:pt x="467917" y="413559"/>
                  <a:pt x="460379" y="292193"/>
                  <a:pt x="460375" y="292127"/>
                </a:cubicBezTo>
                <a:cubicBezTo>
                  <a:pt x="460375" y="292093"/>
                  <a:pt x="460375" y="288969"/>
                  <a:pt x="460375"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500" fill="hold"/>
                                        <p:tgtEl>
                                          <p:spTgt spid="20"/>
                                        </p:tgtEl>
                                        <p:attrNameLst>
                                          <p:attrName>ppt_w</p:attrName>
                                        </p:attrNameLst>
                                      </p:cBhvr>
                                      <p:tavLst>
                                        <p:tav tm="0">
                                          <p:val>
                                            <p:fltVal val="0"/>
                                          </p:val>
                                        </p:tav>
                                        <p:tav tm="100000">
                                          <p:val>
                                            <p:strVal val="#ppt_w"/>
                                          </p:val>
                                        </p:tav>
                                      </p:tavLst>
                                    </p:anim>
                                    <p:anim calcmode="lin" valueType="num">
                                      <p:cBhvr>
                                        <p:cTn id="11" dur="500" fill="hold"/>
                                        <p:tgtEl>
                                          <p:spTgt spid="20"/>
                                        </p:tgtEl>
                                        <p:attrNameLst>
                                          <p:attrName>ppt_h</p:attrName>
                                        </p:attrNameLst>
                                      </p:cBhvr>
                                      <p:tavLst>
                                        <p:tav tm="0">
                                          <p:val>
                                            <p:fltVal val="0"/>
                                          </p:val>
                                        </p:tav>
                                        <p:tav tm="100000">
                                          <p:val>
                                            <p:strVal val="#ppt_h"/>
                                          </p:val>
                                        </p:tav>
                                      </p:tavLst>
                                    </p:anim>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53" presetClass="entr" presetSubtype="16" fill="hold" grpId="0" nodeType="withEffect">
                                  <p:stCondLst>
                                    <p:cond delay="20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10" presetClass="entr" presetSubtype="0" fill="hold" nodeType="withEffect">
                                  <p:stCondLst>
                                    <p:cond delay="20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53" presetClass="entr" presetSubtype="16" fill="hold" grpId="0" nodeType="withEffect">
                                  <p:stCondLst>
                                    <p:cond delay="40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par>
                                <p:cTn id="29" presetID="10" presetClass="entr" presetSubtype="0" fill="hold" nodeType="withEffect">
                                  <p:stCondLst>
                                    <p:cond delay="40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53" presetClass="entr" presetSubtype="16" fill="hold" nodeType="withEffect">
                                  <p:stCondLst>
                                    <p:cond delay="60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10" presetClass="entr" presetSubtype="0" fill="hold" nodeType="withEffect">
                                  <p:stCondLst>
                                    <p:cond delay="60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right)">
                                      <p:cBhvr>
                                        <p:cTn id="55" dur="500"/>
                                        <p:tgtEl>
                                          <p:spTgt spid="15"/>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right)">
                                      <p:cBhvr>
                                        <p:cTn id="58" dur="500"/>
                                        <p:tgtEl>
                                          <p:spTgt spid="14"/>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right)">
                                      <p:cBhvr>
                                        <p:cTn id="61" dur="500"/>
                                        <p:tgtEl>
                                          <p:spTgt spid="10"/>
                                        </p:tgtEl>
                                      </p:cBhvr>
                                    </p:animEffect>
                                  </p:childTnLst>
                                </p:cTn>
                              </p:par>
                              <p:par>
                                <p:cTn id="62" presetID="22" presetClass="entr" presetSubtype="2" fill="hold" grpId="0"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wipe(right)">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bldP spid="10" grpId="0"/>
      <p:bldP spid="11" grpId="0"/>
      <p:bldP spid="12" grpId="0"/>
      <p:bldP spid="13" grpId="0"/>
      <p:bldP spid="14" grpId="0"/>
      <p:bldP spid="15" grpId="0"/>
      <p:bldP spid="16"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 name="组合 98"/>
          <p:cNvGrpSpPr/>
          <p:nvPr/>
        </p:nvGrpSpPr>
        <p:grpSpPr>
          <a:xfrm>
            <a:off x="2467817" y="4136527"/>
            <a:ext cx="2756552" cy="82277"/>
            <a:chOff x="3748636" y="1674310"/>
            <a:chExt cx="3675403" cy="109703"/>
          </a:xfrm>
        </p:grpSpPr>
        <p:cxnSp>
          <p:nvCxnSpPr>
            <p:cNvPr id="97" name="直接连接符 96"/>
            <p:cNvCxnSpPr>
              <a:endCxn id="98" idx="2"/>
            </p:cNvCxnSpPr>
            <p:nvPr/>
          </p:nvCxnSpPr>
          <p:spPr>
            <a:xfrm flipV="1">
              <a:off x="3748636" y="1729162"/>
              <a:ext cx="3565700" cy="2677"/>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8" name="椭圆 97"/>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0" name="组合 99"/>
          <p:cNvGrpSpPr/>
          <p:nvPr/>
        </p:nvGrpSpPr>
        <p:grpSpPr>
          <a:xfrm>
            <a:off x="3545634" y="3388814"/>
            <a:ext cx="1678736" cy="82277"/>
            <a:chOff x="5185725" y="1674310"/>
            <a:chExt cx="2238314" cy="109703"/>
          </a:xfrm>
        </p:grpSpPr>
        <p:cxnSp>
          <p:nvCxnSpPr>
            <p:cNvPr id="101" name="直接连接符 100"/>
            <p:cNvCxnSpPr/>
            <p:nvPr/>
          </p:nvCxnSpPr>
          <p:spPr>
            <a:xfrm>
              <a:off x="5185725" y="1718973"/>
              <a:ext cx="2121855"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2" name="椭圆 101"/>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3" name="组合 102"/>
          <p:cNvGrpSpPr/>
          <p:nvPr/>
        </p:nvGrpSpPr>
        <p:grpSpPr>
          <a:xfrm>
            <a:off x="3860976" y="2641102"/>
            <a:ext cx="1363394" cy="82277"/>
            <a:chOff x="5606181" y="1674310"/>
            <a:chExt cx="1817858" cy="109703"/>
          </a:xfrm>
        </p:grpSpPr>
        <p:cxnSp>
          <p:nvCxnSpPr>
            <p:cNvPr id="104" name="直接连接符 103"/>
            <p:cNvCxnSpPr/>
            <p:nvPr/>
          </p:nvCxnSpPr>
          <p:spPr>
            <a:xfrm flipV="1">
              <a:off x="5606181" y="1718973"/>
              <a:ext cx="1701399" cy="5094"/>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5" name="椭圆 104"/>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6" name="组合 105"/>
          <p:cNvGrpSpPr/>
          <p:nvPr/>
        </p:nvGrpSpPr>
        <p:grpSpPr>
          <a:xfrm>
            <a:off x="3518415" y="1893390"/>
            <a:ext cx="1705955" cy="82277"/>
            <a:chOff x="5149433" y="1674310"/>
            <a:chExt cx="2274606" cy="109703"/>
          </a:xfrm>
        </p:grpSpPr>
        <p:cxnSp>
          <p:nvCxnSpPr>
            <p:cNvPr id="107" name="直接连接符 106"/>
            <p:cNvCxnSpPr/>
            <p:nvPr/>
          </p:nvCxnSpPr>
          <p:spPr>
            <a:xfrm flipV="1">
              <a:off x="5149433" y="1718973"/>
              <a:ext cx="2158147" cy="6462"/>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8" name="椭圆 107"/>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9" name="组合 108"/>
          <p:cNvGrpSpPr/>
          <p:nvPr/>
        </p:nvGrpSpPr>
        <p:grpSpPr>
          <a:xfrm>
            <a:off x="2584927" y="1145677"/>
            <a:ext cx="2639442" cy="82277"/>
            <a:chOff x="3904783" y="1674310"/>
            <a:chExt cx="3519256" cy="109703"/>
          </a:xfrm>
        </p:grpSpPr>
        <p:cxnSp>
          <p:nvCxnSpPr>
            <p:cNvPr id="110" name="直接连接符 109"/>
            <p:cNvCxnSpPr/>
            <p:nvPr/>
          </p:nvCxnSpPr>
          <p:spPr>
            <a:xfrm flipV="1">
              <a:off x="3904783" y="1718973"/>
              <a:ext cx="3402797" cy="1018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1" name="椭圆 110"/>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76" name="任意多边形 75"/>
          <p:cNvSpPr/>
          <p:nvPr/>
        </p:nvSpPr>
        <p:spPr>
          <a:xfrm>
            <a:off x="2058408" y="1116059"/>
            <a:ext cx="1553505" cy="3107871"/>
          </a:xfrm>
          <a:custGeom>
            <a:avLst/>
            <a:gdLst>
              <a:gd name="connsiteX0" fmla="*/ 0 w 2468160"/>
              <a:gd name="connsiteY0" fmla="*/ 0 h 4937688"/>
              <a:gd name="connsiteX1" fmla="*/ 251709 w 2468160"/>
              <a:gd name="connsiteY1" fmla="*/ 12711 h 4937688"/>
              <a:gd name="connsiteX2" fmla="*/ 2468160 w 2468160"/>
              <a:gd name="connsiteY2" fmla="*/ 2468844 h 4937688"/>
              <a:gd name="connsiteX3" fmla="*/ 251709 w 2468160"/>
              <a:gd name="connsiteY3" fmla="*/ 4924978 h 4937688"/>
              <a:gd name="connsiteX4" fmla="*/ 0 w 2468160"/>
              <a:gd name="connsiteY4" fmla="*/ 4937688 h 4937688"/>
              <a:gd name="connsiteX5" fmla="*/ 0 w 2468160"/>
              <a:gd name="connsiteY5" fmla="*/ 4688120 h 4937688"/>
              <a:gd name="connsiteX6" fmla="*/ 226192 w 2468160"/>
              <a:gd name="connsiteY6" fmla="*/ 4676698 h 4937688"/>
              <a:gd name="connsiteX7" fmla="*/ 2218592 w 2468160"/>
              <a:gd name="connsiteY7" fmla="*/ 2468844 h 4937688"/>
              <a:gd name="connsiteX8" fmla="*/ 226192 w 2468160"/>
              <a:gd name="connsiteY8" fmla="*/ 260990 h 4937688"/>
              <a:gd name="connsiteX9" fmla="*/ 0 w 2468160"/>
              <a:gd name="connsiteY9" fmla="*/ 249569 h 493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160" h="4937688">
                <a:moveTo>
                  <a:pt x="0" y="0"/>
                </a:moveTo>
                <a:lnTo>
                  <a:pt x="251709" y="12711"/>
                </a:lnTo>
                <a:cubicBezTo>
                  <a:pt x="1496657" y="139142"/>
                  <a:pt x="2468160" y="1190539"/>
                  <a:pt x="2468160" y="2468844"/>
                </a:cubicBezTo>
                <a:cubicBezTo>
                  <a:pt x="2468160" y="3747149"/>
                  <a:pt x="1496657" y="4798546"/>
                  <a:pt x="251709" y="4924978"/>
                </a:cubicBezTo>
                <a:lnTo>
                  <a:pt x="0" y="4937688"/>
                </a:lnTo>
                <a:lnTo>
                  <a:pt x="0" y="4688120"/>
                </a:lnTo>
                <a:lnTo>
                  <a:pt x="226192" y="4676698"/>
                </a:lnTo>
                <a:cubicBezTo>
                  <a:pt x="1345293" y="4563047"/>
                  <a:pt x="2218592" y="3617931"/>
                  <a:pt x="2218592" y="2468844"/>
                </a:cubicBezTo>
                <a:cubicBezTo>
                  <a:pt x="2218592" y="1319758"/>
                  <a:pt x="1345293" y="374641"/>
                  <a:pt x="226192" y="260990"/>
                </a:cubicBezTo>
                <a:lnTo>
                  <a:pt x="0" y="249569"/>
                </a:lnTo>
                <a:close/>
              </a:path>
            </a:pathLst>
          </a:custGeom>
          <a:solidFill>
            <a:schemeClr val="bg1">
              <a:lumMod val="95000"/>
            </a:schemeClr>
          </a:solidFill>
          <a:ln>
            <a:noFill/>
          </a:ln>
          <a:effectLst>
            <a:innerShdw blurRad="762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8" name="组合 7"/>
          <p:cNvGrpSpPr/>
          <p:nvPr/>
        </p:nvGrpSpPr>
        <p:grpSpPr>
          <a:xfrm>
            <a:off x="2002155" y="862110"/>
            <a:ext cx="857292" cy="971669"/>
            <a:chOff x="2002155" y="862110"/>
            <a:chExt cx="857292" cy="971669"/>
          </a:xfrm>
        </p:grpSpPr>
        <p:grpSp>
          <p:nvGrpSpPr>
            <p:cNvPr id="45" name="组合 44"/>
            <p:cNvGrpSpPr/>
            <p:nvPr/>
          </p:nvGrpSpPr>
          <p:grpSpPr>
            <a:xfrm>
              <a:off x="2023848" y="862110"/>
              <a:ext cx="835599" cy="971669"/>
              <a:chOff x="3295850" y="2065377"/>
              <a:chExt cx="3592273" cy="4177307"/>
            </a:xfrm>
          </p:grpSpPr>
          <p:sp>
            <p:nvSpPr>
              <p:cNvPr id="46" name="圆角矩形 45"/>
              <p:cNvSpPr/>
              <p:nvPr/>
            </p:nvSpPr>
            <p:spPr>
              <a:xfrm rot="2760000">
                <a:off x="3283361" y="2637923"/>
                <a:ext cx="4177307" cy="3032216"/>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48" name="圆角矩形 47"/>
              <p:cNvSpPr/>
              <p:nvPr/>
            </p:nvSpPr>
            <p:spPr>
              <a:xfrm rot="2760000">
                <a:off x="3499201" y="2940763"/>
                <a:ext cx="3639373" cy="2369533"/>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Freeform 5"/>
              <p:cNvSpPr/>
              <p:nvPr/>
            </p:nvSpPr>
            <p:spPr bwMode="auto">
              <a:xfrm rot="10800000">
                <a:off x="3589408" y="2523401"/>
                <a:ext cx="2056649" cy="182279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89" name="文本框 88"/>
            <p:cNvSpPr txBox="1"/>
            <p:nvPr/>
          </p:nvSpPr>
          <p:spPr>
            <a:xfrm>
              <a:off x="2002155" y="992079"/>
              <a:ext cx="657225" cy="415498"/>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01</a:t>
              </a:r>
              <a:endParaRPr lang="zh-CN" altLang="en-US" sz="2100" dirty="0">
                <a:solidFill>
                  <a:srgbClr val="FFB850"/>
                </a:solidFill>
                <a:latin typeface="Impact" panose="020B0806030902050204" pitchFamily="34" charset="0"/>
              </a:endParaRPr>
            </a:p>
          </p:txBody>
        </p:sp>
      </p:grpSp>
      <p:grpSp>
        <p:nvGrpSpPr>
          <p:cNvPr id="17" name="组合 16"/>
          <p:cNvGrpSpPr/>
          <p:nvPr/>
        </p:nvGrpSpPr>
        <p:grpSpPr>
          <a:xfrm>
            <a:off x="1981274" y="3849597"/>
            <a:ext cx="857291" cy="971669"/>
            <a:chOff x="1981274" y="3849597"/>
            <a:chExt cx="857291" cy="971669"/>
          </a:xfrm>
        </p:grpSpPr>
        <p:grpSp>
          <p:nvGrpSpPr>
            <p:cNvPr id="50" name="组合 49"/>
            <p:cNvGrpSpPr/>
            <p:nvPr/>
          </p:nvGrpSpPr>
          <p:grpSpPr>
            <a:xfrm>
              <a:off x="2002966" y="3849597"/>
              <a:ext cx="835599" cy="971669"/>
              <a:chOff x="3295850" y="2065377"/>
              <a:chExt cx="3592273" cy="4177307"/>
            </a:xfrm>
          </p:grpSpPr>
          <p:sp>
            <p:nvSpPr>
              <p:cNvPr id="51" name="圆角矩形 50"/>
              <p:cNvSpPr/>
              <p:nvPr/>
            </p:nvSpPr>
            <p:spPr>
              <a:xfrm rot="2760000">
                <a:off x="3283361" y="2637923"/>
                <a:ext cx="4177307" cy="3032216"/>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53" name="圆角矩形 52"/>
              <p:cNvSpPr/>
              <p:nvPr/>
            </p:nvSpPr>
            <p:spPr>
              <a:xfrm rot="2760000">
                <a:off x="3499201" y="2940763"/>
                <a:ext cx="3639373" cy="2369533"/>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4" name="Freeform 5"/>
              <p:cNvSpPr/>
              <p:nvPr/>
            </p:nvSpPr>
            <p:spPr bwMode="auto">
              <a:xfrm rot="10800000">
                <a:off x="3589408" y="2523401"/>
                <a:ext cx="2056649" cy="182279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90" name="文本框 89"/>
            <p:cNvSpPr txBox="1"/>
            <p:nvPr/>
          </p:nvSpPr>
          <p:spPr>
            <a:xfrm>
              <a:off x="1981274" y="3971925"/>
              <a:ext cx="657225" cy="415498"/>
            </a:xfrm>
            <a:prstGeom prst="rect">
              <a:avLst/>
            </a:prstGeom>
            <a:noFill/>
          </p:spPr>
          <p:txBody>
            <a:bodyPr wrap="square" rtlCol="0">
              <a:spAutoFit/>
            </a:bodyPr>
            <a:lstStyle/>
            <a:p>
              <a:pPr algn="ctr"/>
              <a:r>
                <a:rPr lang="en-US" altLang="zh-CN" sz="2100" dirty="0">
                  <a:solidFill>
                    <a:srgbClr val="663A77"/>
                  </a:solidFill>
                  <a:latin typeface="Impact" panose="020B0806030902050204" pitchFamily="34" charset="0"/>
                </a:rPr>
                <a:t>05</a:t>
              </a:r>
              <a:endParaRPr lang="zh-CN" altLang="en-US" sz="2100" dirty="0">
                <a:solidFill>
                  <a:srgbClr val="663A77"/>
                </a:solidFill>
                <a:latin typeface="Impact" panose="020B0806030902050204" pitchFamily="34" charset="0"/>
              </a:endParaRPr>
            </a:p>
          </p:txBody>
        </p:sp>
      </p:grpSp>
      <p:grpSp>
        <p:nvGrpSpPr>
          <p:cNvPr id="16" name="组合 15"/>
          <p:cNvGrpSpPr/>
          <p:nvPr/>
        </p:nvGrpSpPr>
        <p:grpSpPr>
          <a:xfrm>
            <a:off x="2879178" y="3107494"/>
            <a:ext cx="859869" cy="971669"/>
            <a:chOff x="2879178" y="3107494"/>
            <a:chExt cx="859869" cy="971669"/>
          </a:xfrm>
        </p:grpSpPr>
        <p:grpSp>
          <p:nvGrpSpPr>
            <p:cNvPr id="40" name="组合 39"/>
            <p:cNvGrpSpPr/>
            <p:nvPr/>
          </p:nvGrpSpPr>
          <p:grpSpPr>
            <a:xfrm>
              <a:off x="2903448" y="3107494"/>
              <a:ext cx="835599" cy="971669"/>
              <a:chOff x="3295850" y="2065377"/>
              <a:chExt cx="3592273" cy="4177307"/>
            </a:xfrm>
          </p:grpSpPr>
          <p:sp>
            <p:nvSpPr>
              <p:cNvPr id="41" name="圆角矩形 40"/>
              <p:cNvSpPr/>
              <p:nvPr/>
            </p:nvSpPr>
            <p:spPr>
              <a:xfrm rot="2760000">
                <a:off x="3283361" y="2637923"/>
                <a:ext cx="4177307" cy="3032216"/>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43" name="圆角矩形 42"/>
              <p:cNvSpPr/>
              <p:nvPr/>
            </p:nvSpPr>
            <p:spPr>
              <a:xfrm rot="2760000">
                <a:off x="3499201" y="2940763"/>
                <a:ext cx="3639373" cy="2369533"/>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4" name="Freeform 5"/>
              <p:cNvSpPr/>
              <p:nvPr/>
            </p:nvSpPr>
            <p:spPr bwMode="auto">
              <a:xfrm rot="10800000">
                <a:off x="3589408" y="2523401"/>
                <a:ext cx="2056649" cy="182279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91" name="文本框 90"/>
            <p:cNvSpPr txBox="1"/>
            <p:nvPr/>
          </p:nvSpPr>
          <p:spPr>
            <a:xfrm>
              <a:off x="2879178" y="3232543"/>
              <a:ext cx="657225" cy="415498"/>
            </a:xfrm>
            <a:prstGeom prst="rect">
              <a:avLst/>
            </a:prstGeom>
            <a:noFill/>
          </p:spPr>
          <p:txBody>
            <a:bodyPr wrap="square" rtlCol="0">
              <a:spAutoFit/>
            </a:bodyPr>
            <a:lstStyle/>
            <a:p>
              <a:pPr algn="ctr"/>
              <a:r>
                <a:rPr lang="en-US" altLang="zh-CN" sz="2100" dirty="0">
                  <a:solidFill>
                    <a:srgbClr val="00AF92"/>
                  </a:solidFill>
                  <a:latin typeface="Impact" panose="020B0806030902050204" pitchFamily="34" charset="0"/>
                </a:rPr>
                <a:t>04</a:t>
              </a:r>
              <a:endParaRPr lang="zh-CN" altLang="en-US" sz="2100" dirty="0">
                <a:solidFill>
                  <a:srgbClr val="00AF92"/>
                </a:solidFill>
                <a:latin typeface="Impact" panose="020B0806030902050204" pitchFamily="34" charset="0"/>
              </a:endParaRPr>
            </a:p>
          </p:txBody>
        </p:sp>
      </p:grpSp>
      <p:grpSp>
        <p:nvGrpSpPr>
          <p:cNvPr id="9" name="组合 8"/>
          <p:cNvGrpSpPr/>
          <p:nvPr/>
        </p:nvGrpSpPr>
        <p:grpSpPr>
          <a:xfrm>
            <a:off x="2879178" y="1605175"/>
            <a:ext cx="845958" cy="971669"/>
            <a:chOff x="2879178" y="1605175"/>
            <a:chExt cx="845958" cy="971669"/>
          </a:xfrm>
        </p:grpSpPr>
        <p:grpSp>
          <p:nvGrpSpPr>
            <p:cNvPr id="10" name="组合 9"/>
            <p:cNvGrpSpPr/>
            <p:nvPr/>
          </p:nvGrpSpPr>
          <p:grpSpPr>
            <a:xfrm>
              <a:off x="2889537" y="1605175"/>
              <a:ext cx="835599" cy="971669"/>
              <a:chOff x="3295850" y="2065377"/>
              <a:chExt cx="3592273" cy="4177307"/>
            </a:xfrm>
          </p:grpSpPr>
          <p:sp>
            <p:nvSpPr>
              <p:cNvPr id="11" name="圆角矩形 10"/>
              <p:cNvSpPr/>
              <p:nvPr/>
            </p:nvSpPr>
            <p:spPr>
              <a:xfrm rot="2760000">
                <a:off x="3283361" y="2637923"/>
                <a:ext cx="4177307" cy="3032216"/>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13" name="圆角矩形 12"/>
              <p:cNvSpPr/>
              <p:nvPr/>
            </p:nvSpPr>
            <p:spPr>
              <a:xfrm rot="2760000">
                <a:off x="3499201" y="2940763"/>
                <a:ext cx="3639373" cy="2369533"/>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Freeform 5"/>
              <p:cNvSpPr/>
              <p:nvPr/>
            </p:nvSpPr>
            <p:spPr bwMode="auto">
              <a:xfrm rot="10800000">
                <a:off x="3589408" y="2523401"/>
                <a:ext cx="2056649" cy="182279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92" name="文本框 91"/>
            <p:cNvSpPr txBox="1"/>
            <p:nvPr/>
          </p:nvSpPr>
          <p:spPr>
            <a:xfrm>
              <a:off x="2879178" y="1729467"/>
              <a:ext cx="657225" cy="415498"/>
            </a:xfrm>
            <a:prstGeom prst="rect">
              <a:avLst/>
            </a:prstGeom>
            <a:noFill/>
          </p:spPr>
          <p:txBody>
            <a:bodyPr wrap="square" rtlCol="0">
              <a:spAutoFit/>
            </a:bodyPr>
            <a:lstStyle/>
            <a:p>
              <a:pPr algn="ctr"/>
              <a:r>
                <a:rPr lang="en-US" altLang="zh-CN" sz="2100" dirty="0">
                  <a:solidFill>
                    <a:srgbClr val="01ACBE"/>
                  </a:solidFill>
                  <a:latin typeface="Impact" panose="020B0806030902050204" pitchFamily="34" charset="0"/>
                </a:rPr>
                <a:t>02</a:t>
              </a:r>
              <a:endParaRPr lang="zh-CN" altLang="en-US" sz="2100" dirty="0">
                <a:solidFill>
                  <a:srgbClr val="01ACBE"/>
                </a:solidFill>
                <a:latin typeface="Impact" panose="020B0806030902050204" pitchFamily="34" charset="0"/>
              </a:endParaRPr>
            </a:p>
          </p:txBody>
        </p:sp>
      </p:grpSp>
      <p:grpSp>
        <p:nvGrpSpPr>
          <p:cNvPr id="15" name="组合 14"/>
          <p:cNvGrpSpPr/>
          <p:nvPr/>
        </p:nvGrpSpPr>
        <p:grpSpPr>
          <a:xfrm>
            <a:off x="3220650" y="2345989"/>
            <a:ext cx="853100" cy="971669"/>
            <a:chOff x="3220650" y="2345989"/>
            <a:chExt cx="853100" cy="971669"/>
          </a:xfrm>
        </p:grpSpPr>
        <p:grpSp>
          <p:nvGrpSpPr>
            <p:cNvPr id="35" name="组合 34"/>
            <p:cNvGrpSpPr/>
            <p:nvPr/>
          </p:nvGrpSpPr>
          <p:grpSpPr>
            <a:xfrm>
              <a:off x="3238151" y="2345989"/>
              <a:ext cx="835599" cy="971669"/>
              <a:chOff x="3295850" y="2065377"/>
              <a:chExt cx="3592273" cy="4177307"/>
            </a:xfrm>
          </p:grpSpPr>
          <p:sp>
            <p:nvSpPr>
              <p:cNvPr id="36" name="圆角矩形 35"/>
              <p:cNvSpPr/>
              <p:nvPr/>
            </p:nvSpPr>
            <p:spPr>
              <a:xfrm rot="2760000">
                <a:off x="3283361" y="2637923"/>
                <a:ext cx="4177307" cy="3032216"/>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38" name="圆角矩形 37"/>
              <p:cNvSpPr/>
              <p:nvPr/>
            </p:nvSpPr>
            <p:spPr>
              <a:xfrm rot="2760000">
                <a:off x="3499201" y="2940763"/>
                <a:ext cx="3639373" cy="2369533"/>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Freeform 5"/>
              <p:cNvSpPr/>
              <p:nvPr/>
            </p:nvSpPr>
            <p:spPr bwMode="auto">
              <a:xfrm rot="10800000">
                <a:off x="3589408" y="2523401"/>
                <a:ext cx="2056649" cy="182279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93" name="文本框 92"/>
            <p:cNvSpPr txBox="1"/>
            <p:nvPr/>
          </p:nvSpPr>
          <p:spPr>
            <a:xfrm>
              <a:off x="3220650" y="2471406"/>
              <a:ext cx="657225" cy="415498"/>
            </a:xfrm>
            <a:prstGeom prst="rect">
              <a:avLst/>
            </a:prstGeom>
            <a:noFill/>
          </p:spPr>
          <p:txBody>
            <a:bodyPr wrap="square" rtlCol="0">
              <a:spAutoFit/>
            </a:bodyPr>
            <a:lstStyle/>
            <a:p>
              <a:pPr algn="ctr"/>
              <a:r>
                <a:rPr lang="en-US" altLang="zh-CN" sz="2100" dirty="0">
                  <a:solidFill>
                    <a:srgbClr val="E87071"/>
                  </a:solidFill>
                  <a:latin typeface="Impact" panose="020B0806030902050204" pitchFamily="34" charset="0"/>
                </a:rPr>
                <a:t>03</a:t>
              </a:r>
              <a:endParaRPr lang="zh-CN" altLang="en-US" sz="2100" dirty="0">
                <a:solidFill>
                  <a:srgbClr val="E87071"/>
                </a:solidFill>
                <a:latin typeface="Impact" panose="020B0806030902050204" pitchFamily="34" charset="0"/>
              </a:endParaRPr>
            </a:p>
          </p:txBody>
        </p:sp>
      </p:grpSp>
      <p:grpSp>
        <p:nvGrpSpPr>
          <p:cNvPr id="7" name="组合 6"/>
          <p:cNvGrpSpPr/>
          <p:nvPr/>
        </p:nvGrpSpPr>
        <p:grpSpPr>
          <a:xfrm>
            <a:off x="1348876" y="1957944"/>
            <a:ext cx="1606829" cy="1424101"/>
            <a:chOff x="1348876" y="1957944"/>
            <a:chExt cx="1606829" cy="1424101"/>
          </a:xfrm>
        </p:grpSpPr>
        <p:sp>
          <p:nvSpPr>
            <p:cNvPr id="62" name="Freeform 5"/>
            <p:cNvSpPr/>
            <p:nvPr/>
          </p:nvSpPr>
          <p:spPr bwMode="auto">
            <a:xfrm rot="10800000">
              <a:off x="1348876" y="1957944"/>
              <a:ext cx="1606829" cy="142410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54000" dist="1143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116" name="Freeform 48"/>
            <p:cNvSpPr>
              <a:spLocks noEditPoints="1"/>
            </p:cNvSpPr>
            <p:nvPr/>
          </p:nvSpPr>
          <p:spPr bwMode="auto">
            <a:xfrm>
              <a:off x="1926617" y="2153290"/>
              <a:ext cx="451346" cy="490884"/>
            </a:xfrm>
            <a:custGeom>
              <a:avLst/>
              <a:gdLst>
                <a:gd name="T0" fmla="*/ 189 w 311"/>
                <a:gd name="T1" fmla="*/ 220 h 339"/>
                <a:gd name="T2" fmla="*/ 209 w 311"/>
                <a:gd name="T3" fmla="*/ 163 h 339"/>
                <a:gd name="T4" fmla="*/ 221 w 311"/>
                <a:gd name="T5" fmla="*/ 120 h 339"/>
                <a:gd name="T6" fmla="*/ 221 w 311"/>
                <a:gd name="T7" fmla="*/ 120 h 339"/>
                <a:gd name="T8" fmla="*/ 222 w 311"/>
                <a:gd name="T9" fmla="*/ 116 h 339"/>
                <a:gd name="T10" fmla="*/ 222 w 311"/>
                <a:gd name="T11" fmla="*/ 112 h 339"/>
                <a:gd name="T12" fmla="*/ 223 w 311"/>
                <a:gd name="T13" fmla="*/ 109 h 339"/>
                <a:gd name="T14" fmla="*/ 223 w 311"/>
                <a:gd name="T15" fmla="*/ 105 h 339"/>
                <a:gd name="T16" fmla="*/ 223 w 311"/>
                <a:gd name="T17" fmla="*/ 102 h 339"/>
                <a:gd name="T18" fmla="*/ 224 w 311"/>
                <a:gd name="T19" fmla="*/ 98 h 339"/>
                <a:gd name="T20" fmla="*/ 224 w 311"/>
                <a:gd name="T21" fmla="*/ 95 h 339"/>
                <a:gd name="T22" fmla="*/ 224 w 311"/>
                <a:gd name="T23" fmla="*/ 92 h 339"/>
                <a:gd name="T24" fmla="*/ 223 w 311"/>
                <a:gd name="T25" fmla="*/ 89 h 339"/>
                <a:gd name="T26" fmla="*/ 223 w 311"/>
                <a:gd name="T27" fmla="*/ 87 h 339"/>
                <a:gd name="T28" fmla="*/ 223 w 311"/>
                <a:gd name="T29" fmla="*/ 85 h 339"/>
                <a:gd name="T30" fmla="*/ 223 w 311"/>
                <a:gd name="T31" fmla="*/ 83 h 339"/>
                <a:gd name="T32" fmla="*/ 223 w 311"/>
                <a:gd name="T33" fmla="*/ 82 h 339"/>
                <a:gd name="T34" fmla="*/ 223 w 311"/>
                <a:gd name="T35" fmla="*/ 81 h 339"/>
                <a:gd name="T36" fmla="*/ 223 w 311"/>
                <a:gd name="T37" fmla="*/ 81 h 339"/>
                <a:gd name="T38" fmla="*/ 108 w 311"/>
                <a:gd name="T39" fmla="*/ 36 h 339"/>
                <a:gd name="T40" fmla="*/ 78 w 311"/>
                <a:gd name="T41" fmla="*/ 55 h 339"/>
                <a:gd name="T42" fmla="*/ 77 w 311"/>
                <a:gd name="T43" fmla="*/ 59 h 339"/>
                <a:gd name="T44" fmla="*/ 76 w 311"/>
                <a:gd name="T45" fmla="*/ 64 h 339"/>
                <a:gd name="T46" fmla="*/ 76 w 311"/>
                <a:gd name="T47" fmla="*/ 69 h 339"/>
                <a:gd name="T48" fmla="*/ 75 w 311"/>
                <a:gd name="T49" fmla="*/ 74 h 339"/>
                <a:gd name="T50" fmla="*/ 75 w 311"/>
                <a:gd name="T51" fmla="*/ 78 h 339"/>
                <a:gd name="T52" fmla="*/ 76 w 311"/>
                <a:gd name="T53" fmla="*/ 83 h 339"/>
                <a:gd name="T54" fmla="*/ 76 w 311"/>
                <a:gd name="T55" fmla="*/ 87 h 339"/>
                <a:gd name="T56" fmla="*/ 77 w 311"/>
                <a:gd name="T57" fmla="*/ 92 h 339"/>
                <a:gd name="T58" fmla="*/ 77 w 311"/>
                <a:gd name="T59" fmla="*/ 96 h 339"/>
                <a:gd name="T60" fmla="*/ 78 w 311"/>
                <a:gd name="T61" fmla="*/ 100 h 339"/>
                <a:gd name="T62" fmla="*/ 79 w 311"/>
                <a:gd name="T63" fmla="*/ 104 h 339"/>
                <a:gd name="T64" fmla="*/ 80 w 311"/>
                <a:gd name="T65" fmla="*/ 106 h 339"/>
                <a:gd name="T66" fmla="*/ 84 w 311"/>
                <a:gd name="T67" fmla="*/ 119 h 339"/>
                <a:gd name="T68" fmla="*/ 92 w 311"/>
                <a:gd name="T69" fmla="*/ 161 h 339"/>
                <a:gd name="T70" fmla="*/ 104 w 311"/>
                <a:gd name="T71" fmla="*/ 238 h 339"/>
                <a:gd name="T72" fmla="*/ 0 w 311"/>
                <a:gd name="T73" fmla="*/ 339 h 339"/>
                <a:gd name="T74" fmla="*/ 148 w 311"/>
                <a:gd name="T75" fmla="*/ 271 h 339"/>
                <a:gd name="T76" fmla="*/ 146 w 311"/>
                <a:gd name="T77" fmla="*/ 249 h 339"/>
                <a:gd name="T78" fmla="*/ 175 w 311"/>
                <a:gd name="T79" fmla="*/ 258 h 339"/>
                <a:gd name="T80" fmla="*/ 174 w 311"/>
                <a:gd name="T81" fmla="*/ 339 h 339"/>
                <a:gd name="T82" fmla="*/ 216 w 311"/>
                <a:gd name="T83" fmla="*/ 244 h 339"/>
                <a:gd name="T84" fmla="*/ 81 w 311"/>
                <a:gd name="T85" fmla="*/ 139 h 339"/>
                <a:gd name="T86" fmla="*/ 93 w 311"/>
                <a:gd name="T87" fmla="*/ 136 h 339"/>
                <a:gd name="T88" fmla="*/ 105 w 311"/>
                <a:gd name="T89" fmla="*/ 72 h 339"/>
                <a:gd name="T90" fmla="*/ 211 w 311"/>
                <a:gd name="T91" fmla="*/ 131 h 339"/>
                <a:gd name="T92" fmla="*/ 222 w 311"/>
                <a:gd name="T93" fmla="*/ 130 h 339"/>
                <a:gd name="T94" fmla="*/ 183 w 311"/>
                <a:gd name="T95" fmla="*/ 201 h 339"/>
                <a:gd name="T96" fmla="*/ 96 w 311"/>
                <a:gd name="T97" fmla="*/ 158 h 339"/>
                <a:gd name="T98" fmla="*/ 166 w 311"/>
                <a:gd name="T99" fmla="*/ 245 h 339"/>
                <a:gd name="T100" fmla="*/ 117 w 311"/>
                <a:gd name="T101" fmla="*/ 225 h 339"/>
                <a:gd name="T102" fmla="*/ 152 w 311"/>
                <a:gd name="T103" fmla="*/ 220 h 339"/>
                <a:gd name="T104" fmla="*/ 185 w 311"/>
                <a:gd name="T105" fmla="*/ 22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1" h="339">
                  <a:moveTo>
                    <a:pt x="216" y="244"/>
                  </a:moveTo>
                  <a:cubicBezTo>
                    <a:pt x="194" y="236"/>
                    <a:pt x="189" y="220"/>
                    <a:pt x="189" y="220"/>
                  </a:cubicBezTo>
                  <a:cubicBezTo>
                    <a:pt x="189" y="202"/>
                    <a:pt x="189" y="202"/>
                    <a:pt x="189" y="202"/>
                  </a:cubicBezTo>
                  <a:cubicBezTo>
                    <a:pt x="205" y="182"/>
                    <a:pt x="209" y="163"/>
                    <a:pt x="209" y="163"/>
                  </a:cubicBezTo>
                  <a:cubicBezTo>
                    <a:pt x="212" y="160"/>
                    <a:pt x="218" y="154"/>
                    <a:pt x="218" y="154"/>
                  </a:cubicBezTo>
                  <a:cubicBezTo>
                    <a:pt x="229" y="137"/>
                    <a:pt x="225" y="116"/>
                    <a:pt x="221" y="120"/>
                  </a:cubicBezTo>
                  <a:cubicBezTo>
                    <a:pt x="221" y="120"/>
                    <a:pt x="221" y="121"/>
                    <a:pt x="220" y="122"/>
                  </a:cubicBezTo>
                  <a:cubicBezTo>
                    <a:pt x="220" y="121"/>
                    <a:pt x="221" y="121"/>
                    <a:pt x="221" y="120"/>
                  </a:cubicBezTo>
                  <a:cubicBezTo>
                    <a:pt x="221" y="120"/>
                    <a:pt x="221" y="119"/>
                    <a:pt x="221" y="119"/>
                  </a:cubicBezTo>
                  <a:cubicBezTo>
                    <a:pt x="221" y="118"/>
                    <a:pt x="221" y="117"/>
                    <a:pt x="222" y="116"/>
                  </a:cubicBezTo>
                  <a:cubicBezTo>
                    <a:pt x="222" y="116"/>
                    <a:pt x="222" y="116"/>
                    <a:pt x="222" y="115"/>
                  </a:cubicBezTo>
                  <a:cubicBezTo>
                    <a:pt x="222" y="114"/>
                    <a:pt x="222" y="113"/>
                    <a:pt x="222" y="112"/>
                  </a:cubicBezTo>
                  <a:cubicBezTo>
                    <a:pt x="222" y="112"/>
                    <a:pt x="222" y="112"/>
                    <a:pt x="222" y="111"/>
                  </a:cubicBezTo>
                  <a:cubicBezTo>
                    <a:pt x="223" y="110"/>
                    <a:pt x="223" y="110"/>
                    <a:pt x="223" y="109"/>
                  </a:cubicBezTo>
                  <a:cubicBezTo>
                    <a:pt x="223" y="108"/>
                    <a:pt x="223" y="108"/>
                    <a:pt x="223" y="108"/>
                  </a:cubicBezTo>
                  <a:cubicBezTo>
                    <a:pt x="223" y="107"/>
                    <a:pt x="223" y="106"/>
                    <a:pt x="223" y="105"/>
                  </a:cubicBezTo>
                  <a:cubicBezTo>
                    <a:pt x="223" y="105"/>
                    <a:pt x="223" y="105"/>
                    <a:pt x="223" y="104"/>
                  </a:cubicBezTo>
                  <a:cubicBezTo>
                    <a:pt x="223" y="103"/>
                    <a:pt x="223" y="103"/>
                    <a:pt x="223" y="102"/>
                  </a:cubicBezTo>
                  <a:cubicBezTo>
                    <a:pt x="223" y="101"/>
                    <a:pt x="223" y="101"/>
                    <a:pt x="224" y="101"/>
                  </a:cubicBezTo>
                  <a:cubicBezTo>
                    <a:pt x="224" y="100"/>
                    <a:pt x="224" y="99"/>
                    <a:pt x="224" y="98"/>
                  </a:cubicBezTo>
                  <a:cubicBezTo>
                    <a:pt x="224" y="98"/>
                    <a:pt x="224" y="98"/>
                    <a:pt x="224" y="98"/>
                  </a:cubicBezTo>
                  <a:cubicBezTo>
                    <a:pt x="224" y="97"/>
                    <a:pt x="224" y="96"/>
                    <a:pt x="224" y="95"/>
                  </a:cubicBezTo>
                  <a:cubicBezTo>
                    <a:pt x="224" y="95"/>
                    <a:pt x="224" y="95"/>
                    <a:pt x="224" y="94"/>
                  </a:cubicBezTo>
                  <a:cubicBezTo>
                    <a:pt x="224" y="94"/>
                    <a:pt x="224" y="93"/>
                    <a:pt x="224" y="92"/>
                  </a:cubicBezTo>
                  <a:cubicBezTo>
                    <a:pt x="224" y="92"/>
                    <a:pt x="224" y="92"/>
                    <a:pt x="224" y="91"/>
                  </a:cubicBezTo>
                  <a:cubicBezTo>
                    <a:pt x="224" y="91"/>
                    <a:pt x="224" y="90"/>
                    <a:pt x="223" y="89"/>
                  </a:cubicBezTo>
                  <a:cubicBezTo>
                    <a:pt x="223" y="89"/>
                    <a:pt x="223" y="89"/>
                    <a:pt x="223" y="89"/>
                  </a:cubicBezTo>
                  <a:cubicBezTo>
                    <a:pt x="223" y="88"/>
                    <a:pt x="223" y="88"/>
                    <a:pt x="223" y="87"/>
                  </a:cubicBezTo>
                  <a:cubicBezTo>
                    <a:pt x="223" y="87"/>
                    <a:pt x="223" y="87"/>
                    <a:pt x="223" y="87"/>
                  </a:cubicBezTo>
                  <a:cubicBezTo>
                    <a:pt x="223" y="86"/>
                    <a:pt x="223" y="86"/>
                    <a:pt x="223" y="85"/>
                  </a:cubicBezTo>
                  <a:cubicBezTo>
                    <a:pt x="223" y="85"/>
                    <a:pt x="223" y="85"/>
                    <a:pt x="223" y="85"/>
                  </a:cubicBezTo>
                  <a:cubicBezTo>
                    <a:pt x="223" y="84"/>
                    <a:pt x="223" y="84"/>
                    <a:pt x="223" y="83"/>
                  </a:cubicBezTo>
                  <a:cubicBezTo>
                    <a:pt x="223" y="83"/>
                    <a:pt x="223" y="83"/>
                    <a:pt x="223" y="83"/>
                  </a:cubicBezTo>
                  <a:cubicBezTo>
                    <a:pt x="223" y="83"/>
                    <a:pt x="223" y="82"/>
                    <a:pt x="223" y="82"/>
                  </a:cubicBezTo>
                  <a:cubicBezTo>
                    <a:pt x="223" y="82"/>
                    <a:pt x="223" y="82"/>
                    <a:pt x="223" y="82"/>
                  </a:cubicBezTo>
                  <a:cubicBezTo>
                    <a:pt x="223" y="82"/>
                    <a:pt x="223" y="81"/>
                    <a:pt x="223" y="81"/>
                  </a:cubicBezTo>
                  <a:cubicBezTo>
                    <a:pt x="223" y="81"/>
                    <a:pt x="223" y="81"/>
                    <a:pt x="223" y="81"/>
                  </a:cubicBezTo>
                  <a:cubicBezTo>
                    <a:pt x="223" y="81"/>
                    <a:pt x="223" y="81"/>
                    <a:pt x="223" y="81"/>
                  </a:cubicBezTo>
                  <a:cubicBezTo>
                    <a:pt x="221" y="33"/>
                    <a:pt x="182" y="21"/>
                    <a:pt x="182" y="21"/>
                  </a:cubicBezTo>
                  <a:cubicBezTo>
                    <a:pt x="134" y="0"/>
                    <a:pt x="108" y="36"/>
                    <a:pt x="108" y="36"/>
                  </a:cubicBezTo>
                  <a:cubicBezTo>
                    <a:pt x="89" y="27"/>
                    <a:pt x="79" y="51"/>
                    <a:pt x="79" y="51"/>
                  </a:cubicBezTo>
                  <a:cubicBezTo>
                    <a:pt x="79" y="52"/>
                    <a:pt x="78" y="54"/>
                    <a:pt x="78" y="55"/>
                  </a:cubicBezTo>
                  <a:cubicBezTo>
                    <a:pt x="78" y="55"/>
                    <a:pt x="78" y="56"/>
                    <a:pt x="78" y="56"/>
                  </a:cubicBezTo>
                  <a:cubicBezTo>
                    <a:pt x="78" y="57"/>
                    <a:pt x="77" y="58"/>
                    <a:pt x="77" y="59"/>
                  </a:cubicBezTo>
                  <a:cubicBezTo>
                    <a:pt x="77" y="60"/>
                    <a:pt x="77" y="60"/>
                    <a:pt x="77" y="61"/>
                  </a:cubicBezTo>
                  <a:cubicBezTo>
                    <a:pt x="77" y="62"/>
                    <a:pt x="76" y="63"/>
                    <a:pt x="76" y="64"/>
                  </a:cubicBezTo>
                  <a:cubicBezTo>
                    <a:pt x="76" y="65"/>
                    <a:pt x="76" y="65"/>
                    <a:pt x="76" y="65"/>
                  </a:cubicBezTo>
                  <a:cubicBezTo>
                    <a:pt x="76" y="66"/>
                    <a:pt x="76" y="68"/>
                    <a:pt x="76" y="69"/>
                  </a:cubicBezTo>
                  <a:cubicBezTo>
                    <a:pt x="76" y="70"/>
                    <a:pt x="76" y="70"/>
                    <a:pt x="76" y="71"/>
                  </a:cubicBezTo>
                  <a:cubicBezTo>
                    <a:pt x="76" y="72"/>
                    <a:pt x="75" y="73"/>
                    <a:pt x="75" y="74"/>
                  </a:cubicBezTo>
                  <a:cubicBezTo>
                    <a:pt x="75" y="74"/>
                    <a:pt x="75" y="75"/>
                    <a:pt x="75" y="75"/>
                  </a:cubicBezTo>
                  <a:cubicBezTo>
                    <a:pt x="75" y="76"/>
                    <a:pt x="75" y="77"/>
                    <a:pt x="75" y="78"/>
                  </a:cubicBezTo>
                  <a:cubicBezTo>
                    <a:pt x="75" y="79"/>
                    <a:pt x="75" y="79"/>
                    <a:pt x="75" y="79"/>
                  </a:cubicBezTo>
                  <a:cubicBezTo>
                    <a:pt x="75" y="81"/>
                    <a:pt x="76" y="82"/>
                    <a:pt x="76" y="83"/>
                  </a:cubicBezTo>
                  <a:cubicBezTo>
                    <a:pt x="76" y="84"/>
                    <a:pt x="76" y="84"/>
                    <a:pt x="76" y="84"/>
                  </a:cubicBezTo>
                  <a:cubicBezTo>
                    <a:pt x="76" y="85"/>
                    <a:pt x="76" y="86"/>
                    <a:pt x="76" y="87"/>
                  </a:cubicBezTo>
                  <a:cubicBezTo>
                    <a:pt x="76" y="88"/>
                    <a:pt x="76" y="88"/>
                    <a:pt x="76" y="89"/>
                  </a:cubicBezTo>
                  <a:cubicBezTo>
                    <a:pt x="76" y="90"/>
                    <a:pt x="76" y="91"/>
                    <a:pt x="77" y="92"/>
                  </a:cubicBezTo>
                  <a:cubicBezTo>
                    <a:pt x="77" y="92"/>
                    <a:pt x="77" y="92"/>
                    <a:pt x="77" y="93"/>
                  </a:cubicBezTo>
                  <a:cubicBezTo>
                    <a:pt x="77" y="94"/>
                    <a:pt x="77" y="95"/>
                    <a:pt x="77" y="96"/>
                  </a:cubicBezTo>
                  <a:cubicBezTo>
                    <a:pt x="77" y="97"/>
                    <a:pt x="77" y="97"/>
                    <a:pt x="77" y="97"/>
                  </a:cubicBezTo>
                  <a:cubicBezTo>
                    <a:pt x="78" y="98"/>
                    <a:pt x="78" y="99"/>
                    <a:pt x="78" y="100"/>
                  </a:cubicBezTo>
                  <a:cubicBezTo>
                    <a:pt x="78" y="101"/>
                    <a:pt x="78" y="101"/>
                    <a:pt x="78" y="101"/>
                  </a:cubicBezTo>
                  <a:cubicBezTo>
                    <a:pt x="79" y="102"/>
                    <a:pt x="79" y="103"/>
                    <a:pt x="79" y="104"/>
                  </a:cubicBezTo>
                  <a:cubicBezTo>
                    <a:pt x="79" y="104"/>
                    <a:pt x="79" y="105"/>
                    <a:pt x="79" y="105"/>
                  </a:cubicBezTo>
                  <a:cubicBezTo>
                    <a:pt x="79" y="105"/>
                    <a:pt x="80" y="105"/>
                    <a:pt x="80" y="106"/>
                  </a:cubicBezTo>
                  <a:cubicBezTo>
                    <a:pt x="80" y="106"/>
                    <a:pt x="80" y="106"/>
                    <a:pt x="80" y="106"/>
                  </a:cubicBezTo>
                  <a:cubicBezTo>
                    <a:pt x="81" y="111"/>
                    <a:pt x="83" y="115"/>
                    <a:pt x="84" y="119"/>
                  </a:cubicBezTo>
                  <a:cubicBezTo>
                    <a:pt x="77" y="115"/>
                    <a:pt x="76" y="123"/>
                    <a:pt x="76" y="123"/>
                  </a:cubicBezTo>
                  <a:cubicBezTo>
                    <a:pt x="76" y="152"/>
                    <a:pt x="92" y="161"/>
                    <a:pt x="92" y="161"/>
                  </a:cubicBezTo>
                  <a:cubicBezTo>
                    <a:pt x="95" y="180"/>
                    <a:pt x="114" y="200"/>
                    <a:pt x="114" y="200"/>
                  </a:cubicBezTo>
                  <a:cubicBezTo>
                    <a:pt x="121" y="227"/>
                    <a:pt x="104" y="238"/>
                    <a:pt x="104" y="238"/>
                  </a:cubicBezTo>
                  <a:cubicBezTo>
                    <a:pt x="75" y="249"/>
                    <a:pt x="75" y="249"/>
                    <a:pt x="75" y="249"/>
                  </a:cubicBezTo>
                  <a:cubicBezTo>
                    <a:pt x="0" y="273"/>
                    <a:pt x="0" y="339"/>
                    <a:pt x="0" y="339"/>
                  </a:cubicBezTo>
                  <a:cubicBezTo>
                    <a:pt x="137" y="339"/>
                    <a:pt x="137" y="339"/>
                    <a:pt x="137" y="339"/>
                  </a:cubicBezTo>
                  <a:cubicBezTo>
                    <a:pt x="148" y="271"/>
                    <a:pt x="148" y="271"/>
                    <a:pt x="148" y="271"/>
                  </a:cubicBezTo>
                  <a:cubicBezTo>
                    <a:pt x="136" y="258"/>
                    <a:pt x="136" y="258"/>
                    <a:pt x="136" y="258"/>
                  </a:cubicBezTo>
                  <a:cubicBezTo>
                    <a:pt x="146" y="249"/>
                    <a:pt x="146" y="249"/>
                    <a:pt x="146" y="249"/>
                  </a:cubicBezTo>
                  <a:cubicBezTo>
                    <a:pt x="166" y="249"/>
                    <a:pt x="166" y="249"/>
                    <a:pt x="166" y="249"/>
                  </a:cubicBezTo>
                  <a:cubicBezTo>
                    <a:pt x="175" y="258"/>
                    <a:pt x="175" y="258"/>
                    <a:pt x="175" y="258"/>
                  </a:cubicBezTo>
                  <a:cubicBezTo>
                    <a:pt x="164" y="271"/>
                    <a:pt x="164" y="271"/>
                    <a:pt x="164" y="271"/>
                  </a:cubicBezTo>
                  <a:cubicBezTo>
                    <a:pt x="174" y="339"/>
                    <a:pt x="174" y="339"/>
                    <a:pt x="174" y="339"/>
                  </a:cubicBezTo>
                  <a:cubicBezTo>
                    <a:pt x="311" y="339"/>
                    <a:pt x="311" y="339"/>
                    <a:pt x="311" y="339"/>
                  </a:cubicBezTo>
                  <a:cubicBezTo>
                    <a:pt x="307" y="274"/>
                    <a:pt x="238" y="252"/>
                    <a:pt x="216" y="244"/>
                  </a:cubicBezTo>
                  <a:close/>
                  <a:moveTo>
                    <a:pt x="96" y="158"/>
                  </a:moveTo>
                  <a:cubicBezTo>
                    <a:pt x="94" y="157"/>
                    <a:pt x="86" y="153"/>
                    <a:pt x="81" y="139"/>
                  </a:cubicBezTo>
                  <a:cubicBezTo>
                    <a:pt x="81" y="139"/>
                    <a:pt x="77" y="124"/>
                    <a:pt x="81" y="123"/>
                  </a:cubicBezTo>
                  <a:cubicBezTo>
                    <a:pt x="81" y="123"/>
                    <a:pt x="86" y="119"/>
                    <a:pt x="93" y="136"/>
                  </a:cubicBezTo>
                  <a:cubicBezTo>
                    <a:pt x="94" y="139"/>
                    <a:pt x="96" y="142"/>
                    <a:pt x="97" y="143"/>
                  </a:cubicBezTo>
                  <a:cubicBezTo>
                    <a:pt x="97" y="143"/>
                    <a:pt x="82" y="98"/>
                    <a:pt x="105" y="72"/>
                  </a:cubicBezTo>
                  <a:cubicBezTo>
                    <a:pt x="105" y="72"/>
                    <a:pt x="155" y="137"/>
                    <a:pt x="211" y="104"/>
                  </a:cubicBezTo>
                  <a:cubicBezTo>
                    <a:pt x="211" y="131"/>
                    <a:pt x="211" y="131"/>
                    <a:pt x="211" y="131"/>
                  </a:cubicBezTo>
                  <a:cubicBezTo>
                    <a:pt x="211" y="138"/>
                    <a:pt x="211" y="143"/>
                    <a:pt x="215" y="136"/>
                  </a:cubicBezTo>
                  <a:cubicBezTo>
                    <a:pt x="222" y="120"/>
                    <a:pt x="222" y="130"/>
                    <a:pt x="222" y="130"/>
                  </a:cubicBezTo>
                  <a:cubicBezTo>
                    <a:pt x="220" y="148"/>
                    <a:pt x="212" y="156"/>
                    <a:pt x="206" y="161"/>
                  </a:cubicBezTo>
                  <a:cubicBezTo>
                    <a:pt x="201" y="176"/>
                    <a:pt x="193" y="190"/>
                    <a:pt x="183" y="201"/>
                  </a:cubicBezTo>
                  <a:cubicBezTo>
                    <a:pt x="152" y="236"/>
                    <a:pt x="121" y="201"/>
                    <a:pt x="121" y="201"/>
                  </a:cubicBezTo>
                  <a:cubicBezTo>
                    <a:pt x="109" y="191"/>
                    <a:pt x="101" y="175"/>
                    <a:pt x="96" y="158"/>
                  </a:cubicBezTo>
                  <a:close/>
                  <a:moveTo>
                    <a:pt x="185" y="222"/>
                  </a:moveTo>
                  <a:cubicBezTo>
                    <a:pt x="166" y="245"/>
                    <a:pt x="166" y="245"/>
                    <a:pt x="166" y="245"/>
                  </a:cubicBezTo>
                  <a:cubicBezTo>
                    <a:pt x="147" y="245"/>
                    <a:pt x="147" y="245"/>
                    <a:pt x="147" y="245"/>
                  </a:cubicBezTo>
                  <a:cubicBezTo>
                    <a:pt x="117" y="225"/>
                    <a:pt x="117" y="225"/>
                    <a:pt x="117" y="225"/>
                  </a:cubicBezTo>
                  <a:cubicBezTo>
                    <a:pt x="117" y="225"/>
                    <a:pt x="119" y="216"/>
                    <a:pt x="119" y="204"/>
                  </a:cubicBezTo>
                  <a:cubicBezTo>
                    <a:pt x="119" y="204"/>
                    <a:pt x="132" y="221"/>
                    <a:pt x="152" y="220"/>
                  </a:cubicBezTo>
                  <a:cubicBezTo>
                    <a:pt x="152" y="220"/>
                    <a:pt x="171" y="222"/>
                    <a:pt x="185" y="204"/>
                  </a:cubicBezTo>
                  <a:lnTo>
                    <a:pt x="185" y="222"/>
                  </a:lnTo>
                  <a:close/>
                </a:path>
              </a:pathLst>
            </a:custGeom>
            <a:solidFill>
              <a:srgbClr val="A7A9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7" name="文本框 116"/>
            <p:cNvSpPr txBox="1"/>
            <p:nvPr/>
          </p:nvSpPr>
          <p:spPr>
            <a:xfrm>
              <a:off x="1496322" y="2644636"/>
              <a:ext cx="1346766" cy="646331"/>
            </a:xfrm>
            <a:prstGeom prst="rect">
              <a:avLst/>
            </a:prstGeom>
            <a:noFill/>
          </p:spPr>
          <p:txBody>
            <a:bodyPr wrap="square" rtlCol="0">
              <a:spAutoFit/>
            </a:bodyPr>
            <a:lstStyle/>
            <a:p>
              <a:pPr algn="ctr"/>
              <a:r>
                <a:rPr lang="zh-CN" altLang="en-US" sz="3600" u="sng" dirty="0" smtClean="0">
                  <a:solidFill>
                    <a:prstClr val="black">
                      <a:lumMod val="50000"/>
                      <a:lumOff val="50000"/>
                    </a:prstClr>
                  </a:solidFill>
                  <a:effectLst>
                    <a:innerShdw blurRad="38100" dist="50800" dir="13500000">
                      <a:prstClr val="black">
                        <a:alpha val="60000"/>
                      </a:prstClr>
                    </a:innerShdw>
                  </a:effectLst>
                  <a:latin typeface="方正大黑简体" panose="02010601030101010101" pitchFamily="2" charset="-122"/>
                  <a:ea typeface="方正大黑简体" panose="02010601030101010101" pitchFamily="2" charset="-122"/>
                </a:rPr>
                <a:t>目录</a:t>
              </a:r>
              <a:endParaRPr lang="zh-CN" altLang="en-US" sz="3600" u="sng" dirty="0">
                <a:solidFill>
                  <a:prstClr val="black">
                    <a:lumMod val="50000"/>
                    <a:lumOff val="50000"/>
                  </a:prstClr>
                </a:solidFill>
                <a:effectLst>
                  <a:innerShdw blurRad="38100" dist="50800" dir="13500000">
                    <a:prstClr val="black">
                      <a:alpha val="60000"/>
                    </a:prstClr>
                  </a:innerShdw>
                </a:effectLst>
                <a:latin typeface="方正大黑简体" panose="02010601030101010101" pitchFamily="2" charset="-122"/>
                <a:ea typeface="方正大黑简体" panose="02010601030101010101" pitchFamily="2" charset="-122"/>
              </a:endParaRPr>
            </a:p>
          </p:txBody>
        </p:sp>
      </p:grpSp>
      <p:sp>
        <p:nvSpPr>
          <p:cNvPr id="120" name="Freeform 5"/>
          <p:cNvSpPr/>
          <p:nvPr/>
        </p:nvSpPr>
        <p:spPr bwMode="auto">
          <a:xfrm rot="10800000">
            <a:off x="5338549" y="914299"/>
            <a:ext cx="614966" cy="54503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27000" dist="50800" dir="2700000" algn="tl" rotWithShape="0">
              <a:prstClr val="black">
                <a:alpha val="32000"/>
              </a:prstClr>
            </a:outerShdw>
          </a:effectLst>
        </p:spPr>
        <p:txBody>
          <a:bodyPr vert="horz" wrap="square" lIns="68580" tIns="34290" rIns="68580" bIns="34290" numCol="1" anchor="t" anchorCtr="0" compatLnSpc="1"/>
          <a:lstStyle/>
          <a:p>
            <a:endParaRPr lang="zh-CN" altLang="en-US">
              <a:solidFill>
                <a:prstClr val="black"/>
              </a:solidFill>
            </a:endParaRPr>
          </a:p>
        </p:txBody>
      </p:sp>
      <p:sp>
        <p:nvSpPr>
          <p:cNvPr id="121" name="Freeform 5"/>
          <p:cNvSpPr/>
          <p:nvPr/>
        </p:nvSpPr>
        <p:spPr bwMode="auto">
          <a:xfrm rot="10800000">
            <a:off x="5338549" y="1669888"/>
            <a:ext cx="614966" cy="54503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27000" dist="50800" dir="2700000" algn="tl" rotWithShape="0">
              <a:prstClr val="black">
                <a:alpha val="32000"/>
              </a:prstClr>
            </a:outerShdw>
          </a:effectLst>
        </p:spPr>
        <p:txBody>
          <a:bodyPr vert="horz" wrap="square" lIns="68580" tIns="34290" rIns="68580" bIns="34290" numCol="1" anchor="t" anchorCtr="0" compatLnSpc="1"/>
          <a:lstStyle/>
          <a:p>
            <a:endParaRPr lang="zh-CN" altLang="en-US">
              <a:solidFill>
                <a:prstClr val="black"/>
              </a:solidFill>
            </a:endParaRPr>
          </a:p>
        </p:txBody>
      </p:sp>
      <p:sp>
        <p:nvSpPr>
          <p:cNvPr id="122" name="Freeform 5"/>
          <p:cNvSpPr/>
          <p:nvPr/>
        </p:nvSpPr>
        <p:spPr bwMode="auto">
          <a:xfrm rot="10800000">
            <a:off x="5338549" y="2403992"/>
            <a:ext cx="614966" cy="54503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27000" dist="50800" dir="2700000" algn="tl" rotWithShape="0">
              <a:prstClr val="black">
                <a:alpha val="32000"/>
              </a:prstClr>
            </a:outerShdw>
          </a:effectLst>
        </p:spPr>
        <p:txBody>
          <a:bodyPr vert="horz" wrap="square" lIns="68580" tIns="34290" rIns="68580" bIns="34290" numCol="1" anchor="t" anchorCtr="0" compatLnSpc="1"/>
          <a:lstStyle/>
          <a:p>
            <a:endParaRPr lang="zh-CN" altLang="en-US">
              <a:solidFill>
                <a:prstClr val="black"/>
              </a:solidFill>
            </a:endParaRPr>
          </a:p>
        </p:txBody>
      </p:sp>
      <p:sp>
        <p:nvSpPr>
          <p:cNvPr id="123" name="Freeform 5"/>
          <p:cNvSpPr/>
          <p:nvPr/>
        </p:nvSpPr>
        <p:spPr bwMode="auto">
          <a:xfrm rot="10800000">
            <a:off x="5338549" y="3156233"/>
            <a:ext cx="614966" cy="54503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27000" dist="50800" dir="2700000" algn="tl" rotWithShape="0">
              <a:prstClr val="black">
                <a:alpha val="32000"/>
              </a:prstClr>
            </a:outerShdw>
          </a:effectLst>
        </p:spPr>
        <p:txBody>
          <a:bodyPr vert="horz" wrap="square" lIns="68580" tIns="34290" rIns="68580" bIns="34290" numCol="1" anchor="t" anchorCtr="0" compatLnSpc="1"/>
          <a:lstStyle/>
          <a:p>
            <a:endParaRPr lang="zh-CN" altLang="en-US">
              <a:solidFill>
                <a:prstClr val="black"/>
              </a:solidFill>
            </a:endParaRPr>
          </a:p>
        </p:txBody>
      </p:sp>
      <p:sp>
        <p:nvSpPr>
          <p:cNvPr id="124" name="Freeform 5"/>
          <p:cNvSpPr/>
          <p:nvPr/>
        </p:nvSpPr>
        <p:spPr bwMode="auto">
          <a:xfrm rot="10800000">
            <a:off x="5338549" y="3901327"/>
            <a:ext cx="614966" cy="54503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27000" dist="50800" dir="2700000" algn="tl" rotWithShape="0">
              <a:prstClr val="black">
                <a:alpha val="32000"/>
              </a:prstClr>
            </a:outerShdw>
          </a:effectLst>
        </p:spPr>
        <p:txBody>
          <a:bodyPr vert="horz" wrap="square" lIns="68580" tIns="34290" rIns="68580" bIns="34290" numCol="1" anchor="t" anchorCtr="0" compatLnSpc="1"/>
          <a:lstStyle/>
          <a:p>
            <a:endParaRPr lang="zh-CN" altLang="en-US">
              <a:solidFill>
                <a:prstClr val="black"/>
              </a:solidFill>
            </a:endParaRPr>
          </a:p>
        </p:txBody>
      </p:sp>
      <p:grpSp>
        <p:nvGrpSpPr>
          <p:cNvPr id="128" name="组合 127"/>
          <p:cNvGrpSpPr/>
          <p:nvPr/>
        </p:nvGrpSpPr>
        <p:grpSpPr>
          <a:xfrm>
            <a:off x="5989884" y="858624"/>
            <a:ext cx="1736662" cy="494697"/>
            <a:chOff x="3436641" y="3783692"/>
            <a:chExt cx="2315549" cy="659596"/>
          </a:xfrm>
        </p:grpSpPr>
        <p:sp>
          <p:nvSpPr>
            <p:cNvPr id="129" name="文本框 128"/>
            <p:cNvSpPr txBox="1"/>
            <p:nvPr/>
          </p:nvSpPr>
          <p:spPr>
            <a:xfrm>
              <a:off x="3436641" y="3783692"/>
              <a:ext cx="1725052" cy="492443"/>
            </a:xfrm>
            <a:prstGeom prst="rect">
              <a:avLst/>
            </a:prstGeom>
            <a:noFill/>
          </p:spPr>
          <p:txBody>
            <a:bodyPr wrap="square" rtlCol="0">
              <a:spAutoFit/>
            </a:bodyPr>
            <a:lstStyle/>
            <a:p>
              <a:r>
                <a:rPr lang="zh-CN" altLang="en-US" dirty="0" smtClean="0">
                  <a:solidFill>
                    <a:prstClr val="black">
                      <a:lumMod val="50000"/>
                      <a:lumOff val="50000"/>
                    </a:prstClr>
                  </a:solidFill>
                  <a:latin typeface="方正韵动中黑简体" panose="02000000000000000000" pitchFamily="2" charset="-122"/>
                  <a:ea typeface="方正韵动中黑简体" panose="02000000000000000000" pitchFamily="2" charset="-122"/>
                </a:rPr>
                <a:t>我们是谁？</a:t>
              </a:r>
              <a:endParaRPr lang="zh-CN" altLang="en-US" dirty="0">
                <a:solidFill>
                  <a:prstClr val="black">
                    <a:lumMod val="50000"/>
                    <a:lumOff val="50000"/>
                  </a:prstClr>
                </a:solidFill>
                <a:latin typeface="方正韵动中黑简体" panose="02000000000000000000" pitchFamily="2" charset="-122"/>
                <a:ea typeface="方正韵动中黑简体" panose="02000000000000000000" pitchFamily="2" charset="-122"/>
              </a:endParaRPr>
            </a:p>
          </p:txBody>
        </p:sp>
        <p:sp>
          <p:nvSpPr>
            <p:cNvPr id="130" name="文本框 129"/>
            <p:cNvSpPr txBox="1"/>
            <p:nvPr/>
          </p:nvSpPr>
          <p:spPr>
            <a:xfrm>
              <a:off x="3457192" y="4135512"/>
              <a:ext cx="2294998" cy="307776"/>
            </a:xfrm>
            <a:prstGeom prst="rect">
              <a:avLst/>
            </a:prstGeom>
            <a:noFill/>
          </p:spPr>
          <p:txBody>
            <a:bodyPr wrap="square" rtlCol="0">
              <a:spAutoFit/>
            </a:bodyPr>
            <a:lstStyle/>
            <a:p>
              <a:pPr algn="just"/>
              <a:r>
                <a:rPr lang="zh-CN" altLang="en-US" sz="900" dirty="0" smtClean="0">
                  <a:solidFill>
                    <a:prstClr val="black">
                      <a:lumMod val="50000"/>
                      <a:lumOff val="50000"/>
                    </a:prstClr>
                  </a:solidFill>
                  <a:latin typeface="微软雅黑" panose="020B0503020204020204" pitchFamily="34" charset="-122"/>
                  <a:ea typeface="微软雅黑" panose="020B0503020204020204" pitchFamily="34" charset="-122"/>
                </a:rPr>
                <a:t>  公司与团队介绍</a:t>
              </a:r>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131" name="组合 130"/>
          <p:cNvGrpSpPr/>
          <p:nvPr/>
        </p:nvGrpSpPr>
        <p:grpSpPr>
          <a:xfrm>
            <a:off x="6000774" y="1673612"/>
            <a:ext cx="1725772" cy="522617"/>
            <a:chOff x="3451161" y="3865165"/>
            <a:chExt cx="2301029" cy="696823"/>
          </a:xfrm>
        </p:grpSpPr>
        <p:sp>
          <p:nvSpPr>
            <p:cNvPr id="132" name="文本框 131"/>
            <p:cNvSpPr txBox="1"/>
            <p:nvPr/>
          </p:nvSpPr>
          <p:spPr>
            <a:xfrm>
              <a:off x="3451161" y="3865165"/>
              <a:ext cx="2127416" cy="451405"/>
            </a:xfrm>
            <a:prstGeom prst="rect">
              <a:avLst/>
            </a:prstGeom>
            <a:noFill/>
          </p:spPr>
          <p:txBody>
            <a:bodyPr wrap="square" rtlCol="0">
              <a:spAutoFit/>
            </a:bodyPr>
            <a:lstStyle/>
            <a:p>
              <a:r>
                <a:rPr lang="zh-CN" altLang="en-US" sz="1600" dirty="0" smtClean="0">
                  <a:solidFill>
                    <a:prstClr val="black">
                      <a:lumMod val="50000"/>
                      <a:lumOff val="50000"/>
                    </a:prstClr>
                  </a:solidFill>
                  <a:latin typeface="方正韵动中黑简体" panose="02000000000000000000" pitchFamily="2" charset="-122"/>
                  <a:ea typeface="方正韵动中黑简体" panose="02000000000000000000" pitchFamily="2" charset="-122"/>
                </a:rPr>
                <a:t>我们要做什么？</a:t>
              </a:r>
              <a:endParaRPr lang="zh-CN" altLang="en-US" sz="1600" dirty="0">
                <a:solidFill>
                  <a:prstClr val="black">
                    <a:lumMod val="50000"/>
                    <a:lumOff val="50000"/>
                  </a:prstClr>
                </a:solidFill>
                <a:latin typeface="方正韵动中黑简体" panose="02000000000000000000" pitchFamily="2" charset="-122"/>
                <a:ea typeface="方正韵动中黑简体" panose="02000000000000000000" pitchFamily="2" charset="-122"/>
              </a:endParaRPr>
            </a:p>
          </p:txBody>
        </p:sp>
        <p:sp>
          <p:nvSpPr>
            <p:cNvPr id="133" name="文本框 132"/>
            <p:cNvSpPr txBox="1"/>
            <p:nvPr/>
          </p:nvSpPr>
          <p:spPr>
            <a:xfrm>
              <a:off x="3457192" y="4069545"/>
              <a:ext cx="2294998" cy="492443"/>
            </a:xfrm>
            <a:prstGeom prst="rect">
              <a:avLst/>
            </a:prstGeom>
            <a:noFill/>
          </p:spPr>
          <p:txBody>
            <a:bodyPr wrap="square" rtlCol="0">
              <a:spAutoFit/>
            </a:bodyPr>
            <a:lstStyle/>
            <a:p>
              <a:pPr algn="just"/>
              <a:r>
                <a:rPr lang="zh-CN" altLang="en-US" sz="900" dirty="0" smtClean="0">
                  <a:solidFill>
                    <a:prstClr val="black">
                      <a:lumMod val="50000"/>
                      <a:lumOff val="50000"/>
                    </a:prstClr>
                  </a:solidFill>
                  <a:latin typeface="微软雅黑" panose="020B0503020204020204" pitchFamily="34" charset="-122"/>
                  <a:ea typeface="微软雅黑" panose="020B0503020204020204" pitchFamily="34" charset="-122"/>
                </a:rPr>
                <a:t>    </a:t>
              </a:r>
              <a:endParaRPr lang="en-US" altLang="zh-CN" sz="900" dirty="0" smtClean="0">
                <a:solidFill>
                  <a:prstClr val="black">
                    <a:lumMod val="50000"/>
                    <a:lumOff val="50000"/>
                  </a:prstClr>
                </a:solidFill>
                <a:latin typeface="微软雅黑" panose="020B0503020204020204" pitchFamily="34" charset="-122"/>
                <a:ea typeface="微软雅黑" panose="020B0503020204020204" pitchFamily="34" charset="-122"/>
              </a:endParaRPr>
            </a:p>
            <a:p>
              <a:pPr algn="just"/>
              <a:r>
                <a:rPr lang="en-US" altLang="zh-CN" sz="900" dirty="0">
                  <a:solidFill>
                    <a:prstClr val="black">
                      <a:lumMod val="50000"/>
                      <a:lumOff val="50000"/>
                    </a:prstClr>
                  </a:solidFill>
                  <a:latin typeface="微软雅黑" panose="020B0503020204020204" pitchFamily="34" charset="-122"/>
                  <a:ea typeface="微软雅黑" panose="020B0503020204020204" pitchFamily="34" charset="-122"/>
                </a:rPr>
                <a:t> </a:t>
              </a:r>
              <a:r>
                <a:rPr lang="en-US" altLang="zh-CN" sz="900" dirty="0" smtClean="0">
                  <a:solidFill>
                    <a:prstClr val="black">
                      <a:lumMod val="50000"/>
                      <a:lumOff val="50000"/>
                    </a:prstClr>
                  </a:solidFill>
                  <a:latin typeface="微软雅黑" panose="020B0503020204020204" pitchFamily="34" charset="-122"/>
                  <a:ea typeface="微软雅黑" panose="020B0503020204020204" pitchFamily="34" charset="-122"/>
                </a:rPr>
                <a:t>        </a:t>
              </a:r>
              <a:r>
                <a:rPr lang="zh-CN" altLang="en-US" sz="900" dirty="0" smtClean="0">
                  <a:solidFill>
                    <a:prstClr val="black">
                      <a:lumMod val="50000"/>
                      <a:lumOff val="50000"/>
                    </a:prstClr>
                  </a:solidFill>
                  <a:latin typeface="微软雅黑" panose="020B0503020204020204" pitchFamily="34" charset="-122"/>
                  <a:ea typeface="微软雅黑" panose="020B0503020204020204" pitchFamily="34" charset="-122"/>
                </a:rPr>
                <a:t>项目介绍</a:t>
              </a:r>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134" name="组合 133"/>
          <p:cNvGrpSpPr/>
          <p:nvPr/>
        </p:nvGrpSpPr>
        <p:grpSpPr>
          <a:xfrm>
            <a:off x="6000775" y="2408160"/>
            <a:ext cx="1948659" cy="574424"/>
            <a:chOff x="3451161" y="3865165"/>
            <a:chExt cx="2598211" cy="765900"/>
          </a:xfrm>
        </p:grpSpPr>
        <p:sp>
          <p:nvSpPr>
            <p:cNvPr id="135" name="文本框 134"/>
            <p:cNvSpPr txBox="1"/>
            <p:nvPr/>
          </p:nvSpPr>
          <p:spPr>
            <a:xfrm>
              <a:off x="3451161" y="3865165"/>
              <a:ext cx="1725052" cy="451405"/>
            </a:xfrm>
            <a:prstGeom prst="rect">
              <a:avLst/>
            </a:prstGeom>
            <a:noFill/>
          </p:spPr>
          <p:txBody>
            <a:bodyPr wrap="square" rtlCol="0">
              <a:spAutoFit/>
            </a:bodyPr>
            <a:lstStyle/>
            <a:p>
              <a:r>
                <a:rPr lang="zh-CN" altLang="en-US" sz="1600" dirty="0" smtClean="0">
                  <a:solidFill>
                    <a:prstClr val="black">
                      <a:lumMod val="50000"/>
                      <a:lumOff val="50000"/>
                    </a:prstClr>
                  </a:solidFill>
                  <a:latin typeface="方正韵动中黑简体" panose="02000000000000000000" pitchFamily="2" charset="-122"/>
                  <a:ea typeface="方正韵动中黑简体" panose="02000000000000000000" pitchFamily="2" charset="-122"/>
                </a:rPr>
                <a:t>我们怎么做</a:t>
              </a:r>
              <a:endParaRPr lang="zh-CN" altLang="en-US" sz="1600" dirty="0">
                <a:solidFill>
                  <a:prstClr val="black">
                    <a:lumMod val="50000"/>
                    <a:lumOff val="50000"/>
                  </a:prstClr>
                </a:solidFill>
                <a:latin typeface="方正韵动中黑简体" panose="02000000000000000000" pitchFamily="2" charset="-122"/>
                <a:ea typeface="方正韵动中黑简体" panose="02000000000000000000" pitchFamily="2" charset="-122"/>
              </a:endParaRPr>
            </a:p>
          </p:txBody>
        </p:sp>
        <p:sp>
          <p:nvSpPr>
            <p:cNvPr id="136" name="文本框 135"/>
            <p:cNvSpPr txBox="1"/>
            <p:nvPr/>
          </p:nvSpPr>
          <p:spPr>
            <a:xfrm>
              <a:off x="3754374" y="4282251"/>
              <a:ext cx="2294998" cy="348814"/>
            </a:xfrm>
            <a:prstGeom prst="rect">
              <a:avLst/>
            </a:prstGeom>
            <a:noFill/>
          </p:spPr>
          <p:txBody>
            <a:bodyPr wrap="square" rtlCol="0">
              <a:spAutoFit/>
            </a:bodyPr>
            <a:lstStyle/>
            <a:p>
              <a:pPr algn="just"/>
              <a:r>
                <a:rPr lang="zh-CN" altLang="en-US" sz="1100" dirty="0" smtClean="0">
                  <a:solidFill>
                    <a:prstClr val="black">
                      <a:lumMod val="50000"/>
                      <a:lumOff val="50000"/>
                    </a:prstClr>
                  </a:solidFill>
                  <a:latin typeface="微软雅黑" panose="020B0503020204020204" pitchFamily="34" charset="-122"/>
                  <a:ea typeface="微软雅黑" panose="020B0503020204020204" pitchFamily="34" charset="-122"/>
                </a:rPr>
                <a:t>运营方法</a:t>
              </a:r>
              <a:endParaRPr lang="zh-CN" altLang="en-US" sz="11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137" name="组合 136"/>
          <p:cNvGrpSpPr/>
          <p:nvPr/>
        </p:nvGrpSpPr>
        <p:grpSpPr>
          <a:xfrm>
            <a:off x="6000774" y="3162049"/>
            <a:ext cx="1726549" cy="532030"/>
            <a:chOff x="3451161" y="3865165"/>
            <a:chExt cx="2302065" cy="709374"/>
          </a:xfrm>
        </p:grpSpPr>
        <p:sp>
          <p:nvSpPr>
            <p:cNvPr id="138" name="文本框 137"/>
            <p:cNvSpPr txBox="1"/>
            <p:nvPr/>
          </p:nvSpPr>
          <p:spPr>
            <a:xfrm>
              <a:off x="3451161" y="3865165"/>
              <a:ext cx="1725052" cy="451405"/>
            </a:xfrm>
            <a:prstGeom prst="rect">
              <a:avLst/>
            </a:prstGeom>
            <a:noFill/>
          </p:spPr>
          <p:txBody>
            <a:bodyPr wrap="square" rtlCol="0">
              <a:spAutoFit/>
            </a:bodyPr>
            <a:lstStyle/>
            <a:p>
              <a:r>
                <a:rPr lang="zh-CN" altLang="en-US" sz="1600" dirty="0" smtClean="0">
                  <a:solidFill>
                    <a:prstClr val="black">
                      <a:lumMod val="50000"/>
                      <a:lumOff val="50000"/>
                    </a:prstClr>
                  </a:solidFill>
                  <a:latin typeface="方正大黑简体" panose="02010601030101010101" pitchFamily="2" charset="-122"/>
                  <a:ea typeface="方正大黑简体" panose="02010601030101010101" pitchFamily="2" charset="-122"/>
                </a:rPr>
                <a:t>发展计划</a:t>
              </a:r>
              <a:endParaRPr lang="zh-CN" altLang="en-US" sz="1600" dirty="0">
                <a:solidFill>
                  <a:prstClr val="black">
                    <a:lumMod val="50000"/>
                    <a:lumOff val="50000"/>
                  </a:prstClr>
                </a:solidFill>
                <a:latin typeface="方正大黑简体" panose="02010601030101010101" pitchFamily="2" charset="-122"/>
                <a:ea typeface="方正大黑简体" panose="02010601030101010101" pitchFamily="2" charset="-122"/>
              </a:endParaRPr>
            </a:p>
          </p:txBody>
        </p:sp>
        <p:sp>
          <p:nvSpPr>
            <p:cNvPr id="139" name="文本框 138"/>
            <p:cNvSpPr txBox="1"/>
            <p:nvPr/>
          </p:nvSpPr>
          <p:spPr>
            <a:xfrm>
              <a:off x="3458228" y="4266763"/>
              <a:ext cx="2294998" cy="307776"/>
            </a:xfrm>
            <a:prstGeom prst="rect">
              <a:avLst/>
            </a:prstGeom>
            <a:noFill/>
          </p:spPr>
          <p:txBody>
            <a:bodyPr wrap="square" rtlCol="0">
              <a:spAutoFit/>
            </a:bodyPr>
            <a:lstStyle/>
            <a:p>
              <a:pPr algn="just"/>
              <a:r>
                <a:rPr lang="zh-CN" altLang="en-US" sz="900" dirty="0" smtClean="0">
                  <a:solidFill>
                    <a:prstClr val="black">
                      <a:lumMod val="50000"/>
                      <a:lumOff val="50000"/>
                    </a:prstClr>
                  </a:solidFill>
                  <a:latin typeface="微软雅黑" panose="020B0503020204020204" pitchFamily="34" charset="-122"/>
                  <a:ea typeface="微软雅黑" panose="020B0503020204020204" pitchFamily="34" charset="-122"/>
                </a:rPr>
                <a:t>发展的战略目标</a:t>
              </a:r>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140" name="组合 139"/>
          <p:cNvGrpSpPr/>
          <p:nvPr/>
        </p:nvGrpSpPr>
        <p:grpSpPr>
          <a:xfrm>
            <a:off x="6000774" y="3911132"/>
            <a:ext cx="1759973" cy="509464"/>
            <a:chOff x="3451161" y="3865165"/>
            <a:chExt cx="2346630" cy="679285"/>
          </a:xfrm>
        </p:grpSpPr>
        <p:sp>
          <p:nvSpPr>
            <p:cNvPr id="141" name="文本框 140"/>
            <p:cNvSpPr txBox="1"/>
            <p:nvPr/>
          </p:nvSpPr>
          <p:spPr>
            <a:xfrm>
              <a:off x="3451161" y="3865165"/>
              <a:ext cx="1725052" cy="451405"/>
            </a:xfrm>
            <a:prstGeom prst="rect">
              <a:avLst/>
            </a:prstGeom>
            <a:noFill/>
          </p:spPr>
          <p:txBody>
            <a:bodyPr wrap="square" rtlCol="0">
              <a:spAutoFit/>
            </a:bodyPr>
            <a:lstStyle/>
            <a:p>
              <a:r>
                <a:rPr lang="zh-CN" altLang="en-US" sz="1600" dirty="0" smtClean="0">
                  <a:solidFill>
                    <a:prstClr val="black">
                      <a:lumMod val="50000"/>
                      <a:lumOff val="50000"/>
                    </a:prstClr>
                  </a:solidFill>
                  <a:latin typeface="方正韵动中黑简体" panose="02000000000000000000" pitchFamily="2" charset="-122"/>
                  <a:ea typeface="方正韵动中黑简体" panose="02000000000000000000" pitchFamily="2" charset="-122"/>
                </a:rPr>
                <a:t>财务与融资</a:t>
              </a:r>
              <a:endParaRPr lang="zh-CN" altLang="en-US" sz="1600" dirty="0">
                <a:solidFill>
                  <a:prstClr val="black">
                    <a:lumMod val="50000"/>
                    <a:lumOff val="50000"/>
                  </a:prstClr>
                </a:solidFill>
                <a:latin typeface="方正韵动中黑简体" panose="02000000000000000000" pitchFamily="2" charset="-122"/>
                <a:ea typeface="方正韵动中黑简体" panose="02000000000000000000" pitchFamily="2" charset="-122"/>
              </a:endParaRPr>
            </a:p>
          </p:txBody>
        </p:sp>
        <p:sp>
          <p:nvSpPr>
            <p:cNvPr id="142" name="文本框 141"/>
            <p:cNvSpPr txBox="1"/>
            <p:nvPr/>
          </p:nvSpPr>
          <p:spPr>
            <a:xfrm>
              <a:off x="3502793" y="4236674"/>
              <a:ext cx="2294998" cy="307776"/>
            </a:xfrm>
            <a:prstGeom prst="rect">
              <a:avLst/>
            </a:prstGeom>
            <a:noFill/>
          </p:spPr>
          <p:txBody>
            <a:bodyPr wrap="square" rtlCol="0">
              <a:spAutoFit/>
            </a:bodyPr>
            <a:lstStyle/>
            <a:p>
              <a:pPr algn="just"/>
              <a:r>
                <a:rPr lang="zh-CN" altLang="en-US" sz="900" dirty="0" smtClean="0">
                  <a:solidFill>
                    <a:prstClr val="black">
                      <a:lumMod val="50000"/>
                      <a:lumOff val="50000"/>
                    </a:prstClr>
                  </a:solidFill>
                  <a:latin typeface="微软雅黑" panose="020B0503020204020204" pitchFamily="34" charset="-122"/>
                  <a:ea typeface="微软雅黑" panose="020B0503020204020204" pitchFamily="34" charset="-122"/>
                </a:rPr>
                <a:t>融资与资本运作</a:t>
              </a:r>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144" name="Group 8"/>
          <p:cNvGrpSpPr>
            <a:grpSpLocks noChangeAspect="1"/>
          </p:cNvGrpSpPr>
          <p:nvPr/>
        </p:nvGrpSpPr>
        <p:grpSpPr bwMode="auto">
          <a:xfrm>
            <a:off x="5518492" y="1055578"/>
            <a:ext cx="248237" cy="271999"/>
            <a:chOff x="3437" y="2282"/>
            <a:chExt cx="679" cy="744"/>
          </a:xfrm>
          <a:solidFill>
            <a:srgbClr val="FFB850"/>
          </a:solidFill>
        </p:grpSpPr>
        <p:sp>
          <p:nvSpPr>
            <p:cNvPr id="145" name="Freeform 9"/>
            <p:cNvSpPr/>
            <p:nvPr/>
          </p:nvSpPr>
          <p:spPr bwMode="auto">
            <a:xfrm>
              <a:off x="3595" y="2282"/>
              <a:ext cx="364" cy="379"/>
            </a:xfrm>
            <a:custGeom>
              <a:avLst/>
              <a:gdLst>
                <a:gd name="T0" fmla="*/ 50 w 152"/>
                <a:gd name="T1" fmla="*/ 147 h 159"/>
                <a:gd name="T2" fmla="*/ 39 w 152"/>
                <a:gd name="T3" fmla="*/ 147 h 159"/>
                <a:gd name="T4" fmla="*/ 76 w 152"/>
                <a:gd name="T5" fmla="*/ 159 h 159"/>
                <a:gd name="T6" fmla="*/ 114 w 152"/>
                <a:gd name="T7" fmla="*/ 147 h 159"/>
                <a:gd name="T8" fmla="*/ 103 w 152"/>
                <a:gd name="T9" fmla="*/ 147 h 159"/>
                <a:gd name="T10" fmla="*/ 152 w 152"/>
                <a:gd name="T11" fmla="*/ 76 h 159"/>
                <a:gd name="T12" fmla="*/ 76 w 152"/>
                <a:gd name="T13" fmla="*/ 0 h 159"/>
                <a:gd name="T14" fmla="*/ 0 w 152"/>
                <a:gd name="T15" fmla="*/ 76 h 159"/>
                <a:gd name="T16" fmla="*/ 50 w 152"/>
                <a:gd name="T17" fmla="*/ 14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9">
                  <a:moveTo>
                    <a:pt x="50" y="147"/>
                  </a:moveTo>
                  <a:cubicBezTo>
                    <a:pt x="39" y="147"/>
                    <a:pt x="39" y="147"/>
                    <a:pt x="39" y="147"/>
                  </a:cubicBezTo>
                  <a:cubicBezTo>
                    <a:pt x="39" y="152"/>
                    <a:pt x="53" y="159"/>
                    <a:pt x="76" y="159"/>
                  </a:cubicBezTo>
                  <a:cubicBezTo>
                    <a:pt x="99" y="159"/>
                    <a:pt x="113" y="152"/>
                    <a:pt x="114" y="147"/>
                  </a:cubicBezTo>
                  <a:cubicBezTo>
                    <a:pt x="103" y="147"/>
                    <a:pt x="103" y="147"/>
                    <a:pt x="103" y="147"/>
                  </a:cubicBezTo>
                  <a:cubicBezTo>
                    <a:pt x="131" y="136"/>
                    <a:pt x="152" y="108"/>
                    <a:pt x="152" y="76"/>
                  </a:cubicBezTo>
                  <a:cubicBezTo>
                    <a:pt x="152" y="34"/>
                    <a:pt x="118" y="0"/>
                    <a:pt x="76" y="0"/>
                  </a:cubicBezTo>
                  <a:cubicBezTo>
                    <a:pt x="34" y="0"/>
                    <a:pt x="0" y="34"/>
                    <a:pt x="0" y="76"/>
                  </a:cubicBezTo>
                  <a:cubicBezTo>
                    <a:pt x="0" y="108"/>
                    <a:pt x="21" y="136"/>
                    <a:pt x="50"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6" name="Freeform 10"/>
            <p:cNvSpPr/>
            <p:nvPr/>
          </p:nvSpPr>
          <p:spPr bwMode="auto">
            <a:xfrm>
              <a:off x="3437" y="2633"/>
              <a:ext cx="679" cy="393"/>
            </a:xfrm>
            <a:custGeom>
              <a:avLst/>
              <a:gdLst>
                <a:gd name="T0" fmla="*/ 222 w 284"/>
                <a:gd name="T1" fmla="*/ 0 h 165"/>
                <a:gd name="T2" fmla="*/ 188 w 284"/>
                <a:gd name="T3" fmla="*/ 0 h 165"/>
                <a:gd name="T4" fmla="*/ 154 w 284"/>
                <a:gd name="T5" fmla="*/ 19 h 165"/>
                <a:gd name="T6" fmla="*/ 154 w 284"/>
                <a:gd name="T7" fmla="*/ 134 h 165"/>
                <a:gd name="T8" fmla="*/ 143 w 284"/>
                <a:gd name="T9" fmla="*/ 146 h 165"/>
                <a:gd name="T10" fmla="*/ 131 w 284"/>
                <a:gd name="T11" fmla="*/ 134 h 165"/>
                <a:gd name="T12" fmla="*/ 131 w 284"/>
                <a:gd name="T13" fmla="*/ 19 h 165"/>
                <a:gd name="T14" fmla="*/ 97 w 284"/>
                <a:gd name="T15" fmla="*/ 0 h 165"/>
                <a:gd name="T16" fmla="*/ 63 w 284"/>
                <a:gd name="T17" fmla="*/ 0 h 165"/>
                <a:gd name="T18" fmla="*/ 0 w 284"/>
                <a:gd name="T19" fmla="*/ 86 h 165"/>
                <a:gd name="T20" fmla="*/ 0 w 284"/>
                <a:gd name="T21" fmla="*/ 165 h 165"/>
                <a:gd name="T22" fmla="*/ 284 w 284"/>
                <a:gd name="T23" fmla="*/ 165 h 165"/>
                <a:gd name="T24" fmla="*/ 284 w 284"/>
                <a:gd name="T25" fmla="*/ 86 h 165"/>
                <a:gd name="T26" fmla="*/ 222 w 284"/>
                <a:gd name="T2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65">
                  <a:moveTo>
                    <a:pt x="222" y="0"/>
                  </a:moveTo>
                  <a:cubicBezTo>
                    <a:pt x="188" y="0"/>
                    <a:pt x="188" y="0"/>
                    <a:pt x="188" y="0"/>
                  </a:cubicBezTo>
                  <a:cubicBezTo>
                    <a:pt x="188" y="10"/>
                    <a:pt x="172" y="17"/>
                    <a:pt x="154" y="19"/>
                  </a:cubicBezTo>
                  <a:cubicBezTo>
                    <a:pt x="154" y="134"/>
                    <a:pt x="154" y="134"/>
                    <a:pt x="154" y="134"/>
                  </a:cubicBezTo>
                  <a:cubicBezTo>
                    <a:pt x="154" y="140"/>
                    <a:pt x="149" y="146"/>
                    <a:pt x="143" y="146"/>
                  </a:cubicBezTo>
                  <a:cubicBezTo>
                    <a:pt x="136" y="146"/>
                    <a:pt x="131" y="140"/>
                    <a:pt x="131" y="134"/>
                  </a:cubicBezTo>
                  <a:cubicBezTo>
                    <a:pt x="131" y="19"/>
                    <a:pt x="131" y="19"/>
                    <a:pt x="131" y="19"/>
                  </a:cubicBezTo>
                  <a:cubicBezTo>
                    <a:pt x="113" y="17"/>
                    <a:pt x="97" y="11"/>
                    <a:pt x="97" y="0"/>
                  </a:cubicBezTo>
                  <a:cubicBezTo>
                    <a:pt x="63" y="0"/>
                    <a:pt x="63" y="0"/>
                    <a:pt x="63" y="0"/>
                  </a:cubicBezTo>
                  <a:cubicBezTo>
                    <a:pt x="28" y="0"/>
                    <a:pt x="0" y="39"/>
                    <a:pt x="0" y="86"/>
                  </a:cubicBezTo>
                  <a:cubicBezTo>
                    <a:pt x="0" y="165"/>
                    <a:pt x="0" y="165"/>
                    <a:pt x="0" y="165"/>
                  </a:cubicBezTo>
                  <a:cubicBezTo>
                    <a:pt x="284" y="165"/>
                    <a:pt x="284" y="165"/>
                    <a:pt x="284" y="165"/>
                  </a:cubicBezTo>
                  <a:cubicBezTo>
                    <a:pt x="284" y="86"/>
                    <a:pt x="284" y="86"/>
                    <a:pt x="284" y="86"/>
                  </a:cubicBezTo>
                  <a:cubicBezTo>
                    <a:pt x="284" y="39"/>
                    <a:pt x="256" y="0"/>
                    <a:pt x="22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147" name="Group 13"/>
          <p:cNvGrpSpPr>
            <a:grpSpLocks noChangeAspect="1"/>
          </p:cNvGrpSpPr>
          <p:nvPr/>
        </p:nvGrpSpPr>
        <p:grpSpPr bwMode="auto">
          <a:xfrm>
            <a:off x="5506502" y="1796821"/>
            <a:ext cx="272208" cy="275423"/>
            <a:chOff x="2426" y="2781"/>
            <a:chExt cx="593" cy="600"/>
          </a:xfrm>
          <a:solidFill>
            <a:srgbClr val="01ACBE"/>
          </a:solidFill>
        </p:grpSpPr>
        <p:sp>
          <p:nvSpPr>
            <p:cNvPr id="148"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9"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150" name="Group 18"/>
          <p:cNvGrpSpPr>
            <a:grpSpLocks noChangeAspect="1"/>
          </p:cNvGrpSpPr>
          <p:nvPr/>
        </p:nvGrpSpPr>
        <p:grpSpPr bwMode="auto">
          <a:xfrm>
            <a:off x="5501227" y="2545734"/>
            <a:ext cx="282767" cy="263487"/>
            <a:chOff x="3802" y="2858"/>
            <a:chExt cx="616" cy="574"/>
          </a:xfrm>
          <a:solidFill>
            <a:srgbClr val="E87071"/>
          </a:solidFill>
        </p:grpSpPr>
        <p:sp>
          <p:nvSpPr>
            <p:cNvPr id="151"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2"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3"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4"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5"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156" name="Group 26"/>
          <p:cNvGrpSpPr>
            <a:grpSpLocks noChangeAspect="1"/>
          </p:cNvGrpSpPr>
          <p:nvPr/>
        </p:nvGrpSpPr>
        <p:grpSpPr bwMode="auto">
          <a:xfrm>
            <a:off x="5459654" y="3329726"/>
            <a:ext cx="365921" cy="181409"/>
            <a:chOff x="5676" y="2597"/>
            <a:chExt cx="1061" cy="526"/>
          </a:xfrm>
          <a:solidFill>
            <a:srgbClr val="00AF92"/>
          </a:solidFill>
        </p:grpSpPr>
        <p:sp>
          <p:nvSpPr>
            <p:cNvPr id="157" name="Freeform 27"/>
            <p:cNvSpPr/>
            <p:nvPr/>
          </p:nvSpPr>
          <p:spPr bwMode="auto">
            <a:xfrm>
              <a:off x="5747" y="2597"/>
              <a:ext cx="181" cy="115"/>
            </a:xfrm>
            <a:custGeom>
              <a:avLst/>
              <a:gdLst>
                <a:gd name="T0" fmla="*/ 25 w 76"/>
                <a:gd name="T1" fmla="*/ 48 h 48"/>
                <a:gd name="T2" fmla="*/ 64 w 76"/>
                <a:gd name="T3" fmla="*/ 44 h 48"/>
                <a:gd name="T4" fmla="*/ 76 w 76"/>
                <a:gd name="T5" fmla="*/ 13 h 48"/>
                <a:gd name="T6" fmla="*/ 39 w 76"/>
                <a:gd name="T7" fmla="*/ 15 h 48"/>
                <a:gd name="T8" fmla="*/ 23 w 76"/>
                <a:gd name="T9" fmla="*/ 10 h 48"/>
                <a:gd name="T10" fmla="*/ 7 w 76"/>
                <a:gd name="T11" fmla="*/ 20 h 48"/>
                <a:gd name="T12" fmla="*/ 25 w 76"/>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76" h="48">
                  <a:moveTo>
                    <a:pt x="25" y="48"/>
                  </a:moveTo>
                  <a:cubicBezTo>
                    <a:pt x="64" y="44"/>
                    <a:pt x="64" y="44"/>
                    <a:pt x="64" y="44"/>
                  </a:cubicBezTo>
                  <a:cubicBezTo>
                    <a:pt x="66" y="36"/>
                    <a:pt x="69" y="26"/>
                    <a:pt x="76" y="13"/>
                  </a:cubicBezTo>
                  <a:cubicBezTo>
                    <a:pt x="76" y="13"/>
                    <a:pt x="70" y="0"/>
                    <a:pt x="39" y="15"/>
                  </a:cubicBezTo>
                  <a:cubicBezTo>
                    <a:pt x="39" y="15"/>
                    <a:pt x="32" y="14"/>
                    <a:pt x="23" y="10"/>
                  </a:cubicBezTo>
                  <a:cubicBezTo>
                    <a:pt x="23" y="10"/>
                    <a:pt x="0" y="4"/>
                    <a:pt x="7" y="20"/>
                  </a:cubicBezTo>
                  <a:lnTo>
                    <a:pt x="25"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8" name="Freeform 28"/>
            <p:cNvSpPr>
              <a:spLocks noEditPoints="1"/>
            </p:cNvSpPr>
            <p:nvPr/>
          </p:nvSpPr>
          <p:spPr bwMode="auto">
            <a:xfrm>
              <a:off x="5759" y="2613"/>
              <a:ext cx="169" cy="101"/>
            </a:xfrm>
            <a:custGeom>
              <a:avLst/>
              <a:gdLst>
                <a:gd name="T0" fmla="*/ 20 w 71"/>
                <a:gd name="T1" fmla="*/ 42 h 42"/>
                <a:gd name="T2" fmla="*/ 2 w 71"/>
                <a:gd name="T3" fmla="*/ 13 h 42"/>
                <a:gd name="T4" fmla="*/ 1 w 71"/>
                <a:gd name="T5" fmla="*/ 4 h 42"/>
                <a:gd name="T6" fmla="*/ 10 w 71"/>
                <a:gd name="T7" fmla="*/ 1 h 42"/>
                <a:gd name="T8" fmla="*/ 18 w 71"/>
                <a:gd name="T9" fmla="*/ 2 h 42"/>
                <a:gd name="T10" fmla="*/ 18 w 71"/>
                <a:gd name="T11" fmla="*/ 2 h 42"/>
                <a:gd name="T12" fmla="*/ 34 w 71"/>
                <a:gd name="T13" fmla="*/ 8 h 42"/>
                <a:gd name="T14" fmla="*/ 59 w 71"/>
                <a:gd name="T15" fmla="*/ 0 h 42"/>
                <a:gd name="T16" fmla="*/ 71 w 71"/>
                <a:gd name="T17" fmla="*/ 6 h 42"/>
                <a:gd name="T18" fmla="*/ 71 w 71"/>
                <a:gd name="T19" fmla="*/ 6 h 42"/>
                <a:gd name="T20" fmla="*/ 71 w 71"/>
                <a:gd name="T21" fmla="*/ 6 h 42"/>
                <a:gd name="T22" fmla="*/ 60 w 71"/>
                <a:gd name="T23" fmla="*/ 37 h 42"/>
                <a:gd name="T24" fmla="*/ 60 w 71"/>
                <a:gd name="T25" fmla="*/ 37 h 42"/>
                <a:gd name="T26" fmla="*/ 20 w 71"/>
                <a:gd name="T27" fmla="*/ 42 h 42"/>
                <a:gd name="T28" fmla="*/ 10 w 71"/>
                <a:gd name="T29" fmla="*/ 2 h 42"/>
                <a:gd name="T30" fmla="*/ 2 w 71"/>
                <a:gd name="T31" fmla="*/ 5 h 42"/>
                <a:gd name="T32" fmla="*/ 3 w 71"/>
                <a:gd name="T33" fmla="*/ 13 h 42"/>
                <a:gd name="T34" fmla="*/ 20 w 71"/>
                <a:gd name="T35" fmla="*/ 40 h 42"/>
                <a:gd name="T36" fmla="*/ 59 w 71"/>
                <a:gd name="T37" fmla="*/ 36 h 42"/>
                <a:gd name="T38" fmla="*/ 70 w 71"/>
                <a:gd name="T39" fmla="*/ 6 h 42"/>
                <a:gd name="T40" fmla="*/ 59 w 71"/>
                <a:gd name="T41" fmla="*/ 1 h 42"/>
                <a:gd name="T42" fmla="*/ 34 w 71"/>
                <a:gd name="T43" fmla="*/ 9 h 42"/>
                <a:gd name="T44" fmla="*/ 34 w 71"/>
                <a:gd name="T45" fmla="*/ 9 h 42"/>
                <a:gd name="T46" fmla="*/ 34 w 71"/>
                <a:gd name="T47" fmla="*/ 9 h 42"/>
                <a:gd name="T48" fmla="*/ 18 w 71"/>
                <a:gd name="T49" fmla="*/ 3 h 42"/>
                <a:gd name="T50" fmla="*/ 10 w 71"/>
                <a:gd name="T51"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42">
                  <a:moveTo>
                    <a:pt x="20" y="42"/>
                  </a:moveTo>
                  <a:cubicBezTo>
                    <a:pt x="2" y="13"/>
                    <a:pt x="2" y="13"/>
                    <a:pt x="2" y="13"/>
                  </a:cubicBezTo>
                  <a:cubicBezTo>
                    <a:pt x="0" y="9"/>
                    <a:pt x="0" y="6"/>
                    <a:pt x="1" y="4"/>
                  </a:cubicBezTo>
                  <a:cubicBezTo>
                    <a:pt x="3" y="2"/>
                    <a:pt x="6" y="1"/>
                    <a:pt x="10" y="1"/>
                  </a:cubicBezTo>
                  <a:cubicBezTo>
                    <a:pt x="14" y="1"/>
                    <a:pt x="18" y="2"/>
                    <a:pt x="18" y="2"/>
                  </a:cubicBezTo>
                  <a:cubicBezTo>
                    <a:pt x="18" y="2"/>
                    <a:pt x="18" y="2"/>
                    <a:pt x="18" y="2"/>
                  </a:cubicBezTo>
                  <a:cubicBezTo>
                    <a:pt x="26" y="6"/>
                    <a:pt x="33" y="7"/>
                    <a:pt x="34" y="8"/>
                  </a:cubicBezTo>
                  <a:cubicBezTo>
                    <a:pt x="44" y="3"/>
                    <a:pt x="52" y="0"/>
                    <a:pt x="59" y="0"/>
                  </a:cubicBezTo>
                  <a:cubicBezTo>
                    <a:pt x="69" y="0"/>
                    <a:pt x="71" y="6"/>
                    <a:pt x="71" y="6"/>
                  </a:cubicBezTo>
                  <a:cubicBezTo>
                    <a:pt x="71" y="6"/>
                    <a:pt x="71" y="6"/>
                    <a:pt x="71" y="6"/>
                  </a:cubicBezTo>
                  <a:cubicBezTo>
                    <a:pt x="71" y="6"/>
                    <a:pt x="71" y="6"/>
                    <a:pt x="71" y="6"/>
                  </a:cubicBezTo>
                  <a:cubicBezTo>
                    <a:pt x="66" y="17"/>
                    <a:pt x="62" y="28"/>
                    <a:pt x="60" y="37"/>
                  </a:cubicBezTo>
                  <a:cubicBezTo>
                    <a:pt x="60" y="37"/>
                    <a:pt x="60" y="37"/>
                    <a:pt x="60" y="37"/>
                  </a:cubicBezTo>
                  <a:lnTo>
                    <a:pt x="20" y="42"/>
                  </a:lnTo>
                  <a:close/>
                  <a:moveTo>
                    <a:pt x="10" y="2"/>
                  </a:moveTo>
                  <a:cubicBezTo>
                    <a:pt x="7" y="2"/>
                    <a:pt x="4" y="3"/>
                    <a:pt x="2" y="5"/>
                  </a:cubicBezTo>
                  <a:cubicBezTo>
                    <a:pt x="1" y="7"/>
                    <a:pt x="1" y="9"/>
                    <a:pt x="3" y="13"/>
                  </a:cubicBezTo>
                  <a:cubicBezTo>
                    <a:pt x="20" y="40"/>
                    <a:pt x="20" y="40"/>
                    <a:pt x="20" y="40"/>
                  </a:cubicBezTo>
                  <a:cubicBezTo>
                    <a:pt x="59" y="36"/>
                    <a:pt x="59" y="36"/>
                    <a:pt x="59" y="36"/>
                  </a:cubicBezTo>
                  <a:cubicBezTo>
                    <a:pt x="61" y="27"/>
                    <a:pt x="64" y="17"/>
                    <a:pt x="70" y="6"/>
                  </a:cubicBezTo>
                  <a:cubicBezTo>
                    <a:pt x="70" y="5"/>
                    <a:pt x="67" y="1"/>
                    <a:pt x="59" y="1"/>
                  </a:cubicBezTo>
                  <a:cubicBezTo>
                    <a:pt x="52" y="1"/>
                    <a:pt x="44" y="4"/>
                    <a:pt x="34" y="9"/>
                  </a:cubicBezTo>
                  <a:cubicBezTo>
                    <a:pt x="34" y="9"/>
                    <a:pt x="34" y="9"/>
                    <a:pt x="34" y="9"/>
                  </a:cubicBezTo>
                  <a:cubicBezTo>
                    <a:pt x="34" y="9"/>
                    <a:pt x="34" y="9"/>
                    <a:pt x="34" y="9"/>
                  </a:cubicBezTo>
                  <a:cubicBezTo>
                    <a:pt x="34" y="9"/>
                    <a:pt x="27" y="8"/>
                    <a:pt x="18" y="3"/>
                  </a:cubicBezTo>
                  <a:cubicBezTo>
                    <a:pt x="17" y="3"/>
                    <a:pt x="14" y="2"/>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9" name="Freeform 29"/>
            <p:cNvSpPr/>
            <p:nvPr/>
          </p:nvSpPr>
          <p:spPr bwMode="auto">
            <a:xfrm>
              <a:off x="5795" y="2709"/>
              <a:ext cx="119" cy="43"/>
            </a:xfrm>
            <a:custGeom>
              <a:avLst/>
              <a:gdLst>
                <a:gd name="T0" fmla="*/ 41 w 50"/>
                <a:gd name="T1" fmla="*/ 0 h 18"/>
                <a:gd name="T2" fmla="*/ 7 w 50"/>
                <a:gd name="T3" fmla="*/ 4 h 18"/>
                <a:gd name="T4" fmla="*/ 1 w 50"/>
                <a:gd name="T5" fmla="*/ 12 h 18"/>
                <a:gd name="T6" fmla="*/ 8 w 50"/>
                <a:gd name="T7" fmla="*/ 17 h 18"/>
                <a:gd name="T8" fmla="*/ 43 w 50"/>
                <a:gd name="T9" fmla="*/ 14 h 18"/>
                <a:gd name="T10" fmla="*/ 49 w 50"/>
                <a:gd name="T11" fmla="*/ 6 h 18"/>
                <a:gd name="T12" fmla="*/ 41 w 5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50" h="18">
                  <a:moveTo>
                    <a:pt x="41" y="0"/>
                  </a:moveTo>
                  <a:cubicBezTo>
                    <a:pt x="7" y="4"/>
                    <a:pt x="7" y="4"/>
                    <a:pt x="7" y="4"/>
                  </a:cubicBezTo>
                  <a:cubicBezTo>
                    <a:pt x="3" y="5"/>
                    <a:pt x="0" y="8"/>
                    <a:pt x="1" y="12"/>
                  </a:cubicBezTo>
                  <a:cubicBezTo>
                    <a:pt x="1" y="15"/>
                    <a:pt x="5" y="18"/>
                    <a:pt x="8" y="17"/>
                  </a:cubicBezTo>
                  <a:cubicBezTo>
                    <a:pt x="43" y="14"/>
                    <a:pt x="43" y="14"/>
                    <a:pt x="43" y="14"/>
                  </a:cubicBezTo>
                  <a:cubicBezTo>
                    <a:pt x="47" y="13"/>
                    <a:pt x="50" y="10"/>
                    <a:pt x="49" y="6"/>
                  </a:cubicBezTo>
                  <a:cubicBezTo>
                    <a:pt x="49" y="3"/>
                    <a:pt x="45" y="0"/>
                    <a:pt x="4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0" name="Freeform 30"/>
            <p:cNvSpPr>
              <a:spLocks noEditPoints="1"/>
            </p:cNvSpPr>
            <p:nvPr/>
          </p:nvSpPr>
          <p:spPr bwMode="auto">
            <a:xfrm>
              <a:off x="5795" y="2707"/>
              <a:ext cx="119" cy="45"/>
            </a:xfrm>
            <a:custGeom>
              <a:avLst/>
              <a:gdLst>
                <a:gd name="T0" fmla="*/ 8 w 50"/>
                <a:gd name="T1" fmla="*/ 19 h 19"/>
                <a:gd name="T2" fmla="*/ 0 w 50"/>
                <a:gd name="T3" fmla="*/ 13 h 19"/>
                <a:gd name="T4" fmla="*/ 2 w 50"/>
                <a:gd name="T5" fmla="*/ 7 h 19"/>
                <a:gd name="T6" fmla="*/ 7 w 50"/>
                <a:gd name="T7" fmla="*/ 5 h 19"/>
                <a:gd name="T8" fmla="*/ 41 w 50"/>
                <a:gd name="T9" fmla="*/ 1 h 19"/>
                <a:gd name="T10" fmla="*/ 50 w 50"/>
                <a:gd name="T11" fmla="*/ 7 h 19"/>
                <a:gd name="T12" fmla="*/ 48 w 50"/>
                <a:gd name="T13" fmla="*/ 12 h 19"/>
                <a:gd name="T14" fmla="*/ 43 w 50"/>
                <a:gd name="T15" fmla="*/ 15 h 19"/>
                <a:gd name="T16" fmla="*/ 9 w 50"/>
                <a:gd name="T17" fmla="*/ 19 h 19"/>
                <a:gd name="T18" fmla="*/ 8 w 50"/>
                <a:gd name="T19" fmla="*/ 19 h 19"/>
                <a:gd name="T20" fmla="*/ 42 w 50"/>
                <a:gd name="T21" fmla="*/ 2 h 19"/>
                <a:gd name="T22" fmla="*/ 41 w 50"/>
                <a:gd name="T23" fmla="*/ 2 h 19"/>
                <a:gd name="T24" fmla="*/ 7 w 50"/>
                <a:gd name="T25" fmla="*/ 6 h 19"/>
                <a:gd name="T26" fmla="*/ 3 w 50"/>
                <a:gd name="T27" fmla="*/ 8 h 19"/>
                <a:gd name="T28" fmla="*/ 1 w 50"/>
                <a:gd name="T29" fmla="*/ 12 h 19"/>
                <a:gd name="T30" fmla="*/ 8 w 50"/>
                <a:gd name="T31" fmla="*/ 18 h 19"/>
                <a:gd name="T32" fmla="*/ 43 w 50"/>
                <a:gd name="T33" fmla="*/ 14 h 19"/>
                <a:gd name="T34" fmla="*/ 47 w 50"/>
                <a:gd name="T35" fmla="*/ 12 h 19"/>
                <a:gd name="T36" fmla="*/ 49 w 50"/>
                <a:gd name="T37" fmla="*/ 7 h 19"/>
                <a:gd name="T38" fmla="*/ 42 w 50"/>
                <a:gd name="T39"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19">
                  <a:moveTo>
                    <a:pt x="8" y="19"/>
                  </a:moveTo>
                  <a:cubicBezTo>
                    <a:pt x="4" y="19"/>
                    <a:pt x="0" y="16"/>
                    <a:pt x="0" y="13"/>
                  </a:cubicBezTo>
                  <a:cubicBezTo>
                    <a:pt x="0" y="11"/>
                    <a:pt x="0" y="9"/>
                    <a:pt x="2" y="7"/>
                  </a:cubicBezTo>
                  <a:cubicBezTo>
                    <a:pt x="3" y="6"/>
                    <a:pt x="5" y="5"/>
                    <a:pt x="7" y="5"/>
                  </a:cubicBezTo>
                  <a:cubicBezTo>
                    <a:pt x="41" y="1"/>
                    <a:pt x="41" y="1"/>
                    <a:pt x="41" y="1"/>
                  </a:cubicBezTo>
                  <a:cubicBezTo>
                    <a:pt x="45" y="0"/>
                    <a:pt x="49" y="3"/>
                    <a:pt x="50" y="7"/>
                  </a:cubicBezTo>
                  <a:cubicBezTo>
                    <a:pt x="50" y="9"/>
                    <a:pt x="49" y="11"/>
                    <a:pt x="48" y="12"/>
                  </a:cubicBezTo>
                  <a:cubicBezTo>
                    <a:pt x="47" y="14"/>
                    <a:pt x="45" y="15"/>
                    <a:pt x="43" y="15"/>
                  </a:cubicBezTo>
                  <a:cubicBezTo>
                    <a:pt x="9" y="19"/>
                    <a:pt x="9" y="19"/>
                    <a:pt x="9" y="19"/>
                  </a:cubicBezTo>
                  <a:cubicBezTo>
                    <a:pt x="8" y="19"/>
                    <a:pt x="8" y="19"/>
                    <a:pt x="8" y="19"/>
                  </a:cubicBezTo>
                  <a:close/>
                  <a:moveTo>
                    <a:pt x="42" y="2"/>
                  </a:moveTo>
                  <a:cubicBezTo>
                    <a:pt x="42" y="2"/>
                    <a:pt x="42" y="2"/>
                    <a:pt x="41" y="2"/>
                  </a:cubicBezTo>
                  <a:cubicBezTo>
                    <a:pt x="7" y="6"/>
                    <a:pt x="7" y="6"/>
                    <a:pt x="7" y="6"/>
                  </a:cubicBezTo>
                  <a:cubicBezTo>
                    <a:pt x="5" y="6"/>
                    <a:pt x="4" y="7"/>
                    <a:pt x="3" y="8"/>
                  </a:cubicBezTo>
                  <a:cubicBezTo>
                    <a:pt x="1" y="9"/>
                    <a:pt x="1" y="11"/>
                    <a:pt x="1" y="12"/>
                  </a:cubicBezTo>
                  <a:cubicBezTo>
                    <a:pt x="2" y="16"/>
                    <a:pt x="5" y="18"/>
                    <a:pt x="8" y="18"/>
                  </a:cubicBezTo>
                  <a:cubicBezTo>
                    <a:pt x="43" y="14"/>
                    <a:pt x="43" y="14"/>
                    <a:pt x="43" y="14"/>
                  </a:cubicBezTo>
                  <a:cubicBezTo>
                    <a:pt x="45" y="14"/>
                    <a:pt x="46" y="13"/>
                    <a:pt x="47" y="12"/>
                  </a:cubicBezTo>
                  <a:cubicBezTo>
                    <a:pt x="48" y="10"/>
                    <a:pt x="49" y="9"/>
                    <a:pt x="49" y="7"/>
                  </a:cubicBezTo>
                  <a:cubicBezTo>
                    <a:pt x="48" y="4"/>
                    <a:pt x="45" y="2"/>
                    <a:pt x="4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1" name="Freeform 31"/>
            <p:cNvSpPr>
              <a:spLocks noEditPoints="1"/>
            </p:cNvSpPr>
            <p:nvPr/>
          </p:nvSpPr>
          <p:spPr bwMode="auto">
            <a:xfrm>
              <a:off x="5676" y="2752"/>
              <a:ext cx="424" cy="371"/>
            </a:xfrm>
            <a:custGeom>
              <a:avLst/>
              <a:gdLst>
                <a:gd name="T0" fmla="*/ 153 w 178"/>
                <a:gd name="T1" fmla="*/ 137 h 155"/>
                <a:gd name="T2" fmla="*/ 157 w 178"/>
                <a:gd name="T3" fmla="*/ 137 h 155"/>
                <a:gd name="T4" fmla="*/ 165 w 178"/>
                <a:gd name="T5" fmla="*/ 138 h 155"/>
                <a:gd name="T6" fmla="*/ 168 w 178"/>
                <a:gd name="T7" fmla="*/ 139 h 155"/>
                <a:gd name="T8" fmla="*/ 176 w 178"/>
                <a:gd name="T9" fmla="*/ 135 h 155"/>
                <a:gd name="T10" fmla="*/ 172 w 178"/>
                <a:gd name="T11" fmla="*/ 128 h 155"/>
                <a:gd name="T12" fmla="*/ 166 w 178"/>
                <a:gd name="T13" fmla="*/ 105 h 155"/>
                <a:gd name="T14" fmla="*/ 134 w 178"/>
                <a:gd name="T15" fmla="*/ 34 h 155"/>
                <a:gd name="T16" fmla="*/ 95 w 178"/>
                <a:gd name="T17" fmla="*/ 2 h 155"/>
                <a:gd name="T18" fmla="*/ 94 w 178"/>
                <a:gd name="T19" fmla="*/ 0 h 155"/>
                <a:gd name="T20" fmla="*/ 58 w 178"/>
                <a:gd name="T21" fmla="*/ 4 h 155"/>
                <a:gd name="T22" fmla="*/ 35 w 178"/>
                <a:gd name="T23" fmla="*/ 37 h 155"/>
                <a:gd name="T24" fmla="*/ 21 w 178"/>
                <a:gd name="T25" fmla="*/ 133 h 155"/>
                <a:gd name="T26" fmla="*/ 15 w 178"/>
                <a:gd name="T27" fmla="*/ 148 h 155"/>
                <a:gd name="T28" fmla="*/ 15 w 178"/>
                <a:gd name="T29" fmla="*/ 153 h 155"/>
                <a:gd name="T30" fmla="*/ 24 w 178"/>
                <a:gd name="T31" fmla="*/ 153 h 155"/>
                <a:gd name="T32" fmla="*/ 36 w 178"/>
                <a:gd name="T33" fmla="*/ 150 h 155"/>
                <a:gd name="T34" fmla="*/ 36 w 178"/>
                <a:gd name="T35" fmla="*/ 150 h 155"/>
                <a:gd name="T36" fmla="*/ 36 w 178"/>
                <a:gd name="T37" fmla="*/ 150 h 155"/>
                <a:gd name="T38" fmla="*/ 68 w 178"/>
                <a:gd name="T39" fmla="*/ 153 h 155"/>
                <a:gd name="T40" fmla="*/ 153 w 178"/>
                <a:gd name="T41" fmla="*/ 137 h 155"/>
                <a:gd name="T42" fmla="*/ 67 w 178"/>
                <a:gd name="T43" fmla="*/ 57 h 155"/>
                <a:gd name="T44" fmla="*/ 81 w 178"/>
                <a:gd name="T45" fmla="*/ 50 h 155"/>
                <a:gd name="T46" fmla="*/ 80 w 178"/>
                <a:gd name="T47" fmla="*/ 42 h 155"/>
                <a:gd name="T48" fmla="*/ 86 w 178"/>
                <a:gd name="T49" fmla="*/ 41 h 155"/>
                <a:gd name="T50" fmla="*/ 88 w 178"/>
                <a:gd name="T51" fmla="*/ 49 h 155"/>
                <a:gd name="T52" fmla="*/ 102 w 178"/>
                <a:gd name="T53" fmla="*/ 50 h 155"/>
                <a:gd name="T54" fmla="*/ 100 w 178"/>
                <a:gd name="T55" fmla="*/ 55 h 155"/>
                <a:gd name="T56" fmla="*/ 75 w 178"/>
                <a:gd name="T57" fmla="*/ 62 h 155"/>
                <a:gd name="T58" fmla="*/ 92 w 178"/>
                <a:gd name="T59" fmla="*/ 70 h 155"/>
                <a:gd name="T60" fmla="*/ 106 w 178"/>
                <a:gd name="T61" fmla="*/ 92 h 155"/>
                <a:gd name="T62" fmla="*/ 93 w 178"/>
                <a:gd name="T63" fmla="*/ 98 h 155"/>
                <a:gd name="T64" fmla="*/ 94 w 178"/>
                <a:gd name="T65" fmla="*/ 106 h 155"/>
                <a:gd name="T66" fmla="*/ 87 w 178"/>
                <a:gd name="T67" fmla="*/ 107 h 155"/>
                <a:gd name="T68" fmla="*/ 86 w 178"/>
                <a:gd name="T69" fmla="*/ 99 h 155"/>
                <a:gd name="T70" fmla="*/ 69 w 178"/>
                <a:gd name="T71" fmla="*/ 97 h 155"/>
                <a:gd name="T72" fmla="*/ 70 w 178"/>
                <a:gd name="T73" fmla="*/ 92 h 155"/>
                <a:gd name="T74" fmla="*/ 97 w 178"/>
                <a:gd name="T75" fmla="*/ 90 h 155"/>
                <a:gd name="T76" fmla="*/ 93 w 178"/>
                <a:gd name="T77" fmla="*/ 78 h 155"/>
                <a:gd name="T78" fmla="*/ 78 w 178"/>
                <a:gd name="T79" fmla="*/ 74 h 155"/>
                <a:gd name="T80" fmla="*/ 67 w 178"/>
                <a:gd name="T81" fmla="*/ 5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55">
                  <a:moveTo>
                    <a:pt x="153" y="137"/>
                  </a:moveTo>
                  <a:cubicBezTo>
                    <a:pt x="153" y="137"/>
                    <a:pt x="154" y="137"/>
                    <a:pt x="157" y="137"/>
                  </a:cubicBezTo>
                  <a:cubicBezTo>
                    <a:pt x="160" y="137"/>
                    <a:pt x="162" y="137"/>
                    <a:pt x="165" y="138"/>
                  </a:cubicBezTo>
                  <a:cubicBezTo>
                    <a:pt x="165" y="138"/>
                    <a:pt x="166" y="139"/>
                    <a:pt x="168" y="139"/>
                  </a:cubicBezTo>
                  <a:cubicBezTo>
                    <a:pt x="172" y="139"/>
                    <a:pt x="174" y="137"/>
                    <a:pt x="176" y="135"/>
                  </a:cubicBezTo>
                  <a:cubicBezTo>
                    <a:pt x="176" y="135"/>
                    <a:pt x="178" y="132"/>
                    <a:pt x="172" y="128"/>
                  </a:cubicBezTo>
                  <a:cubicBezTo>
                    <a:pt x="172" y="128"/>
                    <a:pt x="162" y="123"/>
                    <a:pt x="166" y="105"/>
                  </a:cubicBezTo>
                  <a:cubicBezTo>
                    <a:pt x="166" y="105"/>
                    <a:pt x="171" y="57"/>
                    <a:pt x="134" y="34"/>
                  </a:cubicBezTo>
                  <a:cubicBezTo>
                    <a:pt x="133" y="33"/>
                    <a:pt x="96" y="10"/>
                    <a:pt x="95" y="2"/>
                  </a:cubicBezTo>
                  <a:cubicBezTo>
                    <a:pt x="95" y="2"/>
                    <a:pt x="95" y="1"/>
                    <a:pt x="94" y="0"/>
                  </a:cubicBezTo>
                  <a:cubicBezTo>
                    <a:pt x="58" y="4"/>
                    <a:pt x="58" y="4"/>
                    <a:pt x="58" y="4"/>
                  </a:cubicBezTo>
                  <a:cubicBezTo>
                    <a:pt x="54" y="12"/>
                    <a:pt x="46" y="24"/>
                    <a:pt x="35" y="37"/>
                  </a:cubicBezTo>
                  <a:cubicBezTo>
                    <a:pt x="35" y="37"/>
                    <a:pt x="0" y="78"/>
                    <a:pt x="21" y="133"/>
                  </a:cubicBezTo>
                  <a:cubicBezTo>
                    <a:pt x="21" y="134"/>
                    <a:pt x="22" y="137"/>
                    <a:pt x="15" y="148"/>
                  </a:cubicBezTo>
                  <a:cubicBezTo>
                    <a:pt x="15" y="148"/>
                    <a:pt x="14" y="151"/>
                    <a:pt x="15" y="153"/>
                  </a:cubicBezTo>
                  <a:cubicBezTo>
                    <a:pt x="16" y="155"/>
                    <a:pt x="19" y="155"/>
                    <a:pt x="24" y="153"/>
                  </a:cubicBezTo>
                  <a:cubicBezTo>
                    <a:pt x="24" y="153"/>
                    <a:pt x="28" y="151"/>
                    <a:pt x="36" y="150"/>
                  </a:cubicBezTo>
                  <a:cubicBezTo>
                    <a:pt x="36" y="150"/>
                    <a:pt x="36" y="150"/>
                    <a:pt x="36" y="150"/>
                  </a:cubicBezTo>
                  <a:cubicBezTo>
                    <a:pt x="36" y="150"/>
                    <a:pt x="36" y="150"/>
                    <a:pt x="36" y="150"/>
                  </a:cubicBezTo>
                  <a:cubicBezTo>
                    <a:pt x="36" y="150"/>
                    <a:pt x="49" y="153"/>
                    <a:pt x="68" y="153"/>
                  </a:cubicBezTo>
                  <a:cubicBezTo>
                    <a:pt x="88" y="153"/>
                    <a:pt x="119" y="150"/>
                    <a:pt x="153" y="137"/>
                  </a:cubicBezTo>
                  <a:close/>
                  <a:moveTo>
                    <a:pt x="67" y="57"/>
                  </a:moveTo>
                  <a:cubicBezTo>
                    <a:pt x="67" y="57"/>
                    <a:pt x="69" y="52"/>
                    <a:pt x="81" y="50"/>
                  </a:cubicBezTo>
                  <a:cubicBezTo>
                    <a:pt x="80" y="42"/>
                    <a:pt x="80" y="42"/>
                    <a:pt x="80" y="42"/>
                  </a:cubicBezTo>
                  <a:cubicBezTo>
                    <a:pt x="86" y="41"/>
                    <a:pt x="86" y="41"/>
                    <a:pt x="86" y="41"/>
                  </a:cubicBezTo>
                  <a:cubicBezTo>
                    <a:pt x="88" y="49"/>
                    <a:pt x="88" y="49"/>
                    <a:pt x="88" y="49"/>
                  </a:cubicBezTo>
                  <a:cubicBezTo>
                    <a:pt x="88" y="49"/>
                    <a:pt x="96" y="48"/>
                    <a:pt x="102" y="50"/>
                  </a:cubicBezTo>
                  <a:cubicBezTo>
                    <a:pt x="100" y="55"/>
                    <a:pt x="100" y="55"/>
                    <a:pt x="100" y="55"/>
                  </a:cubicBezTo>
                  <a:cubicBezTo>
                    <a:pt x="100" y="55"/>
                    <a:pt x="78" y="52"/>
                    <a:pt x="75" y="62"/>
                  </a:cubicBezTo>
                  <a:cubicBezTo>
                    <a:pt x="75" y="62"/>
                    <a:pt x="73" y="69"/>
                    <a:pt x="92" y="70"/>
                  </a:cubicBezTo>
                  <a:cubicBezTo>
                    <a:pt x="92" y="70"/>
                    <a:pt x="119" y="73"/>
                    <a:pt x="106" y="92"/>
                  </a:cubicBezTo>
                  <a:cubicBezTo>
                    <a:pt x="106" y="92"/>
                    <a:pt x="102" y="97"/>
                    <a:pt x="93" y="98"/>
                  </a:cubicBezTo>
                  <a:cubicBezTo>
                    <a:pt x="94" y="106"/>
                    <a:pt x="94" y="106"/>
                    <a:pt x="94" y="106"/>
                  </a:cubicBezTo>
                  <a:cubicBezTo>
                    <a:pt x="87" y="107"/>
                    <a:pt x="87" y="107"/>
                    <a:pt x="87" y="107"/>
                  </a:cubicBezTo>
                  <a:cubicBezTo>
                    <a:pt x="86" y="99"/>
                    <a:pt x="86" y="99"/>
                    <a:pt x="86" y="99"/>
                  </a:cubicBezTo>
                  <a:cubicBezTo>
                    <a:pt x="86" y="99"/>
                    <a:pt x="75" y="100"/>
                    <a:pt x="69" y="97"/>
                  </a:cubicBezTo>
                  <a:cubicBezTo>
                    <a:pt x="70" y="92"/>
                    <a:pt x="70" y="92"/>
                    <a:pt x="70" y="92"/>
                  </a:cubicBezTo>
                  <a:cubicBezTo>
                    <a:pt x="70" y="92"/>
                    <a:pt x="84" y="98"/>
                    <a:pt x="97" y="90"/>
                  </a:cubicBezTo>
                  <a:cubicBezTo>
                    <a:pt x="97" y="90"/>
                    <a:pt x="108" y="82"/>
                    <a:pt x="93" y="78"/>
                  </a:cubicBezTo>
                  <a:cubicBezTo>
                    <a:pt x="93" y="78"/>
                    <a:pt x="85" y="76"/>
                    <a:pt x="78" y="74"/>
                  </a:cubicBezTo>
                  <a:cubicBezTo>
                    <a:pt x="78" y="74"/>
                    <a:pt x="60" y="70"/>
                    <a:pt x="67"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2" name="Freeform 32"/>
            <p:cNvSpPr/>
            <p:nvPr/>
          </p:nvSpPr>
          <p:spPr bwMode="auto">
            <a:xfrm>
              <a:off x="6433" y="2606"/>
              <a:ext cx="176" cy="108"/>
            </a:xfrm>
            <a:custGeom>
              <a:avLst/>
              <a:gdLst>
                <a:gd name="T0" fmla="*/ 21 w 74"/>
                <a:gd name="T1" fmla="*/ 45 h 45"/>
                <a:gd name="T2" fmla="*/ 60 w 74"/>
                <a:gd name="T3" fmla="*/ 44 h 45"/>
                <a:gd name="T4" fmla="*/ 74 w 74"/>
                <a:gd name="T5" fmla="*/ 15 h 45"/>
                <a:gd name="T6" fmla="*/ 38 w 74"/>
                <a:gd name="T7" fmla="*/ 14 h 45"/>
                <a:gd name="T8" fmla="*/ 23 w 74"/>
                <a:gd name="T9" fmla="*/ 8 h 45"/>
                <a:gd name="T10" fmla="*/ 6 w 74"/>
                <a:gd name="T11" fmla="*/ 17 h 45"/>
                <a:gd name="T12" fmla="*/ 21 w 7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74" h="45">
                  <a:moveTo>
                    <a:pt x="21" y="45"/>
                  </a:moveTo>
                  <a:cubicBezTo>
                    <a:pt x="60" y="44"/>
                    <a:pt x="60" y="44"/>
                    <a:pt x="60" y="44"/>
                  </a:cubicBezTo>
                  <a:cubicBezTo>
                    <a:pt x="62" y="37"/>
                    <a:pt x="66" y="27"/>
                    <a:pt x="74" y="15"/>
                  </a:cubicBezTo>
                  <a:cubicBezTo>
                    <a:pt x="74" y="15"/>
                    <a:pt x="69" y="2"/>
                    <a:pt x="38" y="14"/>
                  </a:cubicBezTo>
                  <a:cubicBezTo>
                    <a:pt x="38" y="14"/>
                    <a:pt x="31" y="13"/>
                    <a:pt x="23" y="8"/>
                  </a:cubicBezTo>
                  <a:cubicBezTo>
                    <a:pt x="23" y="8"/>
                    <a:pt x="0" y="0"/>
                    <a:pt x="6" y="17"/>
                  </a:cubicBezTo>
                  <a:lnTo>
                    <a:pt x="21" y="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3" name="Freeform 33"/>
            <p:cNvSpPr>
              <a:spLocks noEditPoints="1"/>
            </p:cNvSpPr>
            <p:nvPr/>
          </p:nvSpPr>
          <p:spPr bwMode="auto">
            <a:xfrm>
              <a:off x="6442" y="2621"/>
              <a:ext cx="167" cy="95"/>
            </a:xfrm>
            <a:custGeom>
              <a:avLst/>
              <a:gdLst>
                <a:gd name="T0" fmla="*/ 17 w 70"/>
                <a:gd name="T1" fmla="*/ 40 h 40"/>
                <a:gd name="T2" fmla="*/ 2 w 70"/>
                <a:gd name="T3" fmla="*/ 11 h 40"/>
                <a:gd name="T4" fmla="*/ 2 w 70"/>
                <a:gd name="T5" fmla="*/ 2 h 40"/>
                <a:gd name="T6" fmla="*/ 9 w 70"/>
                <a:gd name="T7" fmla="*/ 0 h 40"/>
                <a:gd name="T8" fmla="*/ 19 w 70"/>
                <a:gd name="T9" fmla="*/ 1 h 40"/>
                <a:gd name="T10" fmla="*/ 19 w 70"/>
                <a:gd name="T11" fmla="*/ 1 h 40"/>
                <a:gd name="T12" fmla="*/ 34 w 70"/>
                <a:gd name="T13" fmla="*/ 8 h 40"/>
                <a:gd name="T14" fmla="*/ 56 w 70"/>
                <a:gd name="T15" fmla="*/ 2 h 40"/>
                <a:gd name="T16" fmla="*/ 70 w 70"/>
                <a:gd name="T17" fmla="*/ 9 h 40"/>
                <a:gd name="T18" fmla="*/ 70 w 70"/>
                <a:gd name="T19" fmla="*/ 9 h 40"/>
                <a:gd name="T20" fmla="*/ 70 w 70"/>
                <a:gd name="T21" fmla="*/ 10 h 40"/>
                <a:gd name="T22" fmla="*/ 56 w 70"/>
                <a:gd name="T23" fmla="*/ 39 h 40"/>
                <a:gd name="T24" fmla="*/ 56 w 70"/>
                <a:gd name="T25" fmla="*/ 39 h 40"/>
                <a:gd name="T26" fmla="*/ 17 w 70"/>
                <a:gd name="T27" fmla="*/ 40 h 40"/>
                <a:gd name="T28" fmla="*/ 9 w 70"/>
                <a:gd name="T29" fmla="*/ 1 h 40"/>
                <a:gd name="T30" fmla="*/ 3 w 70"/>
                <a:gd name="T31" fmla="*/ 3 h 40"/>
                <a:gd name="T32" fmla="*/ 3 w 70"/>
                <a:gd name="T33" fmla="*/ 11 h 40"/>
                <a:gd name="T34" fmla="*/ 17 w 70"/>
                <a:gd name="T35" fmla="*/ 39 h 40"/>
                <a:gd name="T36" fmla="*/ 55 w 70"/>
                <a:gd name="T37" fmla="*/ 38 h 40"/>
                <a:gd name="T38" fmla="*/ 69 w 70"/>
                <a:gd name="T39" fmla="*/ 9 h 40"/>
                <a:gd name="T40" fmla="*/ 56 w 70"/>
                <a:gd name="T41" fmla="*/ 4 h 40"/>
                <a:gd name="T42" fmla="*/ 34 w 70"/>
                <a:gd name="T43" fmla="*/ 9 h 40"/>
                <a:gd name="T44" fmla="*/ 34 w 70"/>
                <a:gd name="T45" fmla="*/ 9 h 40"/>
                <a:gd name="T46" fmla="*/ 34 w 70"/>
                <a:gd name="T47" fmla="*/ 9 h 40"/>
                <a:gd name="T48" fmla="*/ 18 w 70"/>
                <a:gd name="T49" fmla="*/ 2 h 40"/>
                <a:gd name="T50" fmla="*/ 9 w 70"/>
                <a:gd name="T51"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40">
                  <a:moveTo>
                    <a:pt x="17" y="40"/>
                  </a:moveTo>
                  <a:cubicBezTo>
                    <a:pt x="2" y="11"/>
                    <a:pt x="2" y="11"/>
                    <a:pt x="2" y="11"/>
                  </a:cubicBezTo>
                  <a:cubicBezTo>
                    <a:pt x="0" y="7"/>
                    <a:pt x="0" y="4"/>
                    <a:pt x="2" y="2"/>
                  </a:cubicBezTo>
                  <a:cubicBezTo>
                    <a:pt x="3" y="0"/>
                    <a:pt x="5" y="0"/>
                    <a:pt x="9" y="0"/>
                  </a:cubicBezTo>
                  <a:cubicBezTo>
                    <a:pt x="14" y="0"/>
                    <a:pt x="19" y="1"/>
                    <a:pt x="19" y="1"/>
                  </a:cubicBezTo>
                  <a:cubicBezTo>
                    <a:pt x="19" y="1"/>
                    <a:pt x="19" y="1"/>
                    <a:pt x="19" y="1"/>
                  </a:cubicBezTo>
                  <a:cubicBezTo>
                    <a:pt x="26" y="6"/>
                    <a:pt x="33" y="8"/>
                    <a:pt x="34" y="8"/>
                  </a:cubicBezTo>
                  <a:cubicBezTo>
                    <a:pt x="43" y="4"/>
                    <a:pt x="50" y="2"/>
                    <a:pt x="56" y="2"/>
                  </a:cubicBezTo>
                  <a:cubicBezTo>
                    <a:pt x="68" y="2"/>
                    <a:pt x="70" y="9"/>
                    <a:pt x="70" y="9"/>
                  </a:cubicBezTo>
                  <a:cubicBezTo>
                    <a:pt x="70" y="9"/>
                    <a:pt x="70" y="9"/>
                    <a:pt x="70" y="9"/>
                  </a:cubicBezTo>
                  <a:cubicBezTo>
                    <a:pt x="70" y="10"/>
                    <a:pt x="70" y="10"/>
                    <a:pt x="70" y="10"/>
                  </a:cubicBezTo>
                  <a:cubicBezTo>
                    <a:pt x="64" y="20"/>
                    <a:pt x="59" y="30"/>
                    <a:pt x="56" y="39"/>
                  </a:cubicBezTo>
                  <a:cubicBezTo>
                    <a:pt x="56" y="39"/>
                    <a:pt x="56" y="39"/>
                    <a:pt x="56" y="39"/>
                  </a:cubicBezTo>
                  <a:lnTo>
                    <a:pt x="17" y="40"/>
                  </a:lnTo>
                  <a:close/>
                  <a:moveTo>
                    <a:pt x="9" y="1"/>
                  </a:moveTo>
                  <a:cubicBezTo>
                    <a:pt x="6" y="1"/>
                    <a:pt x="4" y="1"/>
                    <a:pt x="3" y="3"/>
                  </a:cubicBezTo>
                  <a:cubicBezTo>
                    <a:pt x="1" y="4"/>
                    <a:pt x="1" y="7"/>
                    <a:pt x="3" y="11"/>
                  </a:cubicBezTo>
                  <a:cubicBezTo>
                    <a:pt x="17" y="39"/>
                    <a:pt x="17" y="39"/>
                    <a:pt x="17" y="39"/>
                  </a:cubicBezTo>
                  <a:cubicBezTo>
                    <a:pt x="55" y="38"/>
                    <a:pt x="55" y="38"/>
                    <a:pt x="55" y="38"/>
                  </a:cubicBezTo>
                  <a:cubicBezTo>
                    <a:pt x="58" y="29"/>
                    <a:pt x="63" y="19"/>
                    <a:pt x="69" y="9"/>
                  </a:cubicBezTo>
                  <a:cubicBezTo>
                    <a:pt x="69" y="8"/>
                    <a:pt x="66" y="4"/>
                    <a:pt x="56" y="4"/>
                  </a:cubicBezTo>
                  <a:cubicBezTo>
                    <a:pt x="50" y="4"/>
                    <a:pt x="43" y="5"/>
                    <a:pt x="34" y="9"/>
                  </a:cubicBezTo>
                  <a:cubicBezTo>
                    <a:pt x="34" y="9"/>
                    <a:pt x="34" y="9"/>
                    <a:pt x="34" y="9"/>
                  </a:cubicBezTo>
                  <a:cubicBezTo>
                    <a:pt x="34" y="9"/>
                    <a:pt x="34" y="9"/>
                    <a:pt x="34" y="9"/>
                  </a:cubicBezTo>
                  <a:cubicBezTo>
                    <a:pt x="33" y="9"/>
                    <a:pt x="27" y="8"/>
                    <a:pt x="18" y="2"/>
                  </a:cubicBezTo>
                  <a:cubicBezTo>
                    <a:pt x="18" y="2"/>
                    <a:pt x="13" y="1"/>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4" name="Freeform 34"/>
            <p:cNvSpPr/>
            <p:nvPr/>
          </p:nvSpPr>
          <p:spPr bwMode="auto">
            <a:xfrm>
              <a:off x="6471" y="2721"/>
              <a:ext cx="114" cy="34"/>
            </a:xfrm>
            <a:custGeom>
              <a:avLst/>
              <a:gdLst>
                <a:gd name="T0" fmla="*/ 40 w 48"/>
                <a:gd name="T1" fmla="*/ 0 h 14"/>
                <a:gd name="T2" fmla="*/ 6 w 48"/>
                <a:gd name="T3" fmla="*/ 1 h 14"/>
                <a:gd name="T4" fmla="*/ 0 w 48"/>
                <a:gd name="T5" fmla="*/ 7 h 14"/>
                <a:gd name="T6" fmla="*/ 7 w 48"/>
                <a:gd name="T7" fmla="*/ 14 h 14"/>
                <a:gd name="T8" fmla="*/ 41 w 48"/>
                <a:gd name="T9" fmla="*/ 13 h 14"/>
                <a:gd name="T10" fmla="*/ 48 w 48"/>
                <a:gd name="T11" fmla="*/ 6 h 14"/>
                <a:gd name="T12" fmla="*/ 40 w 48"/>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0" y="0"/>
                  </a:moveTo>
                  <a:cubicBezTo>
                    <a:pt x="6" y="1"/>
                    <a:pt x="6" y="1"/>
                    <a:pt x="6" y="1"/>
                  </a:cubicBezTo>
                  <a:cubicBezTo>
                    <a:pt x="3" y="1"/>
                    <a:pt x="0" y="4"/>
                    <a:pt x="0" y="7"/>
                  </a:cubicBezTo>
                  <a:cubicBezTo>
                    <a:pt x="0" y="11"/>
                    <a:pt x="3" y="14"/>
                    <a:pt x="7" y="14"/>
                  </a:cubicBezTo>
                  <a:cubicBezTo>
                    <a:pt x="41" y="13"/>
                    <a:pt x="41" y="13"/>
                    <a:pt x="41" y="13"/>
                  </a:cubicBezTo>
                  <a:cubicBezTo>
                    <a:pt x="45" y="12"/>
                    <a:pt x="48" y="10"/>
                    <a:pt x="48" y="6"/>
                  </a:cubicBezTo>
                  <a:cubicBezTo>
                    <a:pt x="47" y="2"/>
                    <a:pt x="44"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5" name="Freeform 35"/>
            <p:cNvSpPr>
              <a:spLocks noEditPoints="1"/>
            </p:cNvSpPr>
            <p:nvPr/>
          </p:nvSpPr>
          <p:spPr bwMode="auto">
            <a:xfrm>
              <a:off x="6468" y="2719"/>
              <a:ext cx="117" cy="36"/>
            </a:xfrm>
            <a:custGeom>
              <a:avLst/>
              <a:gdLst>
                <a:gd name="T0" fmla="*/ 8 w 49"/>
                <a:gd name="T1" fmla="*/ 15 h 15"/>
                <a:gd name="T2" fmla="*/ 0 w 49"/>
                <a:gd name="T3" fmla="*/ 8 h 15"/>
                <a:gd name="T4" fmla="*/ 2 w 49"/>
                <a:gd name="T5" fmla="*/ 3 h 15"/>
                <a:gd name="T6" fmla="*/ 7 w 49"/>
                <a:gd name="T7" fmla="*/ 1 h 15"/>
                <a:gd name="T8" fmla="*/ 42 w 49"/>
                <a:gd name="T9" fmla="*/ 0 h 15"/>
                <a:gd name="T10" fmla="*/ 49 w 49"/>
                <a:gd name="T11" fmla="*/ 7 h 15"/>
                <a:gd name="T12" fmla="*/ 42 w 49"/>
                <a:gd name="T13" fmla="*/ 14 h 15"/>
                <a:gd name="T14" fmla="*/ 8 w 49"/>
                <a:gd name="T15" fmla="*/ 15 h 15"/>
                <a:gd name="T16" fmla="*/ 42 w 49"/>
                <a:gd name="T17" fmla="*/ 1 h 15"/>
                <a:gd name="T18" fmla="*/ 41 w 49"/>
                <a:gd name="T19" fmla="*/ 1 h 15"/>
                <a:gd name="T20" fmla="*/ 7 w 49"/>
                <a:gd name="T21" fmla="*/ 2 h 15"/>
                <a:gd name="T22" fmla="*/ 3 w 49"/>
                <a:gd name="T23" fmla="*/ 4 h 15"/>
                <a:gd name="T24" fmla="*/ 1 w 49"/>
                <a:gd name="T25" fmla="*/ 8 h 15"/>
                <a:gd name="T26" fmla="*/ 8 w 49"/>
                <a:gd name="T27" fmla="*/ 14 h 15"/>
                <a:gd name="T28" fmla="*/ 8 w 49"/>
                <a:gd name="T29" fmla="*/ 14 h 15"/>
                <a:gd name="T30" fmla="*/ 42 w 49"/>
                <a:gd name="T31" fmla="*/ 13 h 15"/>
                <a:gd name="T32" fmla="*/ 48 w 49"/>
                <a:gd name="T33" fmla="*/ 7 h 15"/>
                <a:gd name="T34" fmla="*/ 42 w 49"/>
                <a:gd name="T3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15">
                  <a:moveTo>
                    <a:pt x="8" y="15"/>
                  </a:moveTo>
                  <a:cubicBezTo>
                    <a:pt x="4" y="15"/>
                    <a:pt x="0" y="12"/>
                    <a:pt x="0" y="8"/>
                  </a:cubicBezTo>
                  <a:cubicBezTo>
                    <a:pt x="0" y="6"/>
                    <a:pt x="1" y="5"/>
                    <a:pt x="2" y="3"/>
                  </a:cubicBezTo>
                  <a:cubicBezTo>
                    <a:pt x="4" y="2"/>
                    <a:pt x="5" y="1"/>
                    <a:pt x="7" y="1"/>
                  </a:cubicBezTo>
                  <a:cubicBezTo>
                    <a:pt x="42" y="0"/>
                    <a:pt x="42" y="0"/>
                    <a:pt x="42" y="0"/>
                  </a:cubicBezTo>
                  <a:cubicBezTo>
                    <a:pt x="46" y="0"/>
                    <a:pt x="49" y="3"/>
                    <a:pt x="49" y="7"/>
                  </a:cubicBezTo>
                  <a:cubicBezTo>
                    <a:pt x="49" y="11"/>
                    <a:pt x="46" y="14"/>
                    <a:pt x="42" y="14"/>
                  </a:cubicBezTo>
                  <a:lnTo>
                    <a:pt x="8" y="15"/>
                  </a:lnTo>
                  <a:close/>
                  <a:moveTo>
                    <a:pt x="42" y="1"/>
                  </a:moveTo>
                  <a:cubicBezTo>
                    <a:pt x="41" y="1"/>
                    <a:pt x="41" y="1"/>
                    <a:pt x="41" y="1"/>
                  </a:cubicBezTo>
                  <a:cubicBezTo>
                    <a:pt x="7" y="2"/>
                    <a:pt x="7" y="2"/>
                    <a:pt x="7" y="2"/>
                  </a:cubicBezTo>
                  <a:cubicBezTo>
                    <a:pt x="6" y="2"/>
                    <a:pt x="4" y="3"/>
                    <a:pt x="3" y="4"/>
                  </a:cubicBezTo>
                  <a:cubicBezTo>
                    <a:pt x="2" y="5"/>
                    <a:pt x="1" y="7"/>
                    <a:pt x="1" y="8"/>
                  </a:cubicBezTo>
                  <a:cubicBezTo>
                    <a:pt x="1" y="12"/>
                    <a:pt x="4" y="14"/>
                    <a:pt x="8" y="14"/>
                  </a:cubicBezTo>
                  <a:cubicBezTo>
                    <a:pt x="8" y="14"/>
                    <a:pt x="8" y="14"/>
                    <a:pt x="8" y="14"/>
                  </a:cubicBezTo>
                  <a:cubicBezTo>
                    <a:pt x="42" y="13"/>
                    <a:pt x="42" y="13"/>
                    <a:pt x="42" y="13"/>
                  </a:cubicBezTo>
                  <a:cubicBezTo>
                    <a:pt x="45" y="13"/>
                    <a:pt x="48" y="10"/>
                    <a:pt x="48" y="7"/>
                  </a:cubicBezTo>
                  <a:cubicBezTo>
                    <a:pt x="48" y="4"/>
                    <a:pt x="45" y="1"/>
                    <a:pt x="4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6" name="Freeform 36"/>
            <p:cNvSpPr>
              <a:spLocks noEditPoints="1"/>
            </p:cNvSpPr>
            <p:nvPr/>
          </p:nvSpPr>
          <p:spPr bwMode="auto">
            <a:xfrm>
              <a:off x="6335" y="2762"/>
              <a:ext cx="402" cy="354"/>
            </a:xfrm>
            <a:custGeom>
              <a:avLst/>
              <a:gdLst>
                <a:gd name="T0" fmla="*/ 163 w 169"/>
                <a:gd name="T1" fmla="*/ 131 h 148"/>
                <a:gd name="T2" fmla="*/ 159 w 169"/>
                <a:gd name="T3" fmla="*/ 108 h 148"/>
                <a:gd name="T4" fmla="*/ 135 w 169"/>
                <a:gd name="T5" fmla="*/ 36 h 148"/>
                <a:gd name="T6" fmla="*/ 99 w 169"/>
                <a:gd name="T7" fmla="*/ 2 h 148"/>
                <a:gd name="T8" fmla="*/ 99 w 169"/>
                <a:gd name="T9" fmla="*/ 0 h 148"/>
                <a:gd name="T10" fmla="*/ 63 w 169"/>
                <a:gd name="T11" fmla="*/ 1 h 148"/>
                <a:gd name="T12" fmla="*/ 38 w 169"/>
                <a:gd name="T13" fmla="*/ 31 h 148"/>
                <a:gd name="T14" fmla="*/ 15 w 169"/>
                <a:gd name="T15" fmla="*/ 124 h 148"/>
                <a:gd name="T16" fmla="*/ 8 w 169"/>
                <a:gd name="T17" fmla="*/ 139 h 148"/>
                <a:gd name="T18" fmla="*/ 8 w 169"/>
                <a:gd name="T19" fmla="*/ 139 h 148"/>
                <a:gd name="T20" fmla="*/ 7 w 169"/>
                <a:gd name="T21" fmla="*/ 143 h 148"/>
                <a:gd name="T22" fmla="*/ 16 w 169"/>
                <a:gd name="T23" fmla="*/ 144 h 148"/>
                <a:gd name="T24" fmla="*/ 28 w 169"/>
                <a:gd name="T25" fmla="*/ 142 h 148"/>
                <a:gd name="T26" fmla="*/ 28 w 169"/>
                <a:gd name="T27" fmla="*/ 142 h 148"/>
                <a:gd name="T28" fmla="*/ 29 w 169"/>
                <a:gd name="T29" fmla="*/ 142 h 148"/>
                <a:gd name="T30" fmla="*/ 78 w 169"/>
                <a:gd name="T31" fmla="*/ 148 h 148"/>
                <a:gd name="T32" fmla="*/ 143 w 169"/>
                <a:gd name="T33" fmla="*/ 139 h 148"/>
                <a:gd name="T34" fmla="*/ 155 w 169"/>
                <a:gd name="T35" fmla="*/ 141 h 148"/>
                <a:gd name="T36" fmla="*/ 159 w 169"/>
                <a:gd name="T37" fmla="*/ 142 h 148"/>
                <a:gd name="T38" fmla="*/ 167 w 169"/>
                <a:gd name="T39" fmla="*/ 138 h 148"/>
                <a:gd name="T40" fmla="*/ 163 w 169"/>
                <a:gd name="T41" fmla="*/ 131 h 148"/>
                <a:gd name="T42" fmla="*/ 107 w 169"/>
                <a:gd name="T43" fmla="*/ 101 h 148"/>
                <a:gd name="T44" fmla="*/ 56 w 169"/>
                <a:gd name="T45" fmla="*/ 100 h 148"/>
                <a:gd name="T46" fmla="*/ 56 w 169"/>
                <a:gd name="T47" fmla="*/ 96 h 148"/>
                <a:gd name="T48" fmla="*/ 70 w 169"/>
                <a:gd name="T49" fmla="*/ 79 h 148"/>
                <a:gd name="T50" fmla="*/ 70 w 169"/>
                <a:gd name="T51" fmla="*/ 73 h 148"/>
                <a:gd name="T52" fmla="*/ 57 w 169"/>
                <a:gd name="T53" fmla="*/ 73 h 148"/>
                <a:gd name="T54" fmla="*/ 57 w 169"/>
                <a:gd name="T55" fmla="*/ 67 h 148"/>
                <a:gd name="T56" fmla="*/ 68 w 169"/>
                <a:gd name="T57" fmla="*/ 67 h 148"/>
                <a:gd name="T58" fmla="*/ 67 w 169"/>
                <a:gd name="T59" fmla="*/ 57 h 148"/>
                <a:gd name="T60" fmla="*/ 91 w 169"/>
                <a:gd name="T61" fmla="*/ 39 h 148"/>
                <a:gd name="T62" fmla="*/ 104 w 169"/>
                <a:gd name="T63" fmla="*/ 41 h 148"/>
                <a:gd name="T64" fmla="*/ 102 w 169"/>
                <a:gd name="T65" fmla="*/ 47 h 148"/>
                <a:gd name="T66" fmla="*/ 91 w 169"/>
                <a:gd name="T67" fmla="*/ 45 h 148"/>
                <a:gd name="T68" fmla="*/ 77 w 169"/>
                <a:gd name="T69" fmla="*/ 57 h 148"/>
                <a:gd name="T70" fmla="*/ 79 w 169"/>
                <a:gd name="T71" fmla="*/ 67 h 148"/>
                <a:gd name="T72" fmla="*/ 97 w 169"/>
                <a:gd name="T73" fmla="*/ 67 h 148"/>
                <a:gd name="T74" fmla="*/ 96 w 169"/>
                <a:gd name="T75" fmla="*/ 73 h 148"/>
                <a:gd name="T76" fmla="*/ 80 w 169"/>
                <a:gd name="T77" fmla="*/ 73 h 148"/>
                <a:gd name="T78" fmla="*/ 79 w 169"/>
                <a:gd name="T79" fmla="*/ 83 h 148"/>
                <a:gd name="T80" fmla="*/ 71 w 169"/>
                <a:gd name="T81" fmla="*/ 93 h 148"/>
                <a:gd name="T82" fmla="*/ 71 w 169"/>
                <a:gd name="T83" fmla="*/ 94 h 148"/>
                <a:gd name="T84" fmla="*/ 107 w 169"/>
                <a:gd name="T85" fmla="*/ 94 h 148"/>
                <a:gd name="T86" fmla="*/ 107 w 169"/>
                <a:gd name="T87" fmla="*/ 10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9" h="148">
                  <a:moveTo>
                    <a:pt x="163" y="131"/>
                  </a:moveTo>
                  <a:cubicBezTo>
                    <a:pt x="163" y="131"/>
                    <a:pt x="154" y="125"/>
                    <a:pt x="159" y="108"/>
                  </a:cubicBezTo>
                  <a:cubicBezTo>
                    <a:pt x="159" y="108"/>
                    <a:pt x="168" y="62"/>
                    <a:pt x="135" y="36"/>
                  </a:cubicBezTo>
                  <a:cubicBezTo>
                    <a:pt x="133" y="35"/>
                    <a:pt x="100" y="10"/>
                    <a:pt x="99" y="2"/>
                  </a:cubicBezTo>
                  <a:cubicBezTo>
                    <a:pt x="99" y="2"/>
                    <a:pt x="99" y="1"/>
                    <a:pt x="99" y="0"/>
                  </a:cubicBezTo>
                  <a:cubicBezTo>
                    <a:pt x="63" y="1"/>
                    <a:pt x="63" y="1"/>
                    <a:pt x="63" y="1"/>
                  </a:cubicBezTo>
                  <a:cubicBezTo>
                    <a:pt x="58" y="9"/>
                    <a:pt x="50" y="19"/>
                    <a:pt x="38" y="31"/>
                  </a:cubicBezTo>
                  <a:cubicBezTo>
                    <a:pt x="37" y="32"/>
                    <a:pt x="0" y="69"/>
                    <a:pt x="15" y="124"/>
                  </a:cubicBezTo>
                  <a:cubicBezTo>
                    <a:pt x="15" y="125"/>
                    <a:pt x="16" y="128"/>
                    <a:pt x="8" y="139"/>
                  </a:cubicBezTo>
                  <a:cubicBezTo>
                    <a:pt x="8" y="139"/>
                    <a:pt x="8" y="139"/>
                    <a:pt x="8" y="139"/>
                  </a:cubicBezTo>
                  <a:cubicBezTo>
                    <a:pt x="8" y="139"/>
                    <a:pt x="6" y="142"/>
                    <a:pt x="7" y="143"/>
                  </a:cubicBezTo>
                  <a:cubicBezTo>
                    <a:pt x="9" y="145"/>
                    <a:pt x="12" y="145"/>
                    <a:pt x="16" y="144"/>
                  </a:cubicBezTo>
                  <a:cubicBezTo>
                    <a:pt x="16" y="144"/>
                    <a:pt x="21" y="143"/>
                    <a:pt x="28" y="142"/>
                  </a:cubicBezTo>
                  <a:cubicBezTo>
                    <a:pt x="28" y="142"/>
                    <a:pt x="28" y="142"/>
                    <a:pt x="28" y="142"/>
                  </a:cubicBezTo>
                  <a:cubicBezTo>
                    <a:pt x="29" y="142"/>
                    <a:pt x="29" y="142"/>
                    <a:pt x="29" y="142"/>
                  </a:cubicBezTo>
                  <a:cubicBezTo>
                    <a:pt x="29" y="142"/>
                    <a:pt x="48" y="148"/>
                    <a:pt x="78" y="148"/>
                  </a:cubicBezTo>
                  <a:cubicBezTo>
                    <a:pt x="100" y="148"/>
                    <a:pt x="122" y="145"/>
                    <a:pt x="143" y="139"/>
                  </a:cubicBezTo>
                  <a:cubicBezTo>
                    <a:pt x="143" y="139"/>
                    <a:pt x="149" y="138"/>
                    <a:pt x="155" y="141"/>
                  </a:cubicBezTo>
                  <a:cubicBezTo>
                    <a:pt x="155" y="141"/>
                    <a:pt x="157" y="142"/>
                    <a:pt x="159" y="142"/>
                  </a:cubicBezTo>
                  <a:cubicBezTo>
                    <a:pt x="162" y="142"/>
                    <a:pt x="165" y="140"/>
                    <a:pt x="167" y="138"/>
                  </a:cubicBezTo>
                  <a:cubicBezTo>
                    <a:pt x="167" y="138"/>
                    <a:pt x="169" y="135"/>
                    <a:pt x="163" y="131"/>
                  </a:cubicBezTo>
                  <a:close/>
                  <a:moveTo>
                    <a:pt x="107" y="101"/>
                  </a:moveTo>
                  <a:cubicBezTo>
                    <a:pt x="56" y="100"/>
                    <a:pt x="56" y="100"/>
                    <a:pt x="56" y="100"/>
                  </a:cubicBezTo>
                  <a:cubicBezTo>
                    <a:pt x="56" y="96"/>
                    <a:pt x="56" y="96"/>
                    <a:pt x="56" y="96"/>
                  </a:cubicBezTo>
                  <a:cubicBezTo>
                    <a:pt x="64" y="93"/>
                    <a:pt x="70" y="86"/>
                    <a:pt x="70" y="79"/>
                  </a:cubicBezTo>
                  <a:cubicBezTo>
                    <a:pt x="70" y="77"/>
                    <a:pt x="70" y="75"/>
                    <a:pt x="70" y="73"/>
                  </a:cubicBezTo>
                  <a:cubicBezTo>
                    <a:pt x="57" y="73"/>
                    <a:pt x="57" y="73"/>
                    <a:pt x="57" y="73"/>
                  </a:cubicBezTo>
                  <a:cubicBezTo>
                    <a:pt x="57" y="67"/>
                    <a:pt x="57" y="67"/>
                    <a:pt x="57" y="67"/>
                  </a:cubicBezTo>
                  <a:cubicBezTo>
                    <a:pt x="68" y="67"/>
                    <a:pt x="68" y="67"/>
                    <a:pt x="68" y="67"/>
                  </a:cubicBezTo>
                  <a:cubicBezTo>
                    <a:pt x="68" y="64"/>
                    <a:pt x="67" y="61"/>
                    <a:pt x="67" y="57"/>
                  </a:cubicBezTo>
                  <a:cubicBezTo>
                    <a:pt x="67" y="46"/>
                    <a:pt x="77" y="39"/>
                    <a:pt x="91" y="39"/>
                  </a:cubicBezTo>
                  <a:cubicBezTo>
                    <a:pt x="97" y="39"/>
                    <a:pt x="102" y="40"/>
                    <a:pt x="104" y="41"/>
                  </a:cubicBezTo>
                  <a:cubicBezTo>
                    <a:pt x="102" y="47"/>
                    <a:pt x="102" y="47"/>
                    <a:pt x="102" y="47"/>
                  </a:cubicBezTo>
                  <a:cubicBezTo>
                    <a:pt x="100" y="46"/>
                    <a:pt x="96" y="45"/>
                    <a:pt x="91" y="45"/>
                  </a:cubicBezTo>
                  <a:cubicBezTo>
                    <a:pt x="81" y="45"/>
                    <a:pt x="77" y="50"/>
                    <a:pt x="77" y="57"/>
                  </a:cubicBezTo>
                  <a:cubicBezTo>
                    <a:pt x="77" y="61"/>
                    <a:pt x="78" y="64"/>
                    <a:pt x="79" y="67"/>
                  </a:cubicBezTo>
                  <a:cubicBezTo>
                    <a:pt x="97" y="67"/>
                    <a:pt x="97" y="67"/>
                    <a:pt x="97" y="67"/>
                  </a:cubicBezTo>
                  <a:cubicBezTo>
                    <a:pt x="96" y="73"/>
                    <a:pt x="96" y="73"/>
                    <a:pt x="96" y="73"/>
                  </a:cubicBezTo>
                  <a:cubicBezTo>
                    <a:pt x="80" y="73"/>
                    <a:pt x="80" y="73"/>
                    <a:pt x="80" y="73"/>
                  </a:cubicBezTo>
                  <a:cubicBezTo>
                    <a:pt x="80" y="76"/>
                    <a:pt x="80" y="80"/>
                    <a:pt x="79" y="83"/>
                  </a:cubicBezTo>
                  <a:cubicBezTo>
                    <a:pt x="78" y="87"/>
                    <a:pt x="75" y="91"/>
                    <a:pt x="71" y="93"/>
                  </a:cubicBezTo>
                  <a:cubicBezTo>
                    <a:pt x="71" y="94"/>
                    <a:pt x="71" y="94"/>
                    <a:pt x="71" y="94"/>
                  </a:cubicBezTo>
                  <a:cubicBezTo>
                    <a:pt x="107" y="94"/>
                    <a:pt x="107" y="94"/>
                    <a:pt x="107" y="94"/>
                  </a:cubicBezTo>
                  <a:lnTo>
                    <a:pt x="107"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7" name="Freeform 37"/>
            <p:cNvSpPr/>
            <p:nvPr/>
          </p:nvSpPr>
          <p:spPr bwMode="auto">
            <a:xfrm>
              <a:off x="6147" y="2633"/>
              <a:ext cx="129" cy="81"/>
            </a:xfrm>
            <a:custGeom>
              <a:avLst/>
              <a:gdLst>
                <a:gd name="T0" fmla="*/ 14 w 54"/>
                <a:gd name="T1" fmla="*/ 34 h 34"/>
                <a:gd name="T2" fmla="*/ 43 w 54"/>
                <a:gd name="T3" fmla="*/ 34 h 34"/>
                <a:gd name="T4" fmla="*/ 54 w 54"/>
                <a:gd name="T5" fmla="*/ 13 h 34"/>
                <a:gd name="T6" fmla="*/ 28 w 54"/>
                <a:gd name="T7" fmla="*/ 12 h 34"/>
                <a:gd name="T8" fmla="*/ 16 w 54"/>
                <a:gd name="T9" fmla="*/ 6 h 34"/>
                <a:gd name="T10" fmla="*/ 4 w 54"/>
                <a:gd name="T11" fmla="*/ 13 h 34"/>
                <a:gd name="T12" fmla="*/ 14 w 54"/>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54" h="34">
                  <a:moveTo>
                    <a:pt x="14" y="34"/>
                  </a:moveTo>
                  <a:cubicBezTo>
                    <a:pt x="43" y="34"/>
                    <a:pt x="43" y="34"/>
                    <a:pt x="43" y="34"/>
                  </a:cubicBezTo>
                  <a:cubicBezTo>
                    <a:pt x="45" y="29"/>
                    <a:pt x="48" y="22"/>
                    <a:pt x="54" y="13"/>
                  </a:cubicBezTo>
                  <a:cubicBezTo>
                    <a:pt x="54" y="13"/>
                    <a:pt x="51" y="3"/>
                    <a:pt x="28" y="12"/>
                  </a:cubicBezTo>
                  <a:cubicBezTo>
                    <a:pt x="28" y="12"/>
                    <a:pt x="22" y="11"/>
                    <a:pt x="16" y="6"/>
                  </a:cubicBezTo>
                  <a:cubicBezTo>
                    <a:pt x="16" y="6"/>
                    <a:pt x="0" y="0"/>
                    <a:pt x="4" y="13"/>
                  </a:cubicBezTo>
                  <a:lnTo>
                    <a:pt x="14"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8" name="Freeform 38"/>
            <p:cNvSpPr>
              <a:spLocks noEditPoints="1"/>
            </p:cNvSpPr>
            <p:nvPr/>
          </p:nvSpPr>
          <p:spPr bwMode="auto">
            <a:xfrm>
              <a:off x="6152" y="2642"/>
              <a:ext cx="126" cy="74"/>
            </a:xfrm>
            <a:custGeom>
              <a:avLst/>
              <a:gdLst>
                <a:gd name="T0" fmla="*/ 12 w 53"/>
                <a:gd name="T1" fmla="*/ 31 h 31"/>
                <a:gd name="T2" fmla="*/ 1 w 53"/>
                <a:gd name="T3" fmla="*/ 9 h 31"/>
                <a:gd name="T4" fmla="*/ 2 w 53"/>
                <a:gd name="T5" fmla="*/ 2 h 31"/>
                <a:gd name="T6" fmla="*/ 7 w 53"/>
                <a:gd name="T7" fmla="*/ 0 h 31"/>
                <a:gd name="T8" fmla="*/ 15 w 53"/>
                <a:gd name="T9" fmla="*/ 2 h 31"/>
                <a:gd name="T10" fmla="*/ 15 w 53"/>
                <a:gd name="T11" fmla="*/ 2 h 31"/>
                <a:gd name="T12" fmla="*/ 25 w 53"/>
                <a:gd name="T13" fmla="*/ 7 h 31"/>
                <a:gd name="T14" fmla="*/ 42 w 53"/>
                <a:gd name="T15" fmla="*/ 3 h 31"/>
                <a:gd name="T16" fmla="*/ 53 w 53"/>
                <a:gd name="T17" fmla="*/ 9 h 31"/>
                <a:gd name="T18" fmla="*/ 53 w 53"/>
                <a:gd name="T19" fmla="*/ 9 h 31"/>
                <a:gd name="T20" fmla="*/ 53 w 53"/>
                <a:gd name="T21" fmla="*/ 9 h 31"/>
                <a:gd name="T22" fmla="*/ 42 w 53"/>
                <a:gd name="T23" fmla="*/ 31 h 31"/>
                <a:gd name="T24" fmla="*/ 42 w 53"/>
                <a:gd name="T25" fmla="*/ 31 h 31"/>
                <a:gd name="T26" fmla="*/ 12 w 53"/>
                <a:gd name="T27" fmla="*/ 31 h 31"/>
                <a:gd name="T28" fmla="*/ 7 w 53"/>
                <a:gd name="T29" fmla="*/ 1 h 31"/>
                <a:gd name="T30" fmla="*/ 2 w 53"/>
                <a:gd name="T31" fmla="*/ 3 h 31"/>
                <a:gd name="T32" fmla="*/ 2 w 53"/>
                <a:gd name="T33" fmla="*/ 9 h 31"/>
                <a:gd name="T34" fmla="*/ 13 w 53"/>
                <a:gd name="T35" fmla="*/ 30 h 31"/>
                <a:gd name="T36" fmla="*/ 41 w 53"/>
                <a:gd name="T37" fmla="*/ 30 h 31"/>
                <a:gd name="T38" fmla="*/ 52 w 53"/>
                <a:gd name="T39" fmla="*/ 9 h 31"/>
                <a:gd name="T40" fmla="*/ 42 w 53"/>
                <a:gd name="T41" fmla="*/ 4 h 31"/>
                <a:gd name="T42" fmla="*/ 26 w 53"/>
                <a:gd name="T43" fmla="*/ 8 h 31"/>
                <a:gd name="T44" fmla="*/ 26 w 53"/>
                <a:gd name="T45" fmla="*/ 8 h 31"/>
                <a:gd name="T46" fmla="*/ 25 w 53"/>
                <a:gd name="T47" fmla="*/ 8 h 31"/>
                <a:gd name="T48" fmla="*/ 14 w 53"/>
                <a:gd name="T49" fmla="*/ 3 h 31"/>
                <a:gd name="T50" fmla="*/ 7 w 53"/>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 h="31">
                  <a:moveTo>
                    <a:pt x="12" y="31"/>
                  </a:moveTo>
                  <a:cubicBezTo>
                    <a:pt x="1" y="9"/>
                    <a:pt x="1" y="9"/>
                    <a:pt x="1" y="9"/>
                  </a:cubicBezTo>
                  <a:cubicBezTo>
                    <a:pt x="0" y="6"/>
                    <a:pt x="0" y="4"/>
                    <a:pt x="2" y="2"/>
                  </a:cubicBezTo>
                  <a:cubicBezTo>
                    <a:pt x="3" y="1"/>
                    <a:pt x="4" y="0"/>
                    <a:pt x="7" y="0"/>
                  </a:cubicBezTo>
                  <a:cubicBezTo>
                    <a:pt x="10" y="0"/>
                    <a:pt x="14" y="2"/>
                    <a:pt x="15" y="2"/>
                  </a:cubicBezTo>
                  <a:cubicBezTo>
                    <a:pt x="15" y="2"/>
                    <a:pt x="15" y="2"/>
                    <a:pt x="15" y="2"/>
                  </a:cubicBezTo>
                  <a:cubicBezTo>
                    <a:pt x="20" y="6"/>
                    <a:pt x="25" y="7"/>
                    <a:pt x="25" y="7"/>
                  </a:cubicBezTo>
                  <a:cubicBezTo>
                    <a:pt x="32" y="5"/>
                    <a:pt x="37" y="3"/>
                    <a:pt x="42" y="3"/>
                  </a:cubicBezTo>
                  <a:cubicBezTo>
                    <a:pt x="51" y="3"/>
                    <a:pt x="53" y="9"/>
                    <a:pt x="53" y="9"/>
                  </a:cubicBezTo>
                  <a:cubicBezTo>
                    <a:pt x="53" y="9"/>
                    <a:pt x="53" y="9"/>
                    <a:pt x="53" y="9"/>
                  </a:cubicBezTo>
                  <a:cubicBezTo>
                    <a:pt x="53" y="9"/>
                    <a:pt x="53" y="9"/>
                    <a:pt x="53" y="9"/>
                  </a:cubicBezTo>
                  <a:cubicBezTo>
                    <a:pt x="48" y="17"/>
                    <a:pt x="44" y="24"/>
                    <a:pt x="42" y="31"/>
                  </a:cubicBezTo>
                  <a:cubicBezTo>
                    <a:pt x="42" y="31"/>
                    <a:pt x="42" y="31"/>
                    <a:pt x="42" y="31"/>
                  </a:cubicBezTo>
                  <a:lnTo>
                    <a:pt x="12" y="31"/>
                  </a:lnTo>
                  <a:close/>
                  <a:moveTo>
                    <a:pt x="7" y="1"/>
                  </a:moveTo>
                  <a:cubicBezTo>
                    <a:pt x="5" y="1"/>
                    <a:pt x="3" y="2"/>
                    <a:pt x="2" y="3"/>
                  </a:cubicBezTo>
                  <a:cubicBezTo>
                    <a:pt x="1" y="4"/>
                    <a:pt x="1" y="6"/>
                    <a:pt x="2" y="9"/>
                  </a:cubicBezTo>
                  <a:cubicBezTo>
                    <a:pt x="13" y="30"/>
                    <a:pt x="13" y="30"/>
                    <a:pt x="13" y="30"/>
                  </a:cubicBezTo>
                  <a:cubicBezTo>
                    <a:pt x="41" y="30"/>
                    <a:pt x="41" y="30"/>
                    <a:pt x="41" y="30"/>
                  </a:cubicBezTo>
                  <a:cubicBezTo>
                    <a:pt x="43" y="23"/>
                    <a:pt x="47" y="16"/>
                    <a:pt x="52" y="9"/>
                  </a:cubicBezTo>
                  <a:cubicBezTo>
                    <a:pt x="51" y="8"/>
                    <a:pt x="49" y="4"/>
                    <a:pt x="42" y="4"/>
                  </a:cubicBezTo>
                  <a:cubicBezTo>
                    <a:pt x="37" y="4"/>
                    <a:pt x="32" y="6"/>
                    <a:pt x="26" y="8"/>
                  </a:cubicBezTo>
                  <a:cubicBezTo>
                    <a:pt x="26" y="8"/>
                    <a:pt x="26" y="8"/>
                    <a:pt x="26" y="8"/>
                  </a:cubicBezTo>
                  <a:cubicBezTo>
                    <a:pt x="25" y="8"/>
                    <a:pt x="25" y="8"/>
                    <a:pt x="25" y="8"/>
                  </a:cubicBezTo>
                  <a:cubicBezTo>
                    <a:pt x="25" y="8"/>
                    <a:pt x="20" y="7"/>
                    <a:pt x="14" y="3"/>
                  </a:cubicBezTo>
                  <a:cubicBezTo>
                    <a:pt x="14" y="3"/>
                    <a:pt x="10" y="1"/>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9" name="Freeform 39"/>
            <p:cNvSpPr/>
            <p:nvPr/>
          </p:nvSpPr>
          <p:spPr bwMode="auto">
            <a:xfrm>
              <a:off x="6171" y="2721"/>
              <a:ext cx="86" cy="24"/>
            </a:xfrm>
            <a:custGeom>
              <a:avLst/>
              <a:gdLst>
                <a:gd name="T0" fmla="*/ 31 w 36"/>
                <a:gd name="T1" fmla="*/ 0 h 10"/>
                <a:gd name="T2" fmla="*/ 5 w 36"/>
                <a:gd name="T3" fmla="*/ 0 h 10"/>
                <a:gd name="T4" fmla="*/ 0 w 36"/>
                <a:gd name="T5" fmla="*/ 5 h 10"/>
                <a:gd name="T6" fmla="*/ 5 w 36"/>
                <a:gd name="T7" fmla="*/ 10 h 10"/>
                <a:gd name="T8" fmla="*/ 31 w 36"/>
                <a:gd name="T9" fmla="*/ 10 h 10"/>
                <a:gd name="T10" fmla="*/ 36 w 36"/>
                <a:gd name="T11" fmla="*/ 5 h 10"/>
                <a:gd name="T12" fmla="*/ 31 w 3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36" h="10">
                  <a:moveTo>
                    <a:pt x="31" y="0"/>
                  </a:moveTo>
                  <a:cubicBezTo>
                    <a:pt x="5" y="0"/>
                    <a:pt x="5" y="0"/>
                    <a:pt x="5" y="0"/>
                  </a:cubicBezTo>
                  <a:cubicBezTo>
                    <a:pt x="2" y="0"/>
                    <a:pt x="0" y="2"/>
                    <a:pt x="0" y="5"/>
                  </a:cubicBezTo>
                  <a:cubicBezTo>
                    <a:pt x="0" y="7"/>
                    <a:pt x="2" y="10"/>
                    <a:pt x="5" y="10"/>
                  </a:cubicBezTo>
                  <a:cubicBezTo>
                    <a:pt x="31" y="10"/>
                    <a:pt x="31" y="10"/>
                    <a:pt x="31" y="10"/>
                  </a:cubicBezTo>
                  <a:cubicBezTo>
                    <a:pt x="34" y="10"/>
                    <a:pt x="36" y="7"/>
                    <a:pt x="36" y="5"/>
                  </a:cubicBezTo>
                  <a:cubicBezTo>
                    <a:pt x="36" y="2"/>
                    <a:pt x="34"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70" name="Freeform 40"/>
            <p:cNvSpPr>
              <a:spLocks noEditPoints="1"/>
            </p:cNvSpPr>
            <p:nvPr/>
          </p:nvSpPr>
          <p:spPr bwMode="auto">
            <a:xfrm>
              <a:off x="6171" y="2719"/>
              <a:ext cx="86" cy="26"/>
            </a:xfrm>
            <a:custGeom>
              <a:avLst/>
              <a:gdLst>
                <a:gd name="T0" fmla="*/ 5 w 36"/>
                <a:gd name="T1" fmla="*/ 11 h 11"/>
                <a:gd name="T2" fmla="*/ 0 w 36"/>
                <a:gd name="T3" fmla="*/ 6 h 11"/>
                <a:gd name="T4" fmla="*/ 1 w 36"/>
                <a:gd name="T5" fmla="*/ 2 h 11"/>
                <a:gd name="T6" fmla="*/ 5 w 36"/>
                <a:gd name="T7" fmla="*/ 0 h 11"/>
                <a:gd name="T8" fmla="*/ 31 w 36"/>
                <a:gd name="T9" fmla="*/ 0 h 11"/>
                <a:gd name="T10" fmla="*/ 36 w 36"/>
                <a:gd name="T11" fmla="*/ 6 h 11"/>
                <a:gd name="T12" fmla="*/ 31 w 36"/>
                <a:gd name="T13" fmla="*/ 11 h 11"/>
                <a:gd name="T14" fmla="*/ 5 w 36"/>
                <a:gd name="T15" fmla="*/ 11 h 11"/>
                <a:gd name="T16" fmla="*/ 31 w 36"/>
                <a:gd name="T17" fmla="*/ 1 h 11"/>
                <a:gd name="T18" fmla="*/ 5 w 36"/>
                <a:gd name="T19" fmla="*/ 1 h 11"/>
                <a:gd name="T20" fmla="*/ 2 w 36"/>
                <a:gd name="T21" fmla="*/ 3 h 11"/>
                <a:gd name="T22" fmla="*/ 1 w 36"/>
                <a:gd name="T23" fmla="*/ 6 h 11"/>
                <a:gd name="T24" fmla="*/ 5 w 36"/>
                <a:gd name="T25" fmla="*/ 10 h 11"/>
                <a:gd name="T26" fmla="*/ 5 w 36"/>
                <a:gd name="T27" fmla="*/ 11 h 11"/>
                <a:gd name="T28" fmla="*/ 5 w 36"/>
                <a:gd name="T29" fmla="*/ 10 h 11"/>
                <a:gd name="T30" fmla="*/ 31 w 36"/>
                <a:gd name="T31" fmla="*/ 10 h 11"/>
                <a:gd name="T32" fmla="*/ 35 w 36"/>
                <a:gd name="T33" fmla="*/ 6 h 11"/>
                <a:gd name="T34" fmla="*/ 31 w 36"/>
                <a:gd name="T3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11">
                  <a:moveTo>
                    <a:pt x="5" y="11"/>
                  </a:moveTo>
                  <a:cubicBezTo>
                    <a:pt x="2" y="11"/>
                    <a:pt x="0" y="9"/>
                    <a:pt x="0" y="6"/>
                  </a:cubicBezTo>
                  <a:cubicBezTo>
                    <a:pt x="0" y="4"/>
                    <a:pt x="0" y="3"/>
                    <a:pt x="1" y="2"/>
                  </a:cubicBezTo>
                  <a:cubicBezTo>
                    <a:pt x="2" y="1"/>
                    <a:pt x="4" y="0"/>
                    <a:pt x="5" y="0"/>
                  </a:cubicBezTo>
                  <a:cubicBezTo>
                    <a:pt x="31" y="0"/>
                    <a:pt x="31" y="0"/>
                    <a:pt x="31" y="0"/>
                  </a:cubicBezTo>
                  <a:cubicBezTo>
                    <a:pt x="34" y="0"/>
                    <a:pt x="36" y="3"/>
                    <a:pt x="36" y="6"/>
                  </a:cubicBezTo>
                  <a:cubicBezTo>
                    <a:pt x="36" y="9"/>
                    <a:pt x="34" y="11"/>
                    <a:pt x="31" y="11"/>
                  </a:cubicBezTo>
                  <a:lnTo>
                    <a:pt x="5" y="11"/>
                  </a:lnTo>
                  <a:close/>
                  <a:moveTo>
                    <a:pt x="31" y="1"/>
                  </a:moveTo>
                  <a:cubicBezTo>
                    <a:pt x="5" y="1"/>
                    <a:pt x="5" y="1"/>
                    <a:pt x="5" y="1"/>
                  </a:cubicBezTo>
                  <a:cubicBezTo>
                    <a:pt x="4" y="1"/>
                    <a:pt x="3" y="2"/>
                    <a:pt x="2" y="3"/>
                  </a:cubicBezTo>
                  <a:cubicBezTo>
                    <a:pt x="1" y="3"/>
                    <a:pt x="1" y="5"/>
                    <a:pt x="1" y="6"/>
                  </a:cubicBezTo>
                  <a:cubicBezTo>
                    <a:pt x="1" y="8"/>
                    <a:pt x="3" y="10"/>
                    <a:pt x="5" y="10"/>
                  </a:cubicBezTo>
                  <a:cubicBezTo>
                    <a:pt x="5" y="11"/>
                    <a:pt x="5" y="11"/>
                    <a:pt x="5" y="11"/>
                  </a:cubicBezTo>
                  <a:cubicBezTo>
                    <a:pt x="5" y="10"/>
                    <a:pt x="5" y="10"/>
                    <a:pt x="5" y="10"/>
                  </a:cubicBezTo>
                  <a:cubicBezTo>
                    <a:pt x="31" y="10"/>
                    <a:pt x="31" y="10"/>
                    <a:pt x="31" y="10"/>
                  </a:cubicBezTo>
                  <a:cubicBezTo>
                    <a:pt x="33" y="10"/>
                    <a:pt x="35" y="8"/>
                    <a:pt x="35" y="6"/>
                  </a:cubicBezTo>
                  <a:cubicBezTo>
                    <a:pt x="35" y="3"/>
                    <a:pt x="33" y="1"/>
                    <a:pt x="3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71" name="Freeform 41"/>
            <p:cNvSpPr>
              <a:spLocks noEditPoints="1"/>
            </p:cNvSpPr>
            <p:nvPr/>
          </p:nvSpPr>
          <p:spPr bwMode="auto">
            <a:xfrm>
              <a:off x="6066" y="2752"/>
              <a:ext cx="300" cy="264"/>
            </a:xfrm>
            <a:custGeom>
              <a:avLst/>
              <a:gdLst>
                <a:gd name="T0" fmla="*/ 120 w 126"/>
                <a:gd name="T1" fmla="*/ 99 h 110"/>
                <a:gd name="T2" fmla="*/ 118 w 126"/>
                <a:gd name="T3" fmla="*/ 82 h 110"/>
                <a:gd name="T4" fmla="*/ 101 w 126"/>
                <a:gd name="T5" fmla="*/ 28 h 110"/>
                <a:gd name="T6" fmla="*/ 76 w 126"/>
                <a:gd name="T7" fmla="*/ 2 h 110"/>
                <a:gd name="T8" fmla="*/ 75 w 126"/>
                <a:gd name="T9" fmla="*/ 0 h 110"/>
                <a:gd name="T10" fmla="*/ 48 w 126"/>
                <a:gd name="T11" fmla="*/ 0 h 110"/>
                <a:gd name="T12" fmla="*/ 29 w 126"/>
                <a:gd name="T13" fmla="*/ 22 h 110"/>
                <a:gd name="T14" fmla="*/ 10 w 126"/>
                <a:gd name="T15" fmla="*/ 91 h 110"/>
                <a:gd name="T16" fmla="*/ 4 w 126"/>
                <a:gd name="T17" fmla="*/ 102 h 110"/>
                <a:gd name="T18" fmla="*/ 4 w 126"/>
                <a:gd name="T19" fmla="*/ 105 h 110"/>
                <a:gd name="T20" fmla="*/ 10 w 126"/>
                <a:gd name="T21" fmla="*/ 106 h 110"/>
                <a:gd name="T22" fmla="*/ 19 w 126"/>
                <a:gd name="T23" fmla="*/ 105 h 110"/>
                <a:gd name="T24" fmla="*/ 19 w 126"/>
                <a:gd name="T25" fmla="*/ 105 h 110"/>
                <a:gd name="T26" fmla="*/ 20 w 126"/>
                <a:gd name="T27" fmla="*/ 105 h 110"/>
                <a:gd name="T28" fmla="*/ 61 w 126"/>
                <a:gd name="T29" fmla="*/ 110 h 110"/>
                <a:gd name="T30" fmla="*/ 105 w 126"/>
                <a:gd name="T31" fmla="*/ 104 h 110"/>
                <a:gd name="T32" fmla="*/ 107 w 126"/>
                <a:gd name="T33" fmla="*/ 104 h 110"/>
                <a:gd name="T34" fmla="*/ 114 w 126"/>
                <a:gd name="T35" fmla="*/ 106 h 110"/>
                <a:gd name="T36" fmla="*/ 118 w 126"/>
                <a:gd name="T37" fmla="*/ 107 h 110"/>
                <a:gd name="T38" fmla="*/ 123 w 126"/>
                <a:gd name="T39" fmla="*/ 104 h 110"/>
                <a:gd name="T40" fmla="*/ 120 w 126"/>
                <a:gd name="T41" fmla="*/ 99 h 110"/>
                <a:gd name="T42" fmla="*/ 81 w 126"/>
                <a:gd name="T43" fmla="*/ 55 h 110"/>
                <a:gd name="T44" fmla="*/ 81 w 126"/>
                <a:gd name="T45" fmla="*/ 58 h 110"/>
                <a:gd name="T46" fmla="*/ 53 w 126"/>
                <a:gd name="T47" fmla="*/ 57 h 110"/>
                <a:gd name="T48" fmla="*/ 53 w 126"/>
                <a:gd name="T49" fmla="*/ 62 h 110"/>
                <a:gd name="T50" fmla="*/ 81 w 126"/>
                <a:gd name="T51" fmla="*/ 62 h 110"/>
                <a:gd name="T52" fmla="*/ 81 w 126"/>
                <a:gd name="T53" fmla="*/ 66 h 110"/>
                <a:gd name="T54" fmla="*/ 53 w 126"/>
                <a:gd name="T55" fmla="*/ 65 h 110"/>
                <a:gd name="T56" fmla="*/ 67 w 126"/>
                <a:gd name="T57" fmla="*/ 80 h 110"/>
                <a:gd name="T58" fmla="*/ 83 w 126"/>
                <a:gd name="T59" fmla="*/ 78 h 110"/>
                <a:gd name="T60" fmla="*/ 85 w 126"/>
                <a:gd name="T61" fmla="*/ 83 h 110"/>
                <a:gd name="T62" fmla="*/ 54 w 126"/>
                <a:gd name="T63" fmla="*/ 81 h 110"/>
                <a:gd name="T64" fmla="*/ 45 w 126"/>
                <a:gd name="T65" fmla="*/ 65 h 110"/>
                <a:gd name="T66" fmla="*/ 38 w 126"/>
                <a:gd name="T67" fmla="*/ 65 h 110"/>
                <a:gd name="T68" fmla="*/ 39 w 126"/>
                <a:gd name="T69" fmla="*/ 61 h 110"/>
                <a:gd name="T70" fmla="*/ 44 w 126"/>
                <a:gd name="T71" fmla="*/ 61 h 110"/>
                <a:gd name="T72" fmla="*/ 45 w 126"/>
                <a:gd name="T73" fmla="*/ 58 h 110"/>
                <a:gd name="T74" fmla="*/ 39 w 126"/>
                <a:gd name="T75" fmla="*/ 57 h 110"/>
                <a:gd name="T76" fmla="*/ 39 w 126"/>
                <a:gd name="T77" fmla="*/ 53 h 110"/>
                <a:gd name="T78" fmla="*/ 45 w 126"/>
                <a:gd name="T79" fmla="*/ 53 h 110"/>
                <a:gd name="T80" fmla="*/ 67 w 126"/>
                <a:gd name="T81" fmla="*/ 35 h 110"/>
                <a:gd name="T82" fmla="*/ 86 w 126"/>
                <a:gd name="T83" fmla="*/ 38 h 110"/>
                <a:gd name="T84" fmla="*/ 83 w 126"/>
                <a:gd name="T85" fmla="*/ 43 h 110"/>
                <a:gd name="T86" fmla="*/ 54 w 126"/>
                <a:gd name="T87" fmla="*/ 54 h 110"/>
                <a:gd name="T88" fmla="*/ 81 w 126"/>
                <a:gd name="T89"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10">
                  <a:moveTo>
                    <a:pt x="120" y="99"/>
                  </a:moveTo>
                  <a:cubicBezTo>
                    <a:pt x="120" y="99"/>
                    <a:pt x="114" y="94"/>
                    <a:pt x="118" y="82"/>
                  </a:cubicBezTo>
                  <a:cubicBezTo>
                    <a:pt x="118" y="82"/>
                    <a:pt x="126" y="48"/>
                    <a:pt x="101" y="28"/>
                  </a:cubicBezTo>
                  <a:cubicBezTo>
                    <a:pt x="99" y="26"/>
                    <a:pt x="76" y="7"/>
                    <a:pt x="76" y="2"/>
                  </a:cubicBezTo>
                  <a:cubicBezTo>
                    <a:pt x="76" y="1"/>
                    <a:pt x="75" y="1"/>
                    <a:pt x="75" y="0"/>
                  </a:cubicBezTo>
                  <a:cubicBezTo>
                    <a:pt x="48" y="0"/>
                    <a:pt x="48" y="0"/>
                    <a:pt x="48" y="0"/>
                  </a:cubicBezTo>
                  <a:cubicBezTo>
                    <a:pt x="45" y="6"/>
                    <a:pt x="38" y="13"/>
                    <a:pt x="29" y="22"/>
                  </a:cubicBezTo>
                  <a:cubicBezTo>
                    <a:pt x="29" y="22"/>
                    <a:pt x="0" y="49"/>
                    <a:pt x="10" y="91"/>
                  </a:cubicBezTo>
                  <a:cubicBezTo>
                    <a:pt x="10" y="92"/>
                    <a:pt x="10" y="94"/>
                    <a:pt x="4" y="102"/>
                  </a:cubicBezTo>
                  <a:cubicBezTo>
                    <a:pt x="4" y="102"/>
                    <a:pt x="3" y="104"/>
                    <a:pt x="4" y="105"/>
                  </a:cubicBezTo>
                  <a:cubicBezTo>
                    <a:pt x="5" y="106"/>
                    <a:pt x="7" y="107"/>
                    <a:pt x="10" y="106"/>
                  </a:cubicBezTo>
                  <a:cubicBezTo>
                    <a:pt x="10" y="106"/>
                    <a:pt x="14" y="105"/>
                    <a:pt x="19" y="105"/>
                  </a:cubicBezTo>
                  <a:cubicBezTo>
                    <a:pt x="19" y="105"/>
                    <a:pt x="19" y="105"/>
                    <a:pt x="19" y="105"/>
                  </a:cubicBezTo>
                  <a:cubicBezTo>
                    <a:pt x="20" y="105"/>
                    <a:pt x="20" y="105"/>
                    <a:pt x="20" y="105"/>
                  </a:cubicBezTo>
                  <a:cubicBezTo>
                    <a:pt x="20" y="105"/>
                    <a:pt x="36" y="110"/>
                    <a:pt x="61" y="110"/>
                  </a:cubicBezTo>
                  <a:cubicBezTo>
                    <a:pt x="76" y="110"/>
                    <a:pt x="91" y="108"/>
                    <a:pt x="105" y="104"/>
                  </a:cubicBezTo>
                  <a:cubicBezTo>
                    <a:pt x="105" y="104"/>
                    <a:pt x="106" y="104"/>
                    <a:pt x="107" y="104"/>
                  </a:cubicBezTo>
                  <a:cubicBezTo>
                    <a:pt x="109" y="104"/>
                    <a:pt x="112" y="105"/>
                    <a:pt x="114" y="106"/>
                  </a:cubicBezTo>
                  <a:cubicBezTo>
                    <a:pt x="114" y="106"/>
                    <a:pt x="116" y="107"/>
                    <a:pt x="118" y="107"/>
                  </a:cubicBezTo>
                  <a:cubicBezTo>
                    <a:pt x="119" y="107"/>
                    <a:pt x="121" y="106"/>
                    <a:pt x="123" y="104"/>
                  </a:cubicBezTo>
                  <a:cubicBezTo>
                    <a:pt x="123" y="104"/>
                    <a:pt x="125" y="102"/>
                    <a:pt x="120" y="99"/>
                  </a:cubicBezTo>
                  <a:close/>
                  <a:moveTo>
                    <a:pt x="81" y="55"/>
                  </a:moveTo>
                  <a:cubicBezTo>
                    <a:pt x="81" y="58"/>
                    <a:pt x="81" y="58"/>
                    <a:pt x="81" y="58"/>
                  </a:cubicBezTo>
                  <a:cubicBezTo>
                    <a:pt x="53" y="57"/>
                    <a:pt x="53" y="57"/>
                    <a:pt x="53" y="57"/>
                  </a:cubicBezTo>
                  <a:cubicBezTo>
                    <a:pt x="53" y="57"/>
                    <a:pt x="52" y="61"/>
                    <a:pt x="53" y="62"/>
                  </a:cubicBezTo>
                  <a:cubicBezTo>
                    <a:pt x="81" y="62"/>
                    <a:pt x="81" y="62"/>
                    <a:pt x="81" y="62"/>
                  </a:cubicBezTo>
                  <a:cubicBezTo>
                    <a:pt x="81" y="66"/>
                    <a:pt x="81" y="66"/>
                    <a:pt x="81" y="66"/>
                  </a:cubicBezTo>
                  <a:cubicBezTo>
                    <a:pt x="53" y="65"/>
                    <a:pt x="53" y="65"/>
                    <a:pt x="53" y="65"/>
                  </a:cubicBezTo>
                  <a:cubicBezTo>
                    <a:pt x="53" y="65"/>
                    <a:pt x="54" y="78"/>
                    <a:pt x="67" y="80"/>
                  </a:cubicBezTo>
                  <a:cubicBezTo>
                    <a:pt x="67" y="80"/>
                    <a:pt x="76" y="82"/>
                    <a:pt x="83" y="78"/>
                  </a:cubicBezTo>
                  <a:cubicBezTo>
                    <a:pt x="85" y="83"/>
                    <a:pt x="85" y="83"/>
                    <a:pt x="85" y="83"/>
                  </a:cubicBezTo>
                  <a:cubicBezTo>
                    <a:pt x="85" y="83"/>
                    <a:pt x="71" y="91"/>
                    <a:pt x="54" y="81"/>
                  </a:cubicBezTo>
                  <a:cubicBezTo>
                    <a:pt x="54" y="81"/>
                    <a:pt x="46" y="76"/>
                    <a:pt x="45" y="65"/>
                  </a:cubicBezTo>
                  <a:cubicBezTo>
                    <a:pt x="38" y="65"/>
                    <a:pt x="38" y="65"/>
                    <a:pt x="38" y="65"/>
                  </a:cubicBezTo>
                  <a:cubicBezTo>
                    <a:pt x="39" y="61"/>
                    <a:pt x="39" y="61"/>
                    <a:pt x="39" y="61"/>
                  </a:cubicBezTo>
                  <a:cubicBezTo>
                    <a:pt x="44" y="61"/>
                    <a:pt x="44" y="61"/>
                    <a:pt x="44" y="61"/>
                  </a:cubicBezTo>
                  <a:cubicBezTo>
                    <a:pt x="44" y="61"/>
                    <a:pt x="44" y="60"/>
                    <a:pt x="45" y="58"/>
                  </a:cubicBezTo>
                  <a:cubicBezTo>
                    <a:pt x="39" y="57"/>
                    <a:pt x="39" y="57"/>
                    <a:pt x="39" y="57"/>
                  </a:cubicBezTo>
                  <a:cubicBezTo>
                    <a:pt x="39" y="53"/>
                    <a:pt x="39" y="53"/>
                    <a:pt x="39" y="53"/>
                  </a:cubicBezTo>
                  <a:cubicBezTo>
                    <a:pt x="45" y="53"/>
                    <a:pt x="45" y="53"/>
                    <a:pt x="45" y="53"/>
                  </a:cubicBezTo>
                  <a:cubicBezTo>
                    <a:pt x="45" y="53"/>
                    <a:pt x="48" y="37"/>
                    <a:pt x="67" y="35"/>
                  </a:cubicBezTo>
                  <a:cubicBezTo>
                    <a:pt x="67" y="35"/>
                    <a:pt x="81" y="33"/>
                    <a:pt x="86" y="38"/>
                  </a:cubicBezTo>
                  <a:cubicBezTo>
                    <a:pt x="83" y="43"/>
                    <a:pt x="83" y="43"/>
                    <a:pt x="83" y="43"/>
                  </a:cubicBezTo>
                  <a:cubicBezTo>
                    <a:pt x="83" y="43"/>
                    <a:pt x="61" y="33"/>
                    <a:pt x="54" y="54"/>
                  </a:cubicBezTo>
                  <a:lnTo>
                    <a:pt x="81" y="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72" name="Freeform 108"/>
          <p:cNvSpPr>
            <a:spLocks noEditPoints="1"/>
          </p:cNvSpPr>
          <p:nvPr/>
        </p:nvSpPr>
        <p:spPr bwMode="auto">
          <a:xfrm>
            <a:off x="5504619" y="4024890"/>
            <a:ext cx="275982" cy="276975"/>
          </a:xfrm>
          <a:custGeom>
            <a:avLst/>
            <a:gdLst>
              <a:gd name="T0" fmla="*/ 97 w 115"/>
              <a:gd name="T1" fmla="*/ 48 h 115"/>
              <a:gd name="T2" fmla="*/ 91 w 115"/>
              <a:gd name="T3" fmla="*/ 41 h 115"/>
              <a:gd name="T4" fmla="*/ 102 w 115"/>
              <a:gd name="T5" fmla="*/ 26 h 115"/>
              <a:gd name="T6" fmla="*/ 94 w 115"/>
              <a:gd name="T7" fmla="*/ 13 h 115"/>
              <a:gd name="T8" fmla="*/ 79 w 115"/>
              <a:gd name="T9" fmla="*/ 23 h 115"/>
              <a:gd name="T10" fmla="*/ 70 w 115"/>
              <a:gd name="T11" fmla="*/ 22 h 115"/>
              <a:gd name="T12" fmla="*/ 67 w 115"/>
              <a:gd name="T13" fmla="*/ 3 h 115"/>
              <a:gd name="T14" fmla="*/ 52 w 115"/>
              <a:gd name="T15" fmla="*/ 0 h 115"/>
              <a:gd name="T16" fmla="*/ 48 w 115"/>
              <a:gd name="T17" fmla="*/ 18 h 115"/>
              <a:gd name="T18" fmla="*/ 41 w 115"/>
              <a:gd name="T19" fmla="*/ 24 h 115"/>
              <a:gd name="T20" fmla="*/ 26 w 115"/>
              <a:gd name="T21" fmla="*/ 13 h 115"/>
              <a:gd name="T22" fmla="*/ 13 w 115"/>
              <a:gd name="T23" fmla="*/ 21 h 115"/>
              <a:gd name="T24" fmla="*/ 23 w 115"/>
              <a:gd name="T25" fmla="*/ 36 h 115"/>
              <a:gd name="T26" fmla="*/ 22 w 115"/>
              <a:gd name="T27" fmla="*/ 45 h 115"/>
              <a:gd name="T28" fmla="*/ 4 w 115"/>
              <a:gd name="T29" fmla="*/ 48 h 115"/>
              <a:gd name="T30" fmla="*/ 0 w 115"/>
              <a:gd name="T31" fmla="*/ 63 h 115"/>
              <a:gd name="T32" fmla="*/ 18 w 115"/>
              <a:gd name="T33" fmla="*/ 66 h 115"/>
              <a:gd name="T34" fmla="*/ 24 w 115"/>
              <a:gd name="T35" fmla="*/ 73 h 115"/>
              <a:gd name="T36" fmla="*/ 13 w 115"/>
              <a:gd name="T37" fmla="*/ 89 h 115"/>
              <a:gd name="T38" fmla="*/ 21 w 115"/>
              <a:gd name="T39" fmla="*/ 102 h 115"/>
              <a:gd name="T40" fmla="*/ 36 w 115"/>
              <a:gd name="T41" fmla="*/ 92 h 115"/>
              <a:gd name="T42" fmla="*/ 45 w 115"/>
              <a:gd name="T43" fmla="*/ 92 h 115"/>
              <a:gd name="T44" fmla="*/ 48 w 115"/>
              <a:gd name="T45" fmla="*/ 111 h 115"/>
              <a:gd name="T46" fmla="*/ 63 w 115"/>
              <a:gd name="T47" fmla="*/ 115 h 115"/>
              <a:gd name="T48" fmla="*/ 67 w 115"/>
              <a:gd name="T49" fmla="*/ 97 h 115"/>
              <a:gd name="T50" fmla="*/ 74 w 115"/>
              <a:gd name="T51" fmla="*/ 91 h 115"/>
              <a:gd name="T52" fmla="*/ 89 w 115"/>
              <a:gd name="T53" fmla="*/ 102 h 115"/>
              <a:gd name="T54" fmla="*/ 102 w 115"/>
              <a:gd name="T55" fmla="*/ 94 h 115"/>
              <a:gd name="T56" fmla="*/ 92 w 115"/>
              <a:gd name="T57" fmla="*/ 79 h 115"/>
              <a:gd name="T58" fmla="*/ 93 w 115"/>
              <a:gd name="T59" fmla="*/ 70 h 115"/>
              <a:gd name="T60" fmla="*/ 112 w 115"/>
              <a:gd name="T61" fmla="*/ 66 h 115"/>
              <a:gd name="T62" fmla="*/ 115 w 115"/>
              <a:gd name="T63" fmla="*/ 52 h 115"/>
              <a:gd name="T64" fmla="*/ 58 w 115"/>
              <a:gd name="T65" fmla="*/ 79 h 115"/>
              <a:gd name="T66" fmla="*/ 58 w 115"/>
              <a:gd name="T67" fmla="*/ 36 h 115"/>
              <a:gd name="T68" fmla="*/ 58 w 115"/>
              <a:gd name="T69" fmla="*/ 79 h 115"/>
              <a:gd name="T70" fmla="*/ 49 w 115"/>
              <a:gd name="T71" fmla="*/ 57 h 115"/>
              <a:gd name="T72" fmla="*/ 67 w 115"/>
              <a:gd name="T73" fmla="*/ 5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15">
                <a:moveTo>
                  <a:pt x="112" y="48"/>
                </a:moveTo>
                <a:cubicBezTo>
                  <a:pt x="97" y="48"/>
                  <a:pt x="97" y="48"/>
                  <a:pt x="97" y="48"/>
                </a:cubicBezTo>
                <a:cubicBezTo>
                  <a:pt x="95" y="48"/>
                  <a:pt x="93" y="47"/>
                  <a:pt x="93" y="45"/>
                </a:cubicBezTo>
                <a:cubicBezTo>
                  <a:pt x="91" y="41"/>
                  <a:pt x="91" y="41"/>
                  <a:pt x="91" y="41"/>
                </a:cubicBezTo>
                <a:cubicBezTo>
                  <a:pt x="90" y="40"/>
                  <a:pt x="91" y="37"/>
                  <a:pt x="92" y="36"/>
                </a:cubicBezTo>
                <a:cubicBezTo>
                  <a:pt x="102" y="26"/>
                  <a:pt x="102" y="26"/>
                  <a:pt x="102" y="26"/>
                </a:cubicBezTo>
                <a:cubicBezTo>
                  <a:pt x="104" y="24"/>
                  <a:pt x="104" y="22"/>
                  <a:pt x="102" y="21"/>
                </a:cubicBezTo>
                <a:cubicBezTo>
                  <a:pt x="94" y="13"/>
                  <a:pt x="94" y="13"/>
                  <a:pt x="94" y="13"/>
                </a:cubicBezTo>
                <a:cubicBezTo>
                  <a:pt x="93" y="11"/>
                  <a:pt x="91" y="11"/>
                  <a:pt x="89" y="13"/>
                </a:cubicBezTo>
                <a:cubicBezTo>
                  <a:pt x="79" y="23"/>
                  <a:pt x="79" y="23"/>
                  <a:pt x="79" y="23"/>
                </a:cubicBezTo>
                <a:cubicBezTo>
                  <a:pt x="78" y="24"/>
                  <a:pt x="75" y="25"/>
                  <a:pt x="74" y="24"/>
                </a:cubicBezTo>
                <a:cubicBezTo>
                  <a:pt x="70" y="22"/>
                  <a:pt x="70" y="22"/>
                  <a:pt x="70" y="22"/>
                </a:cubicBezTo>
                <a:cubicBezTo>
                  <a:pt x="68" y="22"/>
                  <a:pt x="67" y="20"/>
                  <a:pt x="67" y="18"/>
                </a:cubicBezTo>
                <a:cubicBezTo>
                  <a:pt x="67" y="3"/>
                  <a:pt x="67" y="3"/>
                  <a:pt x="67" y="3"/>
                </a:cubicBezTo>
                <a:cubicBezTo>
                  <a:pt x="67" y="1"/>
                  <a:pt x="65" y="0"/>
                  <a:pt x="63" y="0"/>
                </a:cubicBezTo>
                <a:cubicBezTo>
                  <a:pt x="52" y="0"/>
                  <a:pt x="52" y="0"/>
                  <a:pt x="52" y="0"/>
                </a:cubicBezTo>
                <a:cubicBezTo>
                  <a:pt x="50" y="0"/>
                  <a:pt x="48" y="1"/>
                  <a:pt x="48" y="3"/>
                </a:cubicBezTo>
                <a:cubicBezTo>
                  <a:pt x="48" y="18"/>
                  <a:pt x="48" y="18"/>
                  <a:pt x="48" y="18"/>
                </a:cubicBezTo>
                <a:cubicBezTo>
                  <a:pt x="48" y="20"/>
                  <a:pt x="47" y="22"/>
                  <a:pt x="45" y="22"/>
                </a:cubicBezTo>
                <a:cubicBezTo>
                  <a:pt x="41" y="24"/>
                  <a:pt x="41" y="24"/>
                  <a:pt x="41" y="24"/>
                </a:cubicBezTo>
                <a:cubicBezTo>
                  <a:pt x="40" y="25"/>
                  <a:pt x="37" y="24"/>
                  <a:pt x="36" y="23"/>
                </a:cubicBezTo>
                <a:cubicBezTo>
                  <a:pt x="26" y="13"/>
                  <a:pt x="26" y="13"/>
                  <a:pt x="26" y="13"/>
                </a:cubicBezTo>
                <a:cubicBezTo>
                  <a:pt x="25" y="11"/>
                  <a:pt x="22" y="11"/>
                  <a:pt x="21" y="13"/>
                </a:cubicBezTo>
                <a:cubicBezTo>
                  <a:pt x="13" y="21"/>
                  <a:pt x="13" y="21"/>
                  <a:pt x="13" y="21"/>
                </a:cubicBezTo>
                <a:cubicBezTo>
                  <a:pt x="12" y="22"/>
                  <a:pt x="12" y="24"/>
                  <a:pt x="13" y="26"/>
                </a:cubicBezTo>
                <a:cubicBezTo>
                  <a:pt x="23" y="36"/>
                  <a:pt x="23" y="36"/>
                  <a:pt x="23" y="36"/>
                </a:cubicBezTo>
                <a:cubicBezTo>
                  <a:pt x="24" y="37"/>
                  <a:pt x="25" y="40"/>
                  <a:pt x="24" y="41"/>
                </a:cubicBezTo>
                <a:cubicBezTo>
                  <a:pt x="22" y="45"/>
                  <a:pt x="22" y="45"/>
                  <a:pt x="22" y="45"/>
                </a:cubicBezTo>
                <a:cubicBezTo>
                  <a:pt x="22" y="47"/>
                  <a:pt x="20" y="48"/>
                  <a:pt x="18" y="48"/>
                </a:cubicBezTo>
                <a:cubicBezTo>
                  <a:pt x="4" y="48"/>
                  <a:pt x="4" y="48"/>
                  <a:pt x="4" y="48"/>
                </a:cubicBezTo>
                <a:cubicBezTo>
                  <a:pt x="2" y="48"/>
                  <a:pt x="0" y="50"/>
                  <a:pt x="0" y="52"/>
                </a:cubicBezTo>
                <a:cubicBezTo>
                  <a:pt x="0" y="63"/>
                  <a:pt x="0" y="63"/>
                  <a:pt x="0" y="63"/>
                </a:cubicBezTo>
                <a:cubicBezTo>
                  <a:pt x="0" y="65"/>
                  <a:pt x="2" y="66"/>
                  <a:pt x="4" y="66"/>
                </a:cubicBezTo>
                <a:cubicBezTo>
                  <a:pt x="18" y="66"/>
                  <a:pt x="18" y="66"/>
                  <a:pt x="18" y="66"/>
                </a:cubicBezTo>
                <a:cubicBezTo>
                  <a:pt x="20" y="66"/>
                  <a:pt x="22" y="68"/>
                  <a:pt x="22" y="70"/>
                </a:cubicBezTo>
                <a:cubicBezTo>
                  <a:pt x="24" y="73"/>
                  <a:pt x="24" y="73"/>
                  <a:pt x="24" y="73"/>
                </a:cubicBezTo>
                <a:cubicBezTo>
                  <a:pt x="25" y="75"/>
                  <a:pt x="24" y="78"/>
                  <a:pt x="23" y="79"/>
                </a:cubicBezTo>
                <a:cubicBezTo>
                  <a:pt x="13" y="89"/>
                  <a:pt x="13" y="89"/>
                  <a:pt x="13" y="89"/>
                </a:cubicBezTo>
                <a:cubicBezTo>
                  <a:pt x="12" y="90"/>
                  <a:pt x="12" y="93"/>
                  <a:pt x="13" y="94"/>
                </a:cubicBezTo>
                <a:cubicBezTo>
                  <a:pt x="21" y="102"/>
                  <a:pt x="21" y="102"/>
                  <a:pt x="21" y="102"/>
                </a:cubicBezTo>
                <a:cubicBezTo>
                  <a:pt x="22" y="103"/>
                  <a:pt x="25" y="103"/>
                  <a:pt x="26" y="102"/>
                </a:cubicBezTo>
                <a:cubicBezTo>
                  <a:pt x="36" y="92"/>
                  <a:pt x="36" y="92"/>
                  <a:pt x="36" y="92"/>
                </a:cubicBezTo>
                <a:cubicBezTo>
                  <a:pt x="37" y="90"/>
                  <a:pt x="40" y="90"/>
                  <a:pt x="41" y="91"/>
                </a:cubicBezTo>
                <a:cubicBezTo>
                  <a:pt x="45" y="92"/>
                  <a:pt x="45" y="92"/>
                  <a:pt x="45" y="92"/>
                </a:cubicBezTo>
                <a:cubicBezTo>
                  <a:pt x="47" y="93"/>
                  <a:pt x="48" y="95"/>
                  <a:pt x="48" y="97"/>
                </a:cubicBezTo>
                <a:cubicBezTo>
                  <a:pt x="48" y="111"/>
                  <a:pt x="48" y="111"/>
                  <a:pt x="48" y="111"/>
                </a:cubicBezTo>
                <a:cubicBezTo>
                  <a:pt x="48" y="113"/>
                  <a:pt x="50" y="115"/>
                  <a:pt x="52" y="115"/>
                </a:cubicBezTo>
                <a:cubicBezTo>
                  <a:pt x="63" y="115"/>
                  <a:pt x="63" y="115"/>
                  <a:pt x="63" y="115"/>
                </a:cubicBezTo>
                <a:cubicBezTo>
                  <a:pt x="65" y="115"/>
                  <a:pt x="67" y="113"/>
                  <a:pt x="67" y="111"/>
                </a:cubicBezTo>
                <a:cubicBezTo>
                  <a:pt x="67" y="97"/>
                  <a:pt x="67" y="97"/>
                  <a:pt x="67" y="97"/>
                </a:cubicBezTo>
                <a:cubicBezTo>
                  <a:pt x="67" y="95"/>
                  <a:pt x="68" y="93"/>
                  <a:pt x="70" y="92"/>
                </a:cubicBezTo>
                <a:cubicBezTo>
                  <a:pt x="74" y="91"/>
                  <a:pt x="74" y="91"/>
                  <a:pt x="74" y="91"/>
                </a:cubicBezTo>
                <a:cubicBezTo>
                  <a:pt x="75" y="90"/>
                  <a:pt x="78" y="90"/>
                  <a:pt x="79" y="92"/>
                </a:cubicBezTo>
                <a:cubicBezTo>
                  <a:pt x="89" y="102"/>
                  <a:pt x="89" y="102"/>
                  <a:pt x="89" y="102"/>
                </a:cubicBezTo>
                <a:cubicBezTo>
                  <a:pt x="91" y="103"/>
                  <a:pt x="93" y="103"/>
                  <a:pt x="94" y="102"/>
                </a:cubicBezTo>
                <a:cubicBezTo>
                  <a:pt x="102" y="94"/>
                  <a:pt x="102" y="94"/>
                  <a:pt x="102" y="94"/>
                </a:cubicBezTo>
                <a:cubicBezTo>
                  <a:pt x="104" y="93"/>
                  <a:pt x="104" y="90"/>
                  <a:pt x="102" y="89"/>
                </a:cubicBezTo>
                <a:cubicBezTo>
                  <a:pt x="92" y="79"/>
                  <a:pt x="92" y="79"/>
                  <a:pt x="92" y="79"/>
                </a:cubicBezTo>
                <a:cubicBezTo>
                  <a:pt x="91" y="78"/>
                  <a:pt x="90" y="75"/>
                  <a:pt x="91" y="73"/>
                </a:cubicBezTo>
                <a:cubicBezTo>
                  <a:pt x="93" y="70"/>
                  <a:pt x="93" y="70"/>
                  <a:pt x="93" y="70"/>
                </a:cubicBezTo>
                <a:cubicBezTo>
                  <a:pt x="93" y="68"/>
                  <a:pt x="95" y="66"/>
                  <a:pt x="97" y="66"/>
                </a:cubicBezTo>
                <a:cubicBezTo>
                  <a:pt x="112" y="66"/>
                  <a:pt x="112" y="66"/>
                  <a:pt x="112" y="66"/>
                </a:cubicBezTo>
                <a:cubicBezTo>
                  <a:pt x="113" y="66"/>
                  <a:pt x="115" y="65"/>
                  <a:pt x="115" y="63"/>
                </a:cubicBezTo>
                <a:cubicBezTo>
                  <a:pt x="115" y="52"/>
                  <a:pt x="115" y="52"/>
                  <a:pt x="115" y="52"/>
                </a:cubicBezTo>
                <a:cubicBezTo>
                  <a:pt x="115" y="50"/>
                  <a:pt x="113" y="48"/>
                  <a:pt x="112" y="48"/>
                </a:cubicBezTo>
                <a:close/>
                <a:moveTo>
                  <a:pt x="58" y="79"/>
                </a:moveTo>
                <a:cubicBezTo>
                  <a:pt x="46" y="79"/>
                  <a:pt x="36" y="69"/>
                  <a:pt x="36" y="57"/>
                </a:cubicBezTo>
                <a:cubicBezTo>
                  <a:pt x="36" y="46"/>
                  <a:pt x="46" y="36"/>
                  <a:pt x="58" y="36"/>
                </a:cubicBezTo>
                <a:cubicBezTo>
                  <a:pt x="69" y="36"/>
                  <a:pt x="79" y="46"/>
                  <a:pt x="79" y="57"/>
                </a:cubicBezTo>
                <a:cubicBezTo>
                  <a:pt x="79" y="69"/>
                  <a:pt x="69" y="79"/>
                  <a:pt x="58" y="79"/>
                </a:cubicBezTo>
                <a:close/>
                <a:moveTo>
                  <a:pt x="58" y="48"/>
                </a:moveTo>
                <a:cubicBezTo>
                  <a:pt x="53" y="48"/>
                  <a:pt x="49" y="52"/>
                  <a:pt x="49" y="57"/>
                </a:cubicBezTo>
                <a:cubicBezTo>
                  <a:pt x="49" y="62"/>
                  <a:pt x="53" y="66"/>
                  <a:pt x="58" y="66"/>
                </a:cubicBezTo>
                <a:cubicBezTo>
                  <a:pt x="63" y="66"/>
                  <a:pt x="67" y="62"/>
                  <a:pt x="67" y="57"/>
                </a:cubicBezTo>
                <a:cubicBezTo>
                  <a:pt x="67" y="52"/>
                  <a:pt x="63" y="48"/>
                  <a:pt x="58" y="48"/>
                </a:cubicBezTo>
                <a:close/>
              </a:path>
            </a:pathLst>
          </a:custGeom>
          <a:solidFill>
            <a:srgbClr val="663A77"/>
          </a:solidFill>
          <a:ln>
            <a:noFill/>
          </a:ln>
        </p:spPr>
        <p:txBody>
          <a:bodyPr vert="horz" wrap="square" lIns="68580" tIns="34290" rIns="68580" bIns="34290" numCol="1" anchor="t" anchorCtr="0" compatLnSpc="1"/>
          <a:lstStyle/>
          <a:p>
            <a:endParaRPr lang="zh-CN" altLang="en-US">
              <a:solidFill>
                <a:prstClr val="black"/>
              </a:solidFill>
            </a:endParaRPr>
          </a:p>
        </p:txBody>
      </p:sp>
      <p:sp>
        <p:nvSpPr>
          <p:cNvPr id="112" name="文本框 111"/>
          <p:cNvSpPr txBox="1"/>
          <p:nvPr/>
        </p:nvSpPr>
        <p:spPr>
          <a:xfrm>
            <a:off x="294186" y="222340"/>
            <a:ext cx="1965026" cy="346249"/>
          </a:xfrm>
          <a:prstGeom prst="rect">
            <a:avLst/>
          </a:prstGeom>
          <a:noFill/>
        </p:spPr>
        <p:txBody>
          <a:bodyPr wrap="square" lIns="68580" tIns="34290" rIns="68580" bIns="34290" rtlCol="0">
            <a:spAutoFit/>
          </a:bodyPr>
          <a:lstStyle/>
          <a:p>
            <a:r>
              <a:rPr lang="zh-CN" altLang="en-US" dirty="0">
                <a:solidFill>
                  <a:schemeClr val="bg1"/>
                </a:solidFill>
                <a:latin typeface="迷你简汉真广标" panose="02010609000101010101" pitchFamily="49" charset="-122"/>
                <a:ea typeface="迷你简汉真广标" panose="02010609000101010101" pitchFamily="49" charset="-122"/>
              </a:rPr>
              <a:t>目录</a:t>
            </a:r>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wipe(up)">
                                      <p:cBhvr>
                                        <p:cTn id="12" dur="500"/>
                                        <p:tgtEl>
                                          <p:spTgt spid="76"/>
                                        </p:tgtEl>
                                      </p:cBhvr>
                                    </p:animEffect>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09"/>
                                        </p:tgtEl>
                                        <p:attrNameLst>
                                          <p:attrName>style.visibility</p:attrName>
                                        </p:attrNameLst>
                                      </p:cBhvr>
                                      <p:to>
                                        <p:strVal val="visible"/>
                                      </p:to>
                                    </p:set>
                                    <p:animEffect transition="in" filter="wipe(left)">
                                      <p:cBhvr>
                                        <p:cTn id="21" dur="500"/>
                                        <p:tgtEl>
                                          <p:spTgt spid="109"/>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20"/>
                                        </p:tgtEl>
                                        <p:attrNameLst>
                                          <p:attrName>style.visibility</p:attrName>
                                        </p:attrNameLst>
                                      </p:cBhvr>
                                      <p:to>
                                        <p:strVal val="visible"/>
                                      </p:to>
                                    </p:set>
                                    <p:animEffect transition="in" filter="fade">
                                      <p:cBhvr>
                                        <p:cTn id="25" dur="500"/>
                                        <p:tgtEl>
                                          <p:spTgt spid="120"/>
                                        </p:tgtEl>
                                      </p:cBhvr>
                                    </p:animEffect>
                                  </p:childTnLst>
                                </p:cTn>
                              </p:par>
                              <p:par>
                                <p:cTn id="26" presetID="10" presetClass="entr" presetSubtype="0" fill="hold" nodeType="withEffect">
                                  <p:stCondLst>
                                    <p:cond delay="0"/>
                                  </p:stCondLst>
                                  <p:childTnLst>
                                    <p:set>
                                      <p:cBhvr>
                                        <p:cTn id="27" dur="1" fill="hold">
                                          <p:stCondLst>
                                            <p:cond delay="0"/>
                                          </p:stCondLst>
                                        </p:cTn>
                                        <p:tgtEl>
                                          <p:spTgt spid="144"/>
                                        </p:tgtEl>
                                        <p:attrNameLst>
                                          <p:attrName>style.visibility</p:attrName>
                                        </p:attrNameLst>
                                      </p:cBhvr>
                                      <p:to>
                                        <p:strVal val="visible"/>
                                      </p:to>
                                    </p:set>
                                    <p:animEffect transition="in" filter="fade">
                                      <p:cBhvr>
                                        <p:cTn id="28" dur="500"/>
                                        <p:tgtEl>
                                          <p:spTgt spid="144"/>
                                        </p:tgtEl>
                                      </p:cBhvr>
                                    </p:animEffect>
                                  </p:childTnLst>
                                </p:cTn>
                              </p:par>
                            </p:childTnLst>
                          </p:cTn>
                        </p:par>
                        <p:par>
                          <p:cTn id="29" fill="hold">
                            <p:stCondLst>
                              <p:cond delay="2500"/>
                            </p:stCondLst>
                            <p:childTnLst>
                              <p:par>
                                <p:cTn id="30" presetID="16" presetClass="entr" presetSubtype="21" fill="hold" nodeType="afterEffect">
                                  <p:stCondLst>
                                    <p:cond delay="0"/>
                                  </p:stCondLst>
                                  <p:childTnLst>
                                    <p:set>
                                      <p:cBhvr>
                                        <p:cTn id="31" dur="1" fill="hold">
                                          <p:stCondLst>
                                            <p:cond delay="0"/>
                                          </p:stCondLst>
                                        </p:cTn>
                                        <p:tgtEl>
                                          <p:spTgt spid="128"/>
                                        </p:tgtEl>
                                        <p:attrNameLst>
                                          <p:attrName>style.visibility</p:attrName>
                                        </p:attrNameLst>
                                      </p:cBhvr>
                                      <p:to>
                                        <p:strVal val="visible"/>
                                      </p:to>
                                    </p:set>
                                    <p:animEffect transition="in" filter="barn(inVertical)">
                                      <p:cBhvr>
                                        <p:cTn id="32" dur="500"/>
                                        <p:tgtEl>
                                          <p:spTgt spid="128"/>
                                        </p:tgtEl>
                                      </p:cBhvr>
                                    </p:animEffect>
                                  </p:childTnLst>
                                </p:cTn>
                              </p:par>
                            </p:childTnLst>
                          </p:cTn>
                        </p:par>
                        <p:par>
                          <p:cTn id="33" fill="hold">
                            <p:stCondLst>
                              <p:cond delay="3000"/>
                            </p:stCondLst>
                            <p:childTnLst>
                              <p:par>
                                <p:cTn id="34" presetID="2" presetClass="entr" presetSubtype="1"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0-#ppt_h/2"/>
                                          </p:val>
                                        </p:tav>
                                        <p:tav tm="100000">
                                          <p:val>
                                            <p:strVal val="#ppt_y"/>
                                          </p:val>
                                        </p:tav>
                                      </p:tavLst>
                                    </p:anim>
                                  </p:childTnLst>
                                </p:cTn>
                              </p:par>
                            </p:childTnLst>
                          </p:cTn>
                        </p:par>
                        <p:par>
                          <p:cTn id="38" fill="hold">
                            <p:stCondLst>
                              <p:cond delay="3500"/>
                            </p:stCondLst>
                            <p:childTnLst>
                              <p:par>
                                <p:cTn id="39" presetID="22" presetClass="entr" presetSubtype="8" fill="hold" nodeType="afterEffect">
                                  <p:stCondLst>
                                    <p:cond delay="0"/>
                                  </p:stCondLst>
                                  <p:childTnLst>
                                    <p:set>
                                      <p:cBhvr>
                                        <p:cTn id="40" dur="1" fill="hold">
                                          <p:stCondLst>
                                            <p:cond delay="0"/>
                                          </p:stCondLst>
                                        </p:cTn>
                                        <p:tgtEl>
                                          <p:spTgt spid="106"/>
                                        </p:tgtEl>
                                        <p:attrNameLst>
                                          <p:attrName>style.visibility</p:attrName>
                                        </p:attrNameLst>
                                      </p:cBhvr>
                                      <p:to>
                                        <p:strVal val="visible"/>
                                      </p:to>
                                    </p:set>
                                    <p:animEffect transition="in" filter="wipe(left)">
                                      <p:cBhvr>
                                        <p:cTn id="41" dur="500"/>
                                        <p:tgtEl>
                                          <p:spTgt spid="106"/>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121"/>
                                        </p:tgtEl>
                                        <p:attrNameLst>
                                          <p:attrName>style.visibility</p:attrName>
                                        </p:attrNameLst>
                                      </p:cBhvr>
                                      <p:to>
                                        <p:strVal val="visible"/>
                                      </p:to>
                                    </p:set>
                                    <p:animEffect transition="in" filter="fade">
                                      <p:cBhvr>
                                        <p:cTn id="45" dur="500"/>
                                        <p:tgtEl>
                                          <p:spTgt spid="121"/>
                                        </p:tgtEl>
                                      </p:cBhvr>
                                    </p:animEffect>
                                  </p:childTnLst>
                                </p:cTn>
                              </p:par>
                              <p:par>
                                <p:cTn id="46" presetID="10" presetClass="entr" presetSubtype="0" fill="hold" nodeType="withEffect">
                                  <p:stCondLst>
                                    <p:cond delay="0"/>
                                  </p:stCondLst>
                                  <p:childTnLst>
                                    <p:set>
                                      <p:cBhvr>
                                        <p:cTn id="47" dur="1" fill="hold">
                                          <p:stCondLst>
                                            <p:cond delay="0"/>
                                          </p:stCondLst>
                                        </p:cTn>
                                        <p:tgtEl>
                                          <p:spTgt spid="147"/>
                                        </p:tgtEl>
                                        <p:attrNameLst>
                                          <p:attrName>style.visibility</p:attrName>
                                        </p:attrNameLst>
                                      </p:cBhvr>
                                      <p:to>
                                        <p:strVal val="visible"/>
                                      </p:to>
                                    </p:set>
                                    <p:animEffect transition="in" filter="fade">
                                      <p:cBhvr>
                                        <p:cTn id="48" dur="500"/>
                                        <p:tgtEl>
                                          <p:spTgt spid="147"/>
                                        </p:tgtEl>
                                      </p:cBhvr>
                                    </p:animEffect>
                                  </p:childTnLst>
                                </p:cTn>
                              </p:par>
                            </p:childTnLst>
                          </p:cTn>
                        </p:par>
                        <p:par>
                          <p:cTn id="49" fill="hold">
                            <p:stCondLst>
                              <p:cond delay="4500"/>
                            </p:stCondLst>
                            <p:childTnLst>
                              <p:par>
                                <p:cTn id="50" presetID="16" presetClass="entr" presetSubtype="21" fill="hold" nodeType="afterEffect">
                                  <p:stCondLst>
                                    <p:cond delay="0"/>
                                  </p:stCondLst>
                                  <p:childTnLst>
                                    <p:set>
                                      <p:cBhvr>
                                        <p:cTn id="51" dur="1" fill="hold">
                                          <p:stCondLst>
                                            <p:cond delay="0"/>
                                          </p:stCondLst>
                                        </p:cTn>
                                        <p:tgtEl>
                                          <p:spTgt spid="131"/>
                                        </p:tgtEl>
                                        <p:attrNameLst>
                                          <p:attrName>style.visibility</p:attrName>
                                        </p:attrNameLst>
                                      </p:cBhvr>
                                      <p:to>
                                        <p:strVal val="visible"/>
                                      </p:to>
                                    </p:set>
                                    <p:animEffect transition="in" filter="barn(inVertical)">
                                      <p:cBhvr>
                                        <p:cTn id="52" dur="500"/>
                                        <p:tgtEl>
                                          <p:spTgt spid="131"/>
                                        </p:tgtEl>
                                      </p:cBhvr>
                                    </p:animEffect>
                                  </p:childTnLst>
                                </p:cTn>
                              </p:par>
                            </p:childTnLst>
                          </p:cTn>
                        </p:par>
                        <p:par>
                          <p:cTn id="53" fill="hold">
                            <p:stCondLst>
                              <p:cond delay="5000"/>
                            </p:stCondLst>
                            <p:childTnLst>
                              <p:par>
                                <p:cTn id="54" presetID="2" presetClass="entr" presetSubtype="1"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ppt_x"/>
                                          </p:val>
                                        </p:tav>
                                        <p:tav tm="100000">
                                          <p:val>
                                            <p:strVal val="#ppt_x"/>
                                          </p:val>
                                        </p:tav>
                                      </p:tavLst>
                                    </p:anim>
                                    <p:anim calcmode="lin" valueType="num">
                                      <p:cBhvr additive="base">
                                        <p:cTn id="57" dur="500" fill="hold"/>
                                        <p:tgtEl>
                                          <p:spTgt spid="15"/>
                                        </p:tgtEl>
                                        <p:attrNameLst>
                                          <p:attrName>ppt_y</p:attrName>
                                        </p:attrNameLst>
                                      </p:cBhvr>
                                      <p:tavLst>
                                        <p:tav tm="0">
                                          <p:val>
                                            <p:strVal val="0-#ppt_h/2"/>
                                          </p:val>
                                        </p:tav>
                                        <p:tav tm="100000">
                                          <p:val>
                                            <p:strVal val="#ppt_y"/>
                                          </p:val>
                                        </p:tav>
                                      </p:tavLst>
                                    </p:anim>
                                  </p:childTnLst>
                                </p:cTn>
                              </p:par>
                            </p:childTnLst>
                          </p:cTn>
                        </p:par>
                        <p:par>
                          <p:cTn id="58" fill="hold">
                            <p:stCondLst>
                              <p:cond delay="5500"/>
                            </p:stCondLst>
                            <p:childTnLst>
                              <p:par>
                                <p:cTn id="59" presetID="22" presetClass="entr" presetSubtype="8" fill="hold" nodeType="afterEffect">
                                  <p:stCondLst>
                                    <p:cond delay="0"/>
                                  </p:stCondLst>
                                  <p:childTnLst>
                                    <p:set>
                                      <p:cBhvr>
                                        <p:cTn id="60" dur="1" fill="hold">
                                          <p:stCondLst>
                                            <p:cond delay="0"/>
                                          </p:stCondLst>
                                        </p:cTn>
                                        <p:tgtEl>
                                          <p:spTgt spid="103"/>
                                        </p:tgtEl>
                                        <p:attrNameLst>
                                          <p:attrName>style.visibility</p:attrName>
                                        </p:attrNameLst>
                                      </p:cBhvr>
                                      <p:to>
                                        <p:strVal val="visible"/>
                                      </p:to>
                                    </p:set>
                                    <p:animEffect transition="in" filter="wipe(left)">
                                      <p:cBhvr>
                                        <p:cTn id="61" dur="500"/>
                                        <p:tgtEl>
                                          <p:spTgt spid="103"/>
                                        </p:tgtEl>
                                      </p:cBhvr>
                                    </p:animEffect>
                                  </p:childTnLst>
                                </p:cTn>
                              </p:par>
                            </p:childTnLst>
                          </p:cTn>
                        </p:par>
                        <p:par>
                          <p:cTn id="62" fill="hold">
                            <p:stCondLst>
                              <p:cond delay="6000"/>
                            </p:stCondLst>
                            <p:childTnLst>
                              <p:par>
                                <p:cTn id="63" presetID="10" presetClass="entr" presetSubtype="0" fill="hold" grpId="0" nodeType="afterEffect">
                                  <p:stCondLst>
                                    <p:cond delay="0"/>
                                  </p:stCondLst>
                                  <p:childTnLst>
                                    <p:set>
                                      <p:cBhvr>
                                        <p:cTn id="64" dur="1" fill="hold">
                                          <p:stCondLst>
                                            <p:cond delay="0"/>
                                          </p:stCondLst>
                                        </p:cTn>
                                        <p:tgtEl>
                                          <p:spTgt spid="122"/>
                                        </p:tgtEl>
                                        <p:attrNameLst>
                                          <p:attrName>style.visibility</p:attrName>
                                        </p:attrNameLst>
                                      </p:cBhvr>
                                      <p:to>
                                        <p:strVal val="visible"/>
                                      </p:to>
                                    </p:set>
                                    <p:animEffect transition="in" filter="fade">
                                      <p:cBhvr>
                                        <p:cTn id="65" dur="500"/>
                                        <p:tgtEl>
                                          <p:spTgt spid="122"/>
                                        </p:tgtEl>
                                      </p:cBhvr>
                                    </p:animEffect>
                                  </p:childTnLst>
                                </p:cTn>
                              </p:par>
                              <p:par>
                                <p:cTn id="66" presetID="10" presetClass="entr" presetSubtype="0" fill="hold" nodeType="withEffect">
                                  <p:stCondLst>
                                    <p:cond delay="0"/>
                                  </p:stCondLst>
                                  <p:childTnLst>
                                    <p:set>
                                      <p:cBhvr>
                                        <p:cTn id="67" dur="1" fill="hold">
                                          <p:stCondLst>
                                            <p:cond delay="0"/>
                                          </p:stCondLst>
                                        </p:cTn>
                                        <p:tgtEl>
                                          <p:spTgt spid="150"/>
                                        </p:tgtEl>
                                        <p:attrNameLst>
                                          <p:attrName>style.visibility</p:attrName>
                                        </p:attrNameLst>
                                      </p:cBhvr>
                                      <p:to>
                                        <p:strVal val="visible"/>
                                      </p:to>
                                    </p:set>
                                    <p:animEffect transition="in" filter="fade">
                                      <p:cBhvr>
                                        <p:cTn id="68" dur="500"/>
                                        <p:tgtEl>
                                          <p:spTgt spid="150"/>
                                        </p:tgtEl>
                                      </p:cBhvr>
                                    </p:animEffect>
                                  </p:childTnLst>
                                </p:cTn>
                              </p:par>
                            </p:childTnLst>
                          </p:cTn>
                        </p:par>
                        <p:par>
                          <p:cTn id="69" fill="hold">
                            <p:stCondLst>
                              <p:cond delay="6500"/>
                            </p:stCondLst>
                            <p:childTnLst>
                              <p:par>
                                <p:cTn id="70" presetID="16" presetClass="entr" presetSubtype="21" fill="hold" nodeType="afterEffect">
                                  <p:stCondLst>
                                    <p:cond delay="0"/>
                                  </p:stCondLst>
                                  <p:childTnLst>
                                    <p:set>
                                      <p:cBhvr>
                                        <p:cTn id="71" dur="1" fill="hold">
                                          <p:stCondLst>
                                            <p:cond delay="0"/>
                                          </p:stCondLst>
                                        </p:cTn>
                                        <p:tgtEl>
                                          <p:spTgt spid="134"/>
                                        </p:tgtEl>
                                        <p:attrNameLst>
                                          <p:attrName>style.visibility</p:attrName>
                                        </p:attrNameLst>
                                      </p:cBhvr>
                                      <p:to>
                                        <p:strVal val="visible"/>
                                      </p:to>
                                    </p:set>
                                    <p:animEffect transition="in" filter="barn(inVertical)">
                                      <p:cBhvr>
                                        <p:cTn id="72" dur="500"/>
                                        <p:tgtEl>
                                          <p:spTgt spid="134"/>
                                        </p:tgtEl>
                                      </p:cBhvr>
                                    </p:animEffect>
                                  </p:childTnLst>
                                </p:cTn>
                              </p:par>
                            </p:childTnLst>
                          </p:cTn>
                        </p:par>
                        <p:par>
                          <p:cTn id="73" fill="hold">
                            <p:stCondLst>
                              <p:cond delay="7000"/>
                            </p:stCondLst>
                            <p:childTnLst>
                              <p:par>
                                <p:cTn id="74" presetID="2" presetClass="entr" presetSubtype="1" fill="hold" nodeType="after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fill="hold"/>
                                        <p:tgtEl>
                                          <p:spTgt spid="16"/>
                                        </p:tgtEl>
                                        <p:attrNameLst>
                                          <p:attrName>ppt_x</p:attrName>
                                        </p:attrNameLst>
                                      </p:cBhvr>
                                      <p:tavLst>
                                        <p:tav tm="0">
                                          <p:val>
                                            <p:strVal val="#ppt_x"/>
                                          </p:val>
                                        </p:tav>
                                        <p:tav tm="100000">
                                          <p:val>
                                            <p:strVal val="#ppt_x"/>
                                          </p:val>
                                        </p:tav>
                                      </p:tavLst>
                                    </p:anim>
                                    <p:anim calcmode="lin" valueType="num">
                                      <p:cBhvr additive="base">
                                        <p:cTn id="77" dur="500" fill="hold"/>
                                        <p:tgtEl>
                                          <p:spTgt spid="16"/>
                                        </p:tgtEl>
                                        <p:attrNameLst>
                                          <p:attrName>ppt_y</p:attrName>
                                        </p:attrNameLst>
                                      </p:cBhvr>
                                      <p:tavLst>
                                        <p:tav tm="0">
                                          <p:val>
                                            <p:strVal val="0-#ppt_h/2"/>
                                          </p:val>
                                        </p:tav>
                                        <p:tav tm="100000">
                                          <p:val>
                                            <p:strVal val="#ppt_y"/>
                                          </p:val>
                                        </p:tav>
                                      </p:tavLst>
                                    </p:anim>
                                  </p:childTnLst>
                                </p:cTn>
                              </p:par>
                            </p:childTnLst>
                          </p:cTn>
                        </p:par>
                        <p:par>
                          <p:cTn id="78" fill="hold">
                            <p:stCondLst>
                              <p:cond delay="7500"/>
                            </p:stCondLst>
                            <p:childTnLst>
                              <p:par>
                                <p:cTn id="79" presetID="22" presetClass="entr" presetSubtype="8" fill="hold" nodeType="afterEffect">
                                  <p:stCondLst>
                                    <p:cond delay="0"/>
                                  </p:stCondLst>
                                  <p:childTnLst>
                                    <p:set>
                                      <p:cBhvr>
                                        <p:cTn id="80" dur="1" fill="hold">
                                          <p:stCondLst>
                                            <p:cond delay="0"/>
                                          </p:stCondLst>
                                        </p:cTn>
                                        <p:tgtEl>
                                          <p:spTgt spid="100"/>
                                        </p:tgtEl>
                                        <p:attrNameLst>
                                          <p:attrName>style.visibility</p:attrName>
                                        </p:attrNameLst>
                                      </p:cBhvr>
                                      <p:to>
                                        <p:strVal val="visible"/>
                                      </p:to>
                                    </p:set>
                                    <p:animEffect transition="in" filter="wipe(left)">
                                      <p:cBhvr>
                                        <p:cTn id="81" dur="500"/>
                                        <p:tgtEl>
                                          <p:spTgt spid="100"/>
                                        </p:tgtEl>
                                      </p:cBhvr>
                                    </p:animEffect>
                                  </p:childTnLst>
                                </p:cTn>
                              </p:par>
                            </p:childTnLst>
                          </p:cTn>
                        </p:par>
                        <p:par>
                          <p:cTn id="82" fill="hold">
                            <p:stCondLst>
                              <p:cond delay="8000"/>
                            </p:stCondLst>
                            <p:childTnLst>
                              <p:par>
                                <p:cTn id="83" presetID="10" presetClass="entr" presetSubtype="0" fill="hold" grpId="0" nodeType="afterEffect">
                                  <p:stCondLst>
                                    <p:cond delay="0"/>
                                  </p:stCondLst>
                                  <p:childTnLst>
                                    <p:set>
                                      <p:cBhvr>
                                        <p:cTn id="84" dur="1" fill="hold">
                                          <p:stCondLst>
                                            <p:cond delay="0"/>
                                          </p:stCondLst>
                                        </p:cTn>
                                        <p:tgtEl>
                                          <p:spTgt spid="123"/>
                                        </p:tgtEl>
                                        <p:attrNameLst>
                                          <p:attrName>style.visibility</p:attrName>
                                        </p:attrNameLst>
                                      </p:cBhvr>
                                      <p:to>
                                        <p:strVal val="visible"/>
                                      </p:to>
                                    </p:set>
                                    <p:animEffect transition="in" filter="fade">
                                      <p:cBhvr>
                                        <p:cTn id="85" dur="500"/>
                                        <p:tgtEl>
                                          <p:spTgt spid="123"/>
                                        </p:tgtEl>
                                      </p:cBhvr>
                                    </p:animEffect>
                                  </p:childTnLst>
                                </p:cTn>
                              </p:par>
                              <p:par>
                                <p:cTn id="86" presetID="10" presetClass="entr" presetSubtype="0" fill="hold" nodeType="withEffect">
                                  <p:stCondLst>
                                    <p:cond delay="0"/>
                                  </p:stCondLst>
                                  <p:childTnLst>
                                    <p:set>
                                      <p:cBhvr>
                                        <p:cTn id="87" dur="1" fill="hold">
                                          <p:stCondLst>
                                            <p:cond delay="0"/>
                                          </p:stCondLst>
                                        </p:cTn>
                                        <p:tgtEl>
                                          <p:spTgt spid="156"/>
                                        </p:tgtEl>
                                        <p:attrNameLst>
                                          <p:attrName>style.visibility</p:attrName>
                                        </p:attrNameLst>
                                      </p:cBhvr>
                                      <p:to>
                                        <p:strVal val="visible"/>
                                      </p:to>
                                    </p:set>
                                    <p:animEffect transition="in" filter="fade">
                                      <p:cBhvr>
                                        <p:cTn id="88" dur="500"/>
                                        <p:tgtEl>
                                          <p:spTgt spid="156"/>
                                        </p:tgtEl>
                                      </p:cBhvr>
                                    </p:animEffect>
                                  </p:childTnLst>
                                </p:cTn>
                              </p:par>
                            </p:childTnLst>
                          </p:cTn>
                        </p:par>
                        <p:par>
                          <p:cTn id="89" fill="hold">
                            <p:stCondLst>
                              <p:cond delay="8500"/>
                            </p:stCondLst>
                            <p:childTnLst>
                              <p:par>
                                <p:cTn id="90" presetID="16" presetClass="entr" presetSubtype="21" fill="hold" nodeType="afterEffect">
                                  <p:stCondLst>
                                    <p:cond delay="0"/>
                                  </p:stCondLst>
                                  <p:childTnLst>
                                    <p:set>
                                      <p:cBhvr>
                                        <p:cTn id="91" dur="1" fill="hold">
                                          <p:stCondLst>
                                            <p:cond delay="0"/>
                                          </p:stCondLst>
                                        </p:cTn>
                                        <p:tgtEl>
                                          <p:spTgt spid="137"/>
                                        </p:tgtEl>
                                        <p:attrNameLst>
                                          <p:attrName>style.visibility</p:attrName>
                                        </p:attrNameLst>
                                      </p:cBhvr>
                                      <p:to>
                                        <p:strVal val="visible"/>
                                      </p:to>
                                    </p:set>
                                    <p:animEffect transition="in" filter="barn(inVertical)">
                                      <p:cBhvr>
                                        <p:cTn id="92" dur="500"/>
                                        <p:tgtEl>
                                          <p:spTgt spid="137"/>
                                        </p:tgtEl>
                                      </p:cBhvr>
                                    </p:animEffect>
                                  </p:childTnLst>
                                </p:cTn>
                              </p:par>
                            </p:childTnLst>
                          </p:cTn>
                        </p:par>
                        <p:par>
                          <p:cTn id="93" fill="hold">
                            <p:stCondLst>
                              <p:cond delay="9000"/>
                            </p:stCondLst>
                            <p:childTnLst>
                              <p:par>
                                <p:cTn id="94" presetID="2" presetClass="entr" presetSubtype="1" fill="hold" nodeType="afterEffect">
                                  <p:stCondLst>
                                    <p:cond delay="0"/>
                                  </p:stCondLst>
                                  <p:childTnLst>
                                    <p:set>
                                      <p:cBhvr>
                                        <p:cTn id="95" dur="1" fill="hold">
                                          <p:stCondLst>
                                            <p:cond delay="0"/>
                                          </p:stCondLst>
                                        </p:cTn>
                                        <p:tgtEl>
                                          <p:spTgt spid="17"/>
                                        </p:tgtEl>
                                        <p:attrNameLst>
                                          <p:attrName>style.visibility</p:attrName>
                                        </p:attrNameLst>
                                      </p:cBhvr>
                                      <p:to>
                                        <p:strVal val="visible"/>
                                      </p:to>
                                    </p:set>
                                    <p:anim calcmode="lin" valueType="num">
                                      <p:cBhvr additive="base">
                                        <p:cTn id="96" dur="500" fill="hold"/>
                                        <p:tgtEl>
                                          <p:spTgt spid="17"/>
                                        </p:tgtEl>
                                        <p:attrNameLst>
                                          <p:attrName>ppt_x</p:attrName>
                                        </p:attrNameLst>
                                      </p:cBhvr>
                                      <p:tavLst>
                                        <p:tav tm="0">
                                          <p:val>
                                            <p:strVal val="#ppt_x"/>
                                          </p:val>
                                        </p:tav>
                                        <p:tav tm="100000">
                                          <p:val>
                                            <p:strVal val="#ppt_x"/>
                                          </p:val>
                                        </p:tav>
                                      </p:tavLst>
                                    </p:anim>
                                    <p:anim calcmode="lin" valueType="num">
                                      <p:cBhvr additive="base">
                                        <p:cTn id="97" dur="500" fill="hold"/>
                                        <p:tgtEl>
                                          <p:spTgt spid="17"/>
                                        </p:tgtEl>
                                        <p:attrNameLst>
                                          <p:attrName>ppt_y</p:attrName>
                                        </p:attrNameLst>
                                      </p:cBhvr>
                                      <p:tavLst>
                                        <p:tav tm="0">
                                          <p:val>
                                            <p:strVal val="0-#ppt_h/2"/>
                                          </p:val>
                                        </p:tav>
                                        <p:tav tm="100000">
                                          <p:val>
                                            <p:strVal val="#ppt_y"/>
                                          </p:val>
                                        </p:tav>
                                      </p:tavLst>
                                    </p:anim>
                                  </p:childTnLst>
                                </p:cTn>
                              </p:par>
                            </p:childTnLst>
                          </p:cTn>
                        </p:par>
                        <p:par>
                          <p:cTn id="98" fill="hold">
                            <p:stCondLst>
                              <p:cond delay="9500"/>
                            </p:stCondLst>
                            <p:childTnLst>
                              <p:par>
                                <p:cTn id="99" presetID="22" presetClass="entr" presetSubtype="8" fill="hold" nodeType="afterEffect">
                                  <p:stCondLst>
                                    <p:cond delay="0"/>
                                  </p:stCondLst>
                                  <p:childTnLst>
                                    <p:set>
                                      <p:cBhvr>
                                        <p:cTn id="100" dur="1" fill="hold">
                                          <p:stCondLst>
                                            <p:cond delay="0"/>
                                          </p:stCondLst>
                                        </p:cTn>
                                        <p:tgtEl>
                                          <p:spTgt spid="99"/>
                                        </p:tgtEl>
                                        <p:attrNameLst>
                                          <p:attrName>style.visibility</p:attrName>
                                        </p:attrNameLst>
                                      </p:cBhvr>
                                      <p:to>
                                        <p:strVal val="visible"/>
                                      </p:to>
                                    </p:set>
                                    <p:animEffect transition="in" filter="wipe(left)">
                                      <p:cBhvr>
                                        <p:cTn id="101" dur="500"/>
                                        <p:tgtEl>
                                          <p:spTgt spid="99"/>
                                        </p:tgtEl>
                                      </p:cBhvr>
                                    </p:animEffect>
                                  </p:childTnLst>
                                </p:cTn>
                              </p:par>
                            </p:childTnLst>
                          </p:cTn>
                        </p:par>
                        <p:par>
                          <p:cTn id="102" fill="hold">
                            <p:stCondLst>
                              <p:cond delay="10000"/>
                            </p:stCondLst>
                            <p:childTnLst>
                              <p:par>
                                <p:cTn id="103" presetID="10" presetClass="entr" presetSubtype="0" fill="hold" grpId="0" nodeType="afterEffect">
                                  <p:stCondLst>
                                    <p:cond delay="0"/>
                                  </p:stCondLst>
                                  <p:childTnLst>
                                    <p:set>
                                      <p:cBhvr>
                                        <p:cTn id="104" dur="1" fill="hold">
                                          <p:stCondLst>
                                            <p:cond delay="0"/>
                                          </p:stCondLst>
                                        </p:cTn>
                                        <p:tgtEl>
                                          <p:spTgt spid="124"/>
                                        </p:tgtEl>
                                        <p:attrNameLst>
                                          <p:attrName>style.visibility</p:attrName>
                                        </p:attrNameLst>
                                      </p:cBhvr>
                                      <p:to>
                                        <p:strVal val="visible"/>
                                      </p:to>
                                    </p:set>
                                    <p:animEffect transition="in" filter="fade">
                                      <p:cBhvr>
                                        <p:cTn id="105" dur="500"/>
                                        <p:tgtEl>
                                          <p:spTgt spid="124"/>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72"/>
                                        </p:tgtEl>
                                        <p:attrNameLst>
                                          <p:attrName>style.visibility</p:attrName>
                                        </p:attrNameLst>
                                      </p:cBhvr>
                                      <p:to>
                                        <p:strVal val="visible"/>
                                      </p:to>
                                    </p:set>
                                    <p:animEffect transition="in" filter="fade">
                                      <p:cBhvr>
                                        <p:cTn id="108" dur="500"/>
                                        <p:tgtEl>
                                          <p:spTgt spid="172"/>
                                        </p:tgtEl>
                                      </p:cBhvr>
                                    </p:animEffect>
                                  </p:childTnLst>
                                </p:cTn>
                              </p:par>
                            </p:childTnLst>
                          </p:cTn>
                        </p:par>
                        <p:par>
                          <p:cTn id="109" fill="hold">
                            <p:stCondLst>
                              <p:cond delay="10500"/>
                            </p:stCondLst>
                            <p:childTnLst>
                              <p:par>
                                <p:cTn id="110" presetID="16" presetClass="entr" presetSubtype="21" fill="hold" nodeType="afterEffect">
                                  <p:stCondLst>
                                    <p:cond delay="0"/>
                                  </p:stCondLst>
                                  <p:childTnLst>
                                    <p:set>
                                      <p:cBhvr>
                                        <p:cTn id="111" dur="1" fill="hold">
                                          <p:stCondLst>
                                            <p:cond delay="0"/>
                                          </p:stCondLst>
                                        </p:cTn>
                                        <p:tgtEl>
                                          <p:spTgt spid="140"/>
                                        </p:tgtEl>
                                        <p:attrNameLst>
                                          <p:attrName>style.visibility</p:attrName>
                                        </p:attrNameLst>
                                      </p:cBhvr>
                                      <p:to>
                                        <p:strVal val="visible"/>
                                      </p:to>
                                    </p:set>
                                    <p:animEffect transition="in" filter="barn(inVertical)">
                                      <p:cBhvr>
                                        <p:cTn id="112"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120" grpId="0" animBg="1"/>
      <p:bldP spid="121" grpId="0" animBg="1"/>
      <p:bldP spid="122" grpId="0" animBg="1"/>
      <p:bldP spid="123" grpId="0" animBg="1"/>
      <p:bldP spid="124" grpId="0" animBg="1"/>
      <p:bldP spid="17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组合 77"/>
          <p:cNvGrpSpPr/>
          <p:nvPr/>
        </p:nvGrpSpPr>
        <p:grpSpPr>
          <a:xfrm>
            <a:off x="2983846" y="1734695"/>
            <a:ext cx="1128989" cy="973267"/>
            <a:chOff x="2030922" y="2327368"/>
            <a:chExt cx="1528342" cy="1317536"/>
          </a:xfrm>
        </p:grpSpPr>
        <p:sp>
          <p:nvSpPr>
            <p:cNvPr id="79" name="六边形 78"/>
            <p:cNvSpPr/>
            <p:nvPr/>
          </p:nvSpPr>
          <p:spPr>
            <a:xfrm>
              <a:off x="2030922" y="2327368"/>
              <a:ext cx="1528342" cy="1317536"/>
            </a:xfrm>
            <a:prstGeom prst="hexagon">
              <a:avLst/>
            </a:prstGeom>
            <a:gradFill flip="none" rotWithShape="1">
              <a:gsLst>
                <a:gs pos="61000">
                  <a:srgbClr val="F6F6F6"/>
                </a:gs>
                <a:gs pos="37000">
                  <a:srgbClr val="E0E0E0"/>
                </a:gs>
                <a:gs pos="17000">
                  <a:srgbClr val="DEDEDE"/>
                </a:gs>
                <a:gs pos="100000">
                  <a:schemeClr val="bg1"/>
                </a:gs>
              </a:gsLst>
              <a:lin ang="13500000" scaled="1"/>
              <a:tileRect/>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0" name="任意多边形 79"/>
            <p:cNvSpPr/>
            <p:nvPr/>
          </p:nvSpPr>
          <p:spPr>
            <a:xfrm>
              <a:off x="2105578" y="2390868"/>
              <a:ext cx="1381022" cy="1190535"/>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81" name="六边形 80"/>
            <p:cNvSpPr/>
            <p:nvPr/>
          </p:nvSpPr>
          <p:spPr>
            <a:xfrm>
              <a:off x="2298341" y="2557901"/>
              <a:ext cx="993503" cy="856467"/>
            </a:xfrm>
            <a:prstGeom prst="hexagon">
              <a:avLst/>
            </a:prstGeom>
            <a:solidFill>
              <a:srgbClr val="01ACBE"/>
            </a:solid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2" name="梯形 81"/>
            <p:cNvSpPr/>
            <p:nvPr/>
          </p:nvSpPr>
          <p:spPr>
            <a:xfrm>
              <a:off x="2402684" y="3414367"/>
              <a:ext cx="785815" cy="167035"/>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3" name="梯形 71"/>
            <p:cNvSpPr/>
            <p:nvPr/>
          </p:nvSpPr>
          <p:spPr>
            <a:xfrm rot="14580000" flipH="1">
              <a:off x="2925227" y="2640055"/>
              <a:ext cx="667005" cy="171628"/>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4" name="任意多边形 83"/>
            <p:cNvSpPr/>
            <p:nvPr/>
          </p:nvSpPr>
          <p:spPr>
            <a:xfrm>
              <a:off x="2105964" y="2395147"/>
              <a:ext cx="413216" cy="595267"/>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85" name="梯形 84"/>
            <p:cNvSpPr/>
            <p:nvPr/>
          </p:nvSpPr>
          <p:spPr>
            <a:xfrm flipV="1">
              <a:off x="2402681" y="2390864"/>
              <a:ext cx="785814" cy="167035"/>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9" name="组合 48"/>
          <p:cNvGrpSpPr/>
          <p:nvPr/>
        </p:nvGrpSpPr>
        <p:grpSpPr>
          <a:xfrm>
            <a:off x="3873471" y="1248585"/>
            <a:ext cx="1128989" cy="973267"/>
            <a:chOff x="2030922" y="2327368"/>
            <a:chExt cx="1528342" cy="1317536"/>
          </a:xfrm>
        </p:grpSpPr>
        <p:sp>
          <p:nvSpPr>
            <p:cNvPr id="57" name="六边形 56"/>
            <p:cNvSpPr/>
            <p:nvPr/>
          </p:nvSpPr>
          <p:spPr>
            <a:xfrm>
              <a:off x="2030922" y="2327368"/>
              <a:ext cx="1528342" cy="1317536"/>
            </a:xfrm>
            <a:prstGeom prst="hexagon">
              <a:avLst/>
            </a:prstGeom>
            <a:gradFill flip="none" rotWithShape="1">
              <a:gsLst>
                <a:gs pos="61000">
                  <a:srgbClr val="F6F6F6"/>
                </a:gs>
                <a:gs pos="37000">
                  <a:srgbClr val="E0E0E0"/>
                </a:gs>
                <a:gs pos="17000">
                  <a:srgbClr val="DEDEDE"/>
                </a:gs>
                <a:gs pos="100000">
                  <a:schemeClr val="bg1"/>
                </a:gs>
              </a:gsLst>
              <a:lin ang="13500000" scaled="1"/>
              <a:tileRect/>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8" name="任意多边形 57"/>
            <p:cNvSpPr/>
            <p:nvPr/>
          </p:nvSpPr>
          <p:spPr>
            <a:xfrm>
              <a:off x="2105578" y="2390868"/>
              <a:ext cx="1381022" cy="1190535"/>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59" name="六边形 58"/>
            <p:cNvSpPr/>
            <p:nvPr/>
          </p:nvSpPr>
          <p:spPr>
            <a:xfrm>
              <a:off x="2298341" y="2557901"/>
              <a:ext cx="993503" cy="856467"/>
            </a:xfrm>
            <a:prstGeom prst="hexagon">
              <a:avLst/>
            </a:prstGeom>
            <a:solidFill>
              <a:srgbClr val="FFB850"/>
            </a:solid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0" name="梯形 59"/>
            <p:cNvSpPr/>
            <p:nvPr/>
          </p:nvSpPr>
          <p:spPr>
            <a:xfrm>
              <a:off x="2402684" y="3414367"/>
              <a:ext cx="785815" cy="167035"/>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1" name="梯形 71"/>
            <p:cNvSpPr/>
            <p:nvPr/>
          </p:nvSpPr>
          <p:spPr>
            <a:xfrm rot="14580000" flipH="1">
              <a:off x="2925227" y="2640055"/>
              <a:ext cx="667005" cy="171628"/>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2" name="任意多边形 61"/>
            <p:cNvSpPr/>
            <p:nvPr/>
          </p:nvSpPr>
          <p:spPr>
            <a:xfrm>
              <a:off x="2105964" y="2395147"/>
              <a:ext cx="413216" cy="595267"/>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69" name="梯形 68"/>
            <p:cNvSpPr/>
            <p:nvPr/>
          </p:nvSpPr>
          <p:spPr>
            <a:xfrm flipV="1">
              <a:off x="2402681" y="2390864"/>
              <a:ext cx="785814" cy="167035"/>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4" name="组合 93"/>
          <p:cNvGrpSpPr/>
          <p:nvPr/>
        </p:nvGrpSpPr>
        <p:grpSpPr>
          <a:xfrm>
            <a:off x="2983846" y="2705703"/>
            <a:ext cx="1128989" cy="973267"/>
            <a:chOff x="2030922" y="2327368"/>
            <a:chExt cx="1528342" cy="1317536"/>
          </a:xfrm>
        </p:grpSpPr>
        <p:sp>
          <p:nvSpPr>
            <p:cNvPr id="95" name="六边形 94"/>
            <p:cNvSpPr/>
            <p:nvPr/>
          </p:nvSpPr>
          <p:spPr>
            <a:xfrm>
              <a:off x="2030922" y="2327368"/>
              <a:ext cx="1528342" cy="1317536"/>
            </a:xfrm>
            <a:prstGeom prst="hexagon">
              <a:avLst/>
            </a:prstGeom>
            <a:gradFill flip="none" rotWithShape="1">
              <a:gsLst>
                <a:gs pos="61000">
                  <a:srgbClr val="F6F6F6"/>
                </a:gs>
                <a:gs pos="37000">
                  <a:srgbClr val="E0E0E0"/>
                </a:gs>
                <a:gs pos="17000">
                  <a:srgbClr val="DEDEDE"/>
                </a:gs>
                <a:gs pos="100000">
                  <a:schemeClr val="bg1"/>
                </a:gs>
              </a:gsLst>
              <a:lin ang="13500000" scaled="1"/>
              <a:tileRect/>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6" name="任意多边形 95"/>
            <p:cNvSpPr/>
            <p:nvPr/>
          </p:nvSpPr>
          <p:spPr>
            <a:xfrm>
              <a:off x="2105578" y="2390868"/>
              <a:ext cx="1381022" cy="1190535"/>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97" name="六边形 96"/>
            <p:cNvSpPr/>
            <p:nvPr/>
          </p:nvSpPr>
          <p:spPr>
            <a:xfrm>
              <a:off x="2298341" y="2557901"/>
              <a:ext cx="993503" cy="856467"/>
            </a:xfrm>
            <a:prstGeom prst="hexagon">
              <a:avLst/>
            </a:prstGeom>
            <a:solidFill>
              <a:srgbClr val="E87071"/>
            </a:solid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8" name="梯形 97"/>
            <p:cNvSpPr/>
            <p:nvPr/>
          </p:nvSpPr>
          <p:spPr>
            <a:xfrm>
              <a:off x="2402684" y="3414367"/>
              <a:ext cx="785815" cy="167035"/>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9" name="梯形 71"/>
            <p:cNvSpPr/>
            <p:nvPr/>
          </p:nvSpPr>
          <p:spPr>
            <a:xfrm rot="14580000" flipH="1">
              <a:off x="2925227" y="2640055"/>
              <a:ext cx="667005" cy="171628"/>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任意多边形 99"/>
            <p:cNvSpPr/>
            <p:nvPr/>
          </p:nvSpPr>
          <p:spPr>
            <a:xfrm>
              <a:off x="2105964" y="2395147"/>
              <a:ext cx="413216" cy="595267"/>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01" name="梯形 100"/>
            <p:cNvSpPr/>
            <p:nvPr/>
          </p:nvSpPr>
          <p:spPr>
            <a:xfrm flipV="1">
              <a:off x="2402681" y="2390864"/>
              <a:ext cx="785814" cy="167035"/>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2" name="组合 101"/>
          <p:cNvGrpSpPr/>
          <p:nvPr/>
        </p:nvGrpSpPr>
        <p:grpSpPr>
          <a:xfrm>
            <a:off x="4763130" y="1734695"/>
            <a:ext cx="1128989" cy="973267"/>
            <a:chOff x="2030922" y="2327368"/>
            <a:chExt cx="1528342" cy="1317536"/>
          </a:xfrm>
        </p:grpSpPr>
        <p:sp>
          <p:nvSpPr>
            <p:cNvPr id="103" name="六边形 102"/>
            <p:cNvSpPr/>
            <p:nvPr/>
          </p:nvSpPr>
          <p:spPr>
            <a:xfrm>
              <a:off x="2030922" y="2327368"/>
              <a:ext cx="1528342" cy="1317536"/>
            </a:xfrm>
            <a:prstGeom prst="hexagon">
              <a:avLst/>
            </a:prstGeom>
            <a:gradFill flip="none" rotWithShape="1">
              <a:gsLst>
                <a:gs pos="61000">
                  <a:srgbClr val="F6F6F6"/>
                </a:gs>
                <a:gs pos="37000">
                  <a:srgbClr val="E0E0E0"/>
                </a:gs>
                <a:gs pos="17000">
                  <a:srgbClr val="DEDEDE"/>
                </a:gs>
                <a:gs pos="100000">
                  <a:schemeClr val="bg1"/>
                </a:gs>
              </a:gsLst>
              <a:lin ang="13500000" scaled="1"/>
              <a:tileRect/>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4" name="任意多边形 103"/>
            <p:cNvSpPr/>
            <p:nvPr/>
          </p:nvSpPr>
          <p:spPr>
            <a:xfrm>
              <a:off x="2105578" y="2390868"/>
              <a:ext cx="1381022" cy="1190535"/>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05" name="六边形 104"/>
            <p:cNvSpPr/>
            <p:nvPr/>
          </p:nvSpPr>
          <p:spPr>
            <a:xfrm>
              <a:off x="2298341" y="2557901"/>
              <a:ext cx="993503" cy="856467"/>
            </a:xfrm>
            <a:prstGeom prst="hexagon">
              <a:avLst/>
            </a:prstGeom>
            <a:solidFill>
              <a:srgbClr val="663A77"/>
            </a:solid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6" name="梯形 105"/>
            <p:cNvSpPr/>
            <p:nvPr/>
          </p:nvSpPr>
          <p:spPr>
            <a:xfrm>
              <a:off x="2402684" y="3414367"/>
              <a:ext cx="785815" cy="167035"/>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梯形 71"/>
            <p:cNvSpPr/>
            <p:nvPr/>
          </p:nvSpPr>
          <p:spPr>
            <a:xfrm rot="14580000" flipH="1">
              <a:off x="2925227" y="2640055"/>
              <a:ext cx="667005" cy="171628"/>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8" name="任意多边形 107"/>
            <p:cNvSpPr/>
            <p:nvPr/>
          </p:nvSpPr>
          <p:spPr>
            <a:xfrm>
              <a:off x="2105964" y="2395147"/>
              <a:ext cx="413216" cy="595267"/>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09" name="梯形 108"/>
            <p:cNvSpPr/>
            <p:nvPr/>
          </p:nvSpPr>
          <p:spPr>
            <a:xfrm flipV="1">
              <a:off x="2402681" y="2390864"/>
              <a:ext cx="785814" cy="167035"/>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0" name="组合 69"/>
          <p:cNvGrpSpPr/>
          <p:nvPr/>
        </p:nvGrpSpPr>
        <p:grpSpPr>
          <a:xfrm>
            <a:off x="3873471" y="3182522"/>
            <a:ext cx="1128989" cy="973267"/>
            <a:chOff x="2030922" y="2327368"/>
            <a:chExt cx="1528342" cy="1317536"/>
          </a:xfrm>
        </p:grpSpPr>
        <p:sp>
          <p:nvSpPr>
            <p:cNvPr id="71" name="六边形 70"/>
            <p:cNvSpPr/>
            <p:nvPr/>
          </p:nvSpPr>
          <p:spPr>
            <a:xfrm>
              <a:off x="2030922" y="2327368"/>
              <a:ext cx="1528342" cy="1317536"/>
            </a:xfrm>
            <a:prstGeom prst="hexagon">
              <a:avLst/>
            </a:prstGeom>
            <a:gradFill flip="none" rotWithShape="1">
              <a:gsLst>
                <a:gs pos="61000">
                  <a:srgbClr val="F6F6F6"/>
                </a:gs>
                <a:gs pos="37000">
                  <a:srgbClr val="E0E0E0"/>
                </a:gs>
                <a:gs pos="17000">
                  <a:srgbClr val="DEDEDE"/>
                </a:gs>
                <a:gs pos="100000">
                  <a:schemeClr val="bg1"/>
                </a:gs>
              </a:gsLst>
              <a:lin ang="13500000" scaled="1"/>
              <a:tileRect/>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2" name="任意多边形 71"/>
            <p:cNvSpPr/>
            <p:nvPr/>
          </p:nvSpPr>
          <p:spPr>
            <a:xfrm>
              <a:off x="2105578" y="2390868"/>
              <a:ext cx="1381022" cy="1190535"/>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73" name="六边形 72"/>
            <p:cNvSpPr/>
            <p:nvPr/>
          </p:nvSpPr>
          <p:spPr>
            <a:xfrm>
              <a:off x="2298341" y="2557901"/>
              <a:ext cx="993503" cy="856467"/>
            </a:xfrm>
            <a:prstGeom prst="hexagon">
              <a:avLst/>
            </a:prstGeom>
            <a:solidFill>
              <a:srgbClr val="00AF92"/>
            </a:solid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4" name="梯形 73"/>
            <p:cNvSpPr/>
            <p:nvPr/>
          </p:nvSpPr>
          <p:spPr>
            <a:xfrm>
              <a:off x="2402684" y="3414367"/>
              <a:ext cx="785815" cy="167035"/>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5" name="梯形 71"/>
            <p:cNvSpPr/>
            <p:nvPr/>
          </p:nvSpPr>
          <p:spPr>
            <a:xfrm rot="14580000" flipH="1">
              <a:off x="2925227" y="2640055"/>
              <a:ext cx="667005" cy="171628"/>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6" name="任意多边形 75"/>
            <p:cNvSpPr/>
            <p:nvPr/>
          </p:nvSpPr>
          <p:spPr>
            <a:xfrm>
              <a:off x="2105964" y="2395147"/>
              <a:ext cx="413216" cy="595267"/>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77" name="梯形 76"/>
            <p:cNvSpPr/>
            <p:nvPr/>
          </p:nvSpPr>
          <p:spPr>
            <a:xfrm flipV="1">
              <a:off x="2402681" y="2390864"/>
              <a:ext cx="785814" cy="167035"/>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0" name="组合 109"/>
          <p:cNvGrpSpPr/>
          <p:nvPr/>
        </p:nvGrpSpPr>
        <p:grpSpPr>
          <a:xfrm>
            <a:off x="4763130" y="2705703"/>
            <a:ext cx="1128989" cy="973267"/>
            <a:chOff x="2030922" y="2327368"/>
            <a:chExt cx="1528342" cy="1317536"/>
          </a:xfrm>
        </p:grpSpPr>
        <p:sp>
          <p:nvSpPr>
            <p:cNvPr id="111" name="六边形 110"/>
            <p:cNvSpPr/>
            <p:nvPr/>
          </p:nvSpPr>
          <p:spPr>
            <a:xfrm>
              <a:off x="2030922" y="2327368"/>
              <a:ext cx="1528342" cy="1317536"/>
            </a:xfrm>
            <a:prstGeom prst="hexagon">
              <a:avLst/>
            </a:prstGeom>
            <a:gradFill flip="none" rotWithShape="1">
              <a:gsLst>
                <a:gs pos="61000">
                  <a:srgbClr val="F6F6F6"/>
                </a:gs>
                <a:gs pos="37000">
                  <a:srgbClr val="E0E0E0"/>
                </a:gs>
                <a:gs pos="17000">
                  <a:srgbClr val="DEDEDE"/>
                </a:gs>
                <a:gs pos="100000">
                  <a:schemeClr val="bg1"/>
                </a:gs>
              </a:gsLst>
              <a:lin ang="13500000" scaled="1"/>
              <a:tileRect/>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2" name="任意多边形 111"/>
            <p:cNvSpPr/>
            <p:nvPr/>
          </p:nvSpPr>
          <p:spPr>
            <a:xfrm>
              <a:off x="2105578" y="2390868"/>
              <a:ext cx="1381022" cy="1190535"/>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13" name="六边形 112"/>
            <p:cNvSpPr/>
            <p:nvPr/>
          </p:nvSpPr>
          <p:spPr>
            <a:xfrm>
              <a:off x="2298341" y="2557901"/>
              <a:ext cx="993503" cy="856467"/>
            </a:xfrm>
            <a:prstGeom prst="hexagon">
              <a:avLst/>
            </a:prstGeom>
            <a:solidFill>
              <a:srgbClr val="C65885"/>
            </a:solid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4" name="梯形 113"/>
            <p:cNvSpPr/>
            <p:nvPr/>
          </p:nvSpPr>
          <p:spPr>
            <a:xfrm>
              <a:off x="2402684" y="3414367"/>
              <a:ext cx="785815" cy="167035"/>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5" name="梯形 71"/>
            <p:cNvSpPr/>
            <p:nvPr/>
          </p:nvSpPr>
          <p:spPr>
            <a:xfrm rot="14580000" flipH="1">
              <a:off x="2925227" y="2640055"/>
              <a:ext cx="667005" cy="171628"/>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6" name="任意多边形 115"/>
            <p:cNvSpPr/>
            <p:nvPr/>
          </p:nvSpPr>
          <p:spPr>
            <a:xfrm>
              <a:off x="2105964" y="2395147"/>
              <a:ext cx="413216" cy="595267"/>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17" name="梯形 116"/>
            <p:cNvSpPr/>
            <p:nvPr/>
          </p:nvSpPr>
          <p:spPr>
            <a:xfrm flipV="1">
              <a:off x="2402681" y="2390864"/>
              <a:ext cx="785814" cy="167035"/>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 name="文本框 2"/>
          <p:cNvSpPr txBox="1"/>
          <p:nvPr/>
        </p:nvSpPr>
        <p:spPr>
          <a:xfrm>
            <a:off x="4092646" y="2358919"/>
            <a:ext cx="689651" cy="715580"/>
          </a:xfrm>
          <a:prstGeom prst="rect">
            <a:avLst/>
          </a:prstGeom>
          <a:noFill/>
        </p:spPr>
        <p:txBody>
          <a:bodyPr wrap="square" lIns="68580" tIns="34290" rIns="68580" bIns="34290" rtlCol="0">
            <a:spAutoFit/>
          </a:bodyPr>
          <a:lstStyle/>
          <a:p>
            <a:pPr algn="ctr"/>
            <a:r>
              <a:rPr lang="zh-CN" altLang="en-US" sz="2100" dirty="0">
                <a:solidFill>
                  <a:prstClr val="black">
                    <a:lumMod val="50000"/>
                    <a:lumOff val="50000"/>
                  </a:prstClr>
                </a:solidFill>
                <a:latin typeface="方正正中黑简体" panose="02000000000000000000" pitchFamily="2" charset="-122"/>
                <a:ea typeface="方正正中黑简体" panose="02000000000000000000" pitchFamily="2" charset="-122"/>
              </a:rPr>
              <a:t>添加标题</a:t>
            </a:r>
          </a:p>
        </p:txBody>
      </p:sp>
      <p:sp>
        <p:nvSpPr>
          <p:cNvPr id="2" name="文本框 1"/>
          <p:cNvSpPr txBox="1"/>
          <p:nvPr/>
        </p:nvSpPr>
        <p:spPr>
          <a:xfrm>
            <a:off x="3171175" y="2027060"/>
            <a:ext cx="758225" cy="392415"/>
          </a:xfrm>
          <a:prstGeom prst="rect">
            <a:avLst/>
          </a:prstGeom>
          <a:noFill/>
        </p:spPr>
        <p:txBody>
          <a:bodyPr wrap="square" lIns="68580" tIns="34290" rIns="68580" bIns="34290" rtlCol="0">
            <a:spAutoFit/>
          </a:bodyPr>
          <a:lstStyle/>
          <a:p>
            <a:pPr algn="ctr"/>
            <a:r>
              <a:rPr lang="en-US" altLang="zh-CN" sz="2100" dirty="0">
                <a:solidFill>
                  <a:prstClr val="white"/>
                </a:solidFill>
                <a:latin typeface="Impact" panose="020B0806030902050204" pitchFamily="34" charset="0"/>
                <a:ea typeface="时尚中黑简体" panose="01010104010101010101" pitchFamily="2" charset="-122"/>
              </a:rPr>
              <a:t>01</a:t>
            </a:r>
            <a:endParaRPr lang="zh-CN" altLang="en-US" sz="2100" dirty="0">
              <a:solidFill>
                <a:prstClr val="white"/>
              </a:solidFill>
              <a:latin typeface="Impact" panose="020B0806030902050204" pitchFamily="34" charset="0"/>
              <a:ea typeface="时尚中黑简体" panose="01010104010101010101" pitchFamily="2" charset="-122"/>
            </a:endParaRPr>
          </a:p>
        </p:txBody>
      </p:sp>
      <p:sp>
        <p:nvSpPr>
          <p:cNvPr id="27" name="文本框 26"/>
          <p:cNvSpPr txBox="1"/>
          <p:nvPr/>
        </p:nvSpPr>
        <p:spPr>
          <a:xfrm>
            <a:off x="3171175" y="2984200"/>
            <a:ext cx="758225" cy="392415"/>
          </a:xfrm>
          <a:prstGeom prst="rect">
            <a:avLst/>
          </a:prstGeom>
          <a:noFill/>
        </p:spPr>
        <p:txBody>
          <a:bodyPr wrap="square" lIns="68580" tIns="34290" rIns="68580" bIns="34290" rtlCol="0">
            <a:spAutoFit/>
          </a:bodyPr>
          <a:lstStyle/>
          <a:p>
            <a:pPr algn="ctr"/>
            <a:r>
              <a:rPr lang="en-US" altLang="zh-CN" sz="2100" dirty="0">
                <a:solidFill>
                  <a:prstClr val="white"/>
                </a:solidFill>
                <a:latin typeface="Impact" panose="020B0806030902050204" pitchFamily="34" charset="0"/>
                <a:ea typeface="时尚中黑简体" panose="01010104010101010101" pitchFamily="2" charset="-122"/>
              </a:rPr>
              <a:t>02</a:t>
            </a:r>
            <a:endParaRPr lang="zh-CN" altLang="en-US" sz="2100" dirty="0">
              <a:solidFill>
                <a:prstClr val="white"/>
              </a:solidFill>
              <a:latin typeface="Impact" panose="020B0806030902050204" pitchFamily="34" charset="0"/>
              <a:ea typeface="时尚中黑简体" panose="01010104010101010101" pitchFamily="2" charset="-122"/>
            </a:endParaRPr>
          </a:p>
        </p:txBody>
      </p:sp>
      <p:sp>
        <p:nvSpPr>
          <p:cNvPr id="48" name="文本框 47"/>
          <p:cNvSpPr txBox="1"/>
          <p:nvPr/>
        </p:nvSpPr>
        <p:spPr>
          <a:xfrm>
            <a:off x="4940179" y="2027060"/>
            <a:ext cx="758225" cy="392415"/>
          </a:xfrm>
          <a:prstGeom prst="rect">
            <a:avLst/>
          </a:prstGeom>
          <a:noFill/>
        </p:spPr>
        <p:txBody>
          <a:bodyPr wrap="square" lIns="68580" tIns="34290" rIns="68580" bIns="34290" rtlCol="0">
            <a:spAutoFit/>
          </a:bodyPr>
          <a:lstStyle/>
          <a:p>
            <a:pPr algn="ctr"/>
            <a:r>
              <a:rPr lang="en-US" altLang="zh-CN" sz="2100" dirty="0">
                <a:solidFill>
                  <a:prstClr val="white"/>
                </a:solidFill>
                <a:latin typeface="Impact" panose="020B0806030902050204" pitchFamily="34" charset="0"/>
                <a:ea typeface="时尚中黑简体" panose="01010104010101010101" pitchFamily="2" charset="-122"/>
              </a:rPr>
              <a:t>05</a:t>
            </a:r>
            <a:endParaRPr lang="zh-CN" altLang="en-US" sz="2100" dirty="0">
              <a:solidFill>
                <a:prstClr val="white"/>
              </a:solidFill>
              <a:latin typeface="Impact" panose="020B0806030902050204" pitchFamily="34" charset="0"/>
              <a:ea typeface="时尚中黑简体" panose="01010104010101010101" pitchFamily="2" charset="-122"/>
            </a:endParaRPr>
          </a:p>
        </p:txBody>
      </p:sp>
      <p:sp>
        <p:nvSpPr>
          <p:cNvPr id="51" name="文本框 50"/>
          <p:cNvSpPr txBox="1"/>
          <p:nvPr/>
        </p:nvSpPr>
        <p:spPr>
          <a:xfrm>
            <a:off x="4940179" y="2984200"/>
            <a:ext cx="758225" cy="392415"/>
          </a:xfrm>
          <a:prstGeom prst="rect">
            <a:avLst/>
          </a:prstGeom>
          <a:noFill/>
        </p:spPr>
        <p:txBody>
          <a:bodyPr wrap="square" lIns="68580" tIns="34290" rIns="68580" bIns="34290" rtlCol="0">
            <a:spAutoFit/>
          </a:bodyPr>
          <a:lstStyle/>
          <a:p>
            <a:pPr algn="ctr"/>
            <a:r>
              <a:rPr lang="en-US" altLang="zh-CN" sz="2100" dirty="0">
                <a:solidFill>
                  <a:prstClr val="white"/>
                </a:solidFill>
                <a:latin typeface="Impact" panose="020B0806030902050204" pitchFamily="34" charset="0"/>
                <a:ea typeface="时尚中黑简体" panose="01010104010101010101" pitchFamily="2" charset="-122"/>
              </a:rPr>
              <a:t>04</a:t>
            </a:r>
            <a:endParaRPr lang="zh-CN" altLang="en-US" sz="2100" dirty="0">
              <a:solidFill>
                <a:prstClr val="white"/>
              </a:solidFill>
              <a:latin typeface="Impact" panose="020B0806030902050204" pitchFamily="34" charset="0"/>
              <a:ea typeface="时尚中黑简体" panose="01010104010101010101" pitchFamily="2" charset="-122"/>
            </a:endParaRPr>
          </a:p>
        </p:txBody>
      </p:sp>
      <p:sp>
        <p:nvSpPr>
          <p:cNvPr id="53" name="文本框 52"/>
          <p:cNvSpPr txBox="1"/>
          <p:nvPr/>
        </p:nvSpPr>
        <p:spPr>
          <a:xfrm>
            <a:off x="4044529" y="3473739"/>
            <a:ext cx="758225" cy="392415"/>
          </a:xfrm>
          <a:prstGeom prst="rect">
            <a:avLst/>
          </a:prstGeom>
          <a:noFill/>
        </p:spPr>
        <p:txBody>
          <a:bodyPr wrap="square" lIns="68580" tIns="34290" rIns="68580" bIns="34290" rtlCol="0">
            <a:spAutoFit/>
          </a:bodyPr>
          <a:lstStyle/>
          <a:p>
            <a:pPr algn="ctr"/>
            <a:r>
              <a:rPr lang="en-US" altLang="zh-CN" sz="2100" dirty="0">
                <a:solidFill>
                  <a:prstClr val="white"/>
                </a:solidFill>
                <a:latin typeface="Impact" panose="020B0806030902050204" pitchFamily="34" charset="0"/>
                <a:ea typeface="时尚中黑简体" panose="01010104010101010101" pitchFamily="2" charset="-122"/>
              </a:rPr>
              <a:t>03</a:t>
            </a:r>
            <a:endParaRPr lang="zh-CN" altLang="en-US" sz="2100" dirty="0">
              <a:solidFill>
                <a:prstClr val="white"/>
              </a:solidFill>
              <a:latin typeface="Impact" panose="020B0806030902050204" pitchFamily="34" charset="0"/>
              <a:ea typeface="时尚中黑简体" panose="01010104010101010101" pitchFamily="2" charset="-122"/>
            </a:endParaRPr>
          </a:p>
        </p:txBody>
      </p:sp>
      <p:sp>
        <p:nvSpPr>
          <p:cNvPr id="55" name="文本框 54"/>
          <p:cNvSpPr txBox="1"/>
          <p:nvPr/>
        </p:nvSpPr>
        <p:spPr>
          <a:xfrm>
            <a:off x="4044529" y="1545358"/>
            <a:ext cx="758225" cy="392415"/>
          </a:xfrm>
          <a:prstGeom prst="rect">
            <a:avLst/>
          </a:prstGeom>
          <a:noFill/>
        </p:spPr>
        <p:txBody>
          <a:bodyPr wrap="square" lIns="68580" tIns="34290" rIns="68580" bIns="34290" rtlCol="0">
            <a:spAutoFit/>
          </a:bodyPr>
          <a:lstStyle/>
          <a:p>
            <a:pPr algn="ctr"/>
            <a:r>
              <a:rPr lang="en-US" altLang="zh-CN" sz="2100" dirty="0">
                <a:solidFill>
                  <a:prstClr val="white"/>
                </a:solidFill>
                <a:latin typeface="Impact" panose="020B0806030902050204" pitchFamily="34" charset="0"/>
                <a:ea typeface="时尚中黑简体" panose="01010104010101010101" pitchFamily="2" charset="-122"/>
              </a:rPr>
              <a:t>06</a:t>
            </a:r>
            <a:endParaRPr lang="zh-CN" altLang="en-US" sz="2100" dirty="0">
              <a:solidFill>
                <a:prstClr val="white"/>
              </a:solidFill>
              <a:latin typeface="Impact" panose="020B0806030902050204" pitchFamily="34" charset="0"/>
              <a:ea typeface="时尚中黑简体" panose="01010104010101010101" pitchFamily="2" charset="-122"/>
            </a:endParaRPr>
          </a:p>
        </p:txBody>
      </p:sp>
      <p:sp>
        <p:nvSpPr>
          <p:cNvPr id="118" name="文本框 117"/>
          <p:cNvSpPr txBox="1"/>
          <p:nvPr/>
        </p:nvSpPr>
        <p:spPr>
          <a:xfrm>
            <a:off x="6630606" y="1663005"/>
            <a:ext cx="1233981" cy="238527"/>
          </a:xfrm>
          <a:prstGeom prst="rect">
            <a:avLst/>
          </a:prstGeom>
          <a:noFill/>
        </p:spPr>
        <p:txBody>
          <a:bodyPr wrap="square" lIns="68580" tIns="34290" rIns="68580" bIns="34290" rtlCol="0">
            <a:spAutoFit/>
          </a:bodyPr>
          <a:lstStyle/>
          <a:p>
            <a:r>
              <a:rPr lang="zh-CN" altLang="en-US" sz="1100" dirty="0">
                <a:solidFill>
                  <a:prstClr val="black">
                    <a:lumMod val="65000"/>
                    <a:lumOff val="35000"/>
                  </a:prstClr>
                </a:solidFill>
                <a:latin typeface="时尚中黑简体" panose="01010104010101010101" pitchFamily="2" charset="-122"/>
                <a:ea typeface="时尚中黑简体" panose="01010104010101010101" pitchFamily="2" charset="-122"/>
              </a:rPr>
              <a:t>在此添加标题</a:t>
            </a:r>
          </a:p>
        </p:txBody>
      </p:sp>
      <p:sp>
        <p:nvSpPr>
          <p:cNvPr id="119" name="文本框 118"/>
          <p:cNvSpPr txBox="1"/>
          <p:nvPr/>
        </p:nvSpPr>
        <p:spPr>
          <a:xfrm>
            <a:off x="6347861" y="1845749"/>
            <a:ext cx="1230977" cy="561692"/>
          </a:xfrm>
          <a:prstGeom prst="rect">
            <a:avLst/>
          </a:prstGeom>
          <a:noFill/>
        </p:spPr>
        <p:txBody>
          <a:bodyPr wrap="square" lIns="68580" tIns="34290" rIns="68580" bIns="34290" rtlCol="0">
            <a:spAutoFit/>
          </a:bodyPr>
          <a:lstStyle/>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替换你的文字替换你的文字替换你的文字替换你的文字</a:t>
            </a:r>
          </a:p>
          <a:p>
            <a:pPr algn="just"/>
            <a:endPar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nvGrpSpPr>
          <p:cNvPr id="120" name="组合 119"/>
          <p:cNvGrpSpPr/>
          <p:nvPr/>
        </p:nvGrpSpPr>
        <p:grpSpPr>
          <a:xfrm>
            <a:off x="4945979" y="1413225"/>
            <a:ext cx="1950678" cy="269504"/>
            <a:chOff x="5415884" y="5002052"/>
            <a:chExt cx="2972275" cy="359338"/>
          </a:xfrm>
        </p:grpSpPr>
        <p:sp>
          <p:nvSpPr>
            <p:cNvPr id="121" name="任意多边形 120"/>
            <p:cNvSpPr/>
            <p:nvPr/>
          </p:nvSpPr>
          <p:spPr>
            <a:xfrm flipH="1">
              <a:off x="5487686" y="5063233"/>
              <a:ext cx="2900473"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2" name="椭圆 121"/>
            <p:cNvSpPr/>
            <p:nvPr/>
          </p:nvSpPr>
          <p:spPr>
            <a:xfrm flipH="1">
              <a:off x="5415884" y="5002052"/>
              <a:ext cx="118316" cy="122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3" name="文本框 122"/>
          <p:cNvSpPr txBox="1"/>
          <p:nvPr/>
        </p:nvSpPr>
        <p:spPr>
          <a:xfrm>
            <a:off x="6630606" y="2664482"/>
            <a:ext cx="1233981" cy="238527"/>
          </a:xfrm>
          <a:prstGeom prst="rect">
            <a:avLst/>
          </a:prstGeom>
          <a:noFill/>
        </p:spPr>
        <p:txBody>
          <a:bodyPr wrap="square" lIns="68580" tIns="34290" rIns="68580" bIns="34290" rtlCol="0">
            <a:spAutoFit/>
          </a:bodyPr>
          <a:lstStyle/>
          <a:p>
            <a:r>
              <a:rPr lang="zh-CN" altLang="en-US" sz="1100" dirty="0">
                <a:solidFill>
                  <a:prstClr val="black">
                    <a:lumMod val="65000"/>
                    <a:lumOff val="35000"/>
                  </a:prstClr>
                </a:solidFill>
                <a:latin typeface="时尚中黑简体" panose="01010104010101010101" pitchFamily="2" charset="-122"/>
                <a:ea typeface="时尚中黑简体" panose="01010104010101010101" pitchFamily="2" charset="-122"/>
              </a:rPr>
              <a:t>在此添加标题</a:t>
            </a:r>
          </a:p>
        </p:txBody>
      </p:sp>
      <p:sp>
        <p:nvSpPr>
          <p:cNvPr id="124" name="文本框 123"/>
          <p:cNvSpPr txBox="1"/>
          <p:nvPr/>
        </p:nvSpPr>
        <p:spPr>
          <a:xfrm>
            <a:off x="6347861" y="2847225"/>
            <a:ext cx="1230977" cy="561692"/>
          </a:xfrm>
          <a:prstGeom prst="rect">
            <a:avLst/>
          </a:prstGeom>
          <a:noFill/>
        </p:spPr>
        <p:txBody>
          <a:bodyPr wrap="square" lIns="68580" tIns="34290" rIns="68580" bIns="34290" rtlCol="0">
            <a:spAutoFit/>
          </a:bodyPr>
          <a:lstStyle/>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替换你的文字替换你的文字替换你的文字替换你的文字</a:t>
            </a:r>
          </a:p>
          <a:p>
            <a:pPr algn="just"/>
            <a:endPar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nvGrpSpPr>
          <p:cNvPr id="125" name="组合 124"/>
          <p:cNvGrpSpPr/>
          <p:nvPr/>
        </p:nvGrpSpPr>
        <p:grpSpPr>
          <a:xfrm>
            <a:off x="5824660" y="2414701"/>
            <a:ext cx="1071995" cy="269504"/>
            <a:chOff x="5415884" y="5002052"/>
            <a:chExt cx="1633413" cy="359338"/>
          </a:xfrm>
        </p:grpSpPr>
        <p:sp>
          <p:nvSpPr>
            <p:cNvPr id="126" name="任意多边形 125"/>
            <p:cNvSpPr/>
            <p:nvPr/>
          </p:nvSpPr>
          <p:spPr>
            <a:xfrm flipH="1">
              <a:off x="5487682" y="5063233"/>
              <a:ext cx="1561615"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7" name="椭圆 126"/>
            <p:cNvSpPr/>
            <p:nvPr/>
          </p:nvSpPr>
          <p:spPr>
            <a:xfrm flipH="1">
              <a:off x="5415884" y="5002052"/>
              <a:ext cx="118316" cy="122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8" name="文本框 127"/>
          <p:cNvSpPr txBox="1"/>
          <p:nvPr/>
        </p:nvSpPr>
        <p:spPr>
          <a:xfrm>
            <a:off x="6630606" y="3654415"/>
            <a:ext cx="1233981" cy="238527"/>
          </a:xfrm>
          <a:prstGeom prst="rect">
            <a:avLst/>
          </a:prstGeom>
          <a:noFill/>
        </p:spPr>
        <p:txBody>
          <a:bodyPr wrap="square" lIns="68580" tIns="34290" rIns="68580" bIns="34290" rtlCol="0">
            <a:spAutoFit/>
          </a:bodyPr>
          <a:lstStyle/>
          <a:p>
            <a:r>
              <a:rPr lang="zh-CN" altLang="en-US" sz="1100" dirty="0">
                <a:solidFill>
                  <a:prstClr val="black">
                    <a:lumMod val="65000"/>
                    <a:lumOff val="35000"/>
                  </a:prstClr>
                </a:solidFill>
                <a:latin typeface="时尚中黑简体" panose="01010104010101010101" pitchFamily="2" charset="-122"/>
                <a:ea typeface="时尚中黑简体" panose="01010104010101010101" pitchFamily="2" charset="-122"/>
              </a:rPr>
              <a:t>在此添加标题</a:t>
            </a:r>
          </a:p>
        </p:txBody>
      </p:sp>
      <p:sp>
        <p:nvSpPr>
          <p:cNvPr id="129" name="文本框 128"/>
          <p:cNvSpPr txBox="1"/>
          <p:nvPr/>
        </p:nvSpPr>
        <p:spPr>
          <a:xfrm>
            <a:off x="6347861" y="3837159"/>
            <a:ext cx="1230977" cy="561692"/>
          </a:xfrm>
          <a:prstGeom prst="rect">
            <a:avLst/>
          </a:prstGeom>
          <a:noFill/>
        </p:spPr>
        <p:txBody>
          <a:bodyPr wrap="square" lIns="68580" tIns="34290" rIns="68580" bIns="34290" rtlCol="0">
            <a:spAutoFit/>
          </a:bodyPr>
          <a:lstStyle/>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替换你的文字替换你的文字替换你的文字替换你的文字</a:t>
            </a:r>
          </a:p>
          <a:p>
            <a:pPr algn="just"/>
            <a:endPar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nvGrpSpPr>
          <p:cNvPr id="130" name="组合 129"/>
          <p:cNvGrpSpPr/>
          <p:nvPr/>
        </p:nvGrpSpPr>
        <p:grpSpPr>
          <a:xfrm>
            <a:off x="5824660" y="3404635"/>
            <a:ext cx="1071995" cy="269504"/>
            <a:chOff x="5415884" y="5002052"/>
            <a:chExt cx="1633413" cy="359338"/>
          </a:xfrm>
        </p:grpSpPr>
        <p:sp>
          <p:nvSpPr>
            <p:cNvPr id="131" name="任意多边形 130"/>
            <p:cNvSpPr/>
            <p:nvPr/>
          </p:nvSpPr>
          <p:spPr>
            <a:xfrm flipH="1">
              <a:off x="5487682" y="5063233"/>
              <a:ext cx="1561615"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2" name="椭圆 131"/>
            <p:cNvSpPr/>
            <p:nvPr/>
          </p:nvSpPr>
          <p:spPr>
            <a:xfrm flipH="1">
              <a:off x="5415884" y="5002052"/>
              <a:ext cx="118316" cy="122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33" name="组合 132"/>
          <p:cNvGrpSpPr/>
          <p:nvPr/>
        </p:nvGrpSpPr>
        <p:grpSpPr>
          <a:xfrm flipH="1" flipV="1">
            <a:off x="1969857" y="3715019"/>
            <a:ext cx="1973041" cy="265327"/>
            <a:chOff x="5415884" y="5007622"/>
            <a:chExt cx="3006353" cy="353769"/>
          </a:xfrm>
        </p:grpSpPr>
        <p:sp>
          <p:nvSpPr>
            <p:cNvPr id="134" name="任意多边形 133"/>
            <p:cNvSpPr/>
            <p:nvPr/>
          </p:nvSpPr>
          <p:spPr>
            <a:xfrm flipH="1">
              <a:off x="5521848" y="5063234"/>
              <a:ext cx="2900389"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5" name="椭圆 134"/>
            <p:cNvSpPr/>
            <p:nvPr/>
          </p:nvSpPr>
          <p:spPr>
            <a:xfrm flipH="1">
              <a:off x="5415884" y="5007622"/>
              <a:ext cx="118315" cy="1114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38" name="Group 11"/>
          <p:cNvGrpSpPr>
            <a:grpSpLocks noChangeAspect="1"/>
          </p:cNvGrpSpPr>
          <p:nvPr/>
        </p:nvGrpSpPr>
        <p:grpSpPr bwMode="auto">
          <a:xfrm>
            <a:off x="6429932" y="1680619"/>
            <a:ext cx="230590" cy="200432"/>
            <a:chOff x="4838" y="1902"/>
            <a:chExt cx="497" cy="432"/>
          </a:xfrm>
          <a:solidFill>
            <a:srgbClr val="FFB850"/>
          </a:solidFill>
        </p:grpSpPr>
        <p:sp>
          <p:nvSpPr>
            <p:cNvPr id="139" name="Freeform 12"/>
            <p:cNvSpPr>
              <a:spLocks noEditPoints="1"/>
            </p:cNvSpPr>
            <p:nvPr/>
          </p:nvSpPr>
          <p:spPr bwMode="auto">
            <a:xfrm>
              <a:off x="5001" y="1999"/>
              <a:ext cx="334" cy="335"/>
            </a:xfrm>
            <a:custGeom>
              <a:avLst/>
              <a:gdLst>
                <a:gd name="T0" fmla="*/ 9 w 80"/>
                <a:gd name="T1" fmla="*/ 19 h 80"/>
                <a:gd name="T2" fmla="*/ 10 w 80"/>
                <a:gd name="T3" fmla="*/ 26 h 80"/>
                <a:gd name="T4" fmla="*/ 5 w 80"/>
                <a:gd name="T5" fmla="*/ 27 h 80"/>
                <a:gd name="T6" fmla="*/ 0 w 80"/>
                <a:gd name="T7" fmla="*/ 31 h 80"/>
                <a:gd name="T8" fmla="*/ 3 w 80"/>
                <a:gd name="T9" fmla="*/ 37 h 80"/>
                <a:gd name="T10" fmla="*/ 7 w 80"/>
                <a:gd name="T11" fmla="*/ 42 h 80"/>
                <a:gd name="T12" fmla="*/ 3 w 80"/>
                <a:gd name="T13" fmla="*/ 46 h 80"/>
                <a:gd name="T14" fmla="*/ 1 w 80"/>
                <a:gd name="T15" fmla="*/ 52 h 80"/>
                <a:gd name="T16" fmla="*/ 7 w 80"/>
                <a:gd name="T17" fmla="*/ 56 h 80"/>
                <a:gd name="T18" fmla="*/ 11 w 80"/>
                <a:gd name="T19" fmla="*/ 57 h 80"/>
                <a:gd name="T20" fmla="*/ 11 w 80"/>
                <a:gd name="T21" fmla="*/ 63 h 80"/>
                <a:gd name="T22" fmla="*/ 13 w 80"/>
                <a:gd name="T23" fmla="*/ 70 h 80"/>
                <a:gd name="T24" fmla="*/ 19 w 80"/>
                <a:gd name="T25" fmla="*/ 70 h 80"/>
                <a:gd name="T26" fmla="*/ 25 w 80"/>
                <a:gd name="T27" fmla="*/ 70 h 80"/>
                <a:gd name="T28" fmla="*/ 27 w 80"/>
                <a:gd name="T29" fmla="*/ 74 h 80"/>
                <a:gd name="T30" fmla="*/ 31 w 80"/>
                <a:gd name="T31" fmla="*/ 79 h 80"/>
                <a:gd name="T32" fmla="*/ 37 w 80"/>
                <a:gd name="T33" fmla="*/ 76 h 80"/>
                <a:gd name="T34" fmla="*/ 42 w 80"/>
                <a:gd name="T35" fmla="*/ 73 h 80"/>
                <a:gd name="T36" fmla="*/ 46 w 80"/>
                <a:gd name="T37" fmla="*/ 76 h 80"/>
                <a:gd name="T38" fmla="*/ 52 w 80"/>
                <a:gd name="T39" fmla="*/ 78 h 80"/>
                <a:gd name="T40" fmla="*/ 56 w 80"/>
                <a:gd name="T41" fmla="*/ 73 h 80"/>
                <a:gd name="T42" fmla="*/ 58 w 80"/>
                <a:gd name="T43" fmla="*/ 67 h 80"/>
                <a:gd name="T44" fmla="*/ 63 w 80"/>
                <a:gd name="T45" fmla="*/ 68 h 80"/>
                <a:gd name="T46" fmla="*/ 69 w 80"/>
                <a:gd name="T47" fmla="*/ 67 h 80"/>
                <a:gd name="T48" fmla="*/ 70 w 80"/>
                <a:gd name="T49" fmla="*/ 60 h 80"/>
                <a:gd name="T50" fmla="*/ 69 w 80"/>
                <a:gd name="T51" fmla="*/ 54 h 80"/>
                <a:gd name="T52" fmla="*/ 74 w 80"/>
                <a:gd name="T53" fmla="*/ 53 h 80"/>
                <a:gd name="T54" fmla="*/ 79 w 80"/>
                <a:gd name="T55" fmla="*/ 48 h 80"/>
                <a:gd name="T56" fmla="*/ 76 w 80"/>
                <a:gd name="T57" fmla="*/ 42 h 80"/>
                <a:gd name="T58" fmla="*/ 72 w 80"/>
                <a:gd name="T59" fmla="*/ 37 h 80"/>
                <a:gd name="T60" fmla="*/ 76 w 80"/>
                <a:gd name="T61" fmla="*/ 34 h 80"/>
                <a:gd name="T62" fmla="*/ 78 w 80"/>
                <a:gd name="T63" fmla="*/ 27 h 80"/>
                <a:gd name="T64" fmla="*/ 73 w 80"/>
                <a:gd name="T65" fmla="*/ 24 h 80"/>
                <a:gd name="T66" fmla="*/ 67 w 80"/>
                <a:gd name="T67" fmla="*/ 21 h 80"/>
                <a:gd name="T68" fmla="*/ 68 w 80"/>
                <a:gd name="T69" fmla="*/ 16 h 80"/>
                <a:gd name="T70" fmla="*/ 67 w 80"/>
                <a:gd name="T71" fmla="*/ 10 h 80"/>
                <a:gd name="T72" fmla="*/ 60 w 80"/>
                <a:gd name="T73" fmla="*/ 9 h 80"/>
                <a:gd name="T74" fmla="*/ 54 w 80"/>
                <a:gd name="T75" fmla="*/ 10 h 80"/>
                <a:gd name="T76" fmla="*/ 52 w 80"/>
                <a:gd name="T77" fmla="*/ 5 h 80"/>
                <a:gd name="T78" fmla="*/ 48 w 80"/>
                <a:gd name="T79" fmla="*/ 0 h 80"/>
                <a:gd name="T80" fmla="*/ 42 w 80"/>
                <a:gd name="T81" fmla="*/ 3 h 80"/>
                <a:gd name="T82" fmla="*/ 37 w 80"/>
                <a:gd name="T83" fmla="*/ 7 h 80"/>
                <a:gd name="T84" fmla="*/ 33 w 80"/>
                <a:gd name="T85" fmla="*/ 3 h 80"/>
                <a:gd name="T86" fmla="*/ 27 w 80"/>
                <a:gd name="T87" fmla="*/ 1 h 80"/>
                <a:gd name="T88" fmla="*/ 23 w 80"/>
                <a:gd name="T89" fmla="*/ 7 h 80"/>
                <a:gd name="T90" fmla="*/ 21 w 80"/>
                <a:gd name="T91" fmla="*/ 13 h 80"/>
                <a:gd name="T92" fmla="*/ 16 w 80"/>
                <a:gd name="T93" fmla="*/ 11 h 80"/>
                <a:gd name="T94" fmla="*/ 10 w 80"/>
                <a:gd name="T95" fmla="*/ 13 h 80"/>
                <a:gd name="T96" fmla="*/ 9 w 80"/>
                <a:gd name="T97" fmla="*/ 19 h 80"/>
                <a:gd name="T98" fmla="*/ 32 w 80"/>
                <a:gd name="T99" fmla="*/ 18 h 80"/>
                <a:gd name="T100" fmla="*/ 62 w 80"/>
                <a:gd name="T101" fmla="*/ 33 h 80"/>
                <a:gd name="T102" fmla="*/ 47 w 80"/>
                <a:gd name="T103" fmla="*/ 62 h 80"/>
                <a:gd name="T104" fmla="*/ 18 w 80"/>
                <a:gd name="T105" fmla="*/ 47 h 80"/>
                <a:gd name="T106" fmla="*/ 32 w 80"/>
                <a:gd name="T107"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 h="80">
                  <a:moveTo>
                    <a:pt x="9" y="19"/>
                  </a:moveTo>
                  <a:cubicBezTo>
                    <a:pt x="11" y="21"/>
                    <a:pt x="10" y="25"/>
                    <a:pt x="10" y="26"/>
                  </a:cubicBezTo>
                  <a:cubicBezTo>
                    <a:pt x="9" y="27"/>
                    <a:pt x="7" y="27"/>
                    <a:pt x="5" y="27"/>
                  </a:cubicBezTo>
                  <a:cubicBezTo>
                    <a:pt x="3" y="26"/>
                    <a:pt x="1" y="28"/>
                    <a:pt x="0" y="31"/>
                  </a:cubicBezTo>
                  <a:cubicBezTo>
                    <a:pt x="0" y="34"/>
                    <a:pt x="1" y="37"/>
                    <a:pt x="3" y="37"/>
                  </a:cubicBezTo>
                  <a:cubicBezTo>
                    <a:pt x="5" y="38"/>
                    <a:pt x="7" y="41"/>
                    <a:pt x="7" y="42"/>
                  </a:cubicBezTo>
                  <a:cubicBezTo>
                    <a:pt x="7" y="44"/>
                    <a:pt x="5" y="45"/>
                    <a:pt x="3" y="46"/>
                  </a:cubicBezTo>
                  <a:cubicBezTo>
                    <a:pt x="1" y="47"/>
                    <a:pt x="0" y="49"/>
                    <a:pt x="1" y="52"/>
                  </a:cubicBezTo>
                  <a:cubicBezTo>
                    <a:pt x="2" y="55"/>
                    <a:pt x="4" y="57"/>
                    <a:pt x="7" y="56"/>
                  </a:cubicBezTo>
                  <a:cubicBezTo>
                    <a:pt x="9" y="55"/>
                    <a:pt x="11" y="56"/>
                    <a:pt x="11" y="57"/>
                  </a:cubicBezTo>
                  <a:cubicBezTo>
                    <a:pt x="12" y="58"/>
                    <a:pt x="13" y="62"/>
                    <a:pt x="11" y="63"/>
                  </a:cubicBezTo>
                  <a:cubicBezTo>
                    <a:pt x="10" y="65"/>
                    <a:pt x="10" y="68"/>
                    <a:pt x="13" y="70"/>
                  </a:cubicBezTo>
                  <a:cubicBezTo>
                    <a:pt x="15" y="72"/>
                    <a:pt x="18" y="72"/>
                    <a:pt x="19" y="70"/>
                  </a:cubicBezTo>
                  <a:cubicBezTo>
                    <a:pt x="20" y="69"/>
                    <a:pt x="24" y="69"/>
                    <a:pt x="25" y="70"/>
                  </a:cubicBezTo>
                  <a:cubicBezTo>
                    <a:pt x="27" y="70"/>
                    <a:pt x="27" y="72"/>
                    <a:pt x="27" y="74"/>
                  </a:cubicBezTo>
                  <a:cubicBezTo>
                    <a:pt x="26" y="76"/>
                    <a:pt x="28" y="78"/>
                    <a:pt x="31" y="79"/>
                  </a:cubicBezTo>
                  <a:cubicBezTo>
                    <a:pt x="34" y="80"/>
                    <a:pt x="37" y="79"/>
                    <a:pt x="37" y="76"/>
                  </a:cubicBezTo>
                  <a:cubicBezTo>
                    <a:pt x="37" y="74"/>
                    <a:pt x="41" y="73"/>
                    <a:pt x="42" y="73"/>
                  </a:cubicBezTo>
                  <a:cubicBezTo>
                    <a:pt x="43" y="72"/>
                    <a:pt x="45" y="74"/>
                    <a:pt x="46" y="76"/>
                  </a:cubicBezTo>
                  <a:cubicBezTo>
                    <a:pt x="46" y="78"/>
                    <a:pt x="49" y="79"/>
                    <a:pt x="52" y="78"/>
                  </a:cubicBezTo>
                  <a:cubicBezTo>
                    <a:pt x="55" y="77"/>
                    <a:pt x="56" y="75"/>
                    <a:pt x="56" y="73"/>
                  </a:cubicBezTo>
                  <a:cubicBezTo>
                    <a:pt x="55" y="71"/>
                    <a:pt x="57" y="68"/>
                    <a:pt x="58" y="67"/>
                  </a:cubicBezTo>
                  <a:cubicBezTo>
                    <a:pt x="59" y="66"/>
                    <a:pt x="61" y="67"/>
                    <a:pt x="63" y="68"/>
                  </a:cubicBezTo>
                  <a:cubicBezTo>
                    <a:pt x="65" y="70"/>
                    <a:pt x="67" y="69"/>
                    <a:pt x="69" y="67"/>
                  </a:cubicBezTo>
                  <a:cubicBezTo>
                    <a:pt x="71" y="65"/>
                    <a:pt x="72" y="62"/>
                    <a:pt x="70" y="60"/>
                  </a:cubicBezTo>
                  <a:cubicBezTo>
                    <a:pt x="69" y="59"/>
                    <a:pt x="69" y="55"/>
                    <a:pt x="69" y="54"/>
                  </a:cubicBezTo>
                  <a:cubicBezTo>
                    <a:pt x="70" y="53"/>
                    <a:pt x="72" y="52"/>
                    <a:pt x="74" y="53"/>
                  </a:cubicBezTo>
                  <a:cubicBezTo>
                    <a:pt x="76" y="53"/>
                    <a:pt x="78" y="51"/>
                    <a:pt x="79" y="48"/>
                  </a:cubicBezTo>
                  <a:cubicBezTo>
                    <a:pt x="80" y="45"/>
                    <a:pt x="78" y="43"/>
                    <a:pt x="76" y="42"/>
                  </a:cubicBezTo>
                  <a:cubicBezTo>
                    <a:pt x="74" y="42"/>
                    <a:pt x="72" y="38"/>
                    <a:pt x="72" y="37"/>
                  </a:cubicBezTo>
                  <a:cubicBezTo>
                    <a:pt x="72" y="36"/>
                    <a:pt x="74" y="34"/>
                    <a:pt x="76" y="34"/>
                  </a:cubicBezTo>
                  <a:cubicBezTo>
                    <a:pt x="78" y="33"/>
                    <a:pt x="79" y="30"/>
                    <a:pt x="78" y="27"/>
                  </a:cubicBezTo>
                  <a:cubicBezTo>
                    <a:pt x="77" y="25"/>
                    <a:pt x="75" y="23"/>
                    <a:pt x="73" y="24"/>
                  </a:cubicBezTo>
                  <a:cubicBezTo>
                    <a:pt x="71" y="24"/>
                    <a:pt x="67" y="22"/>
                    <a:pt x="67" y="21"/>
                  </a:cubicBezTo>
                  <a:cubicBezTo>
                    <a:pt x="66" y="20"/>
                    <a:pt x="66" y="18"/>
                    <a:pt x="68" y="16"/>
                  </a:cubicBezTo>
                  <a:cubicBezTo>
                    <a:pt x="69" y="15"/>
                    <a:pt x="69" y="12"/>
                    <a:pt x="67" y="10"/>
                  </a:cubicBezTo>
                  <a:cubicBezTo>
                    <a:pt x="64" y="8"/>
                    <a:pt x="61" y="8"/>
                    <a:pt x="60" y="9"/>
                  </a:cubicBezTo>
                  <a:cubicBezTo>
                    <a:pt x="59" y="11"/>
                    <a:pt x="55" y="10"/>
                    <a:pt x="54" y="10"/>
                  </a:cubicBezTo>
                  <a:cubicBezTo>
                    <a:pt x="52" y="9"/>
                    <a:pt x="52" y="7"/>
                    <a:pt x="52" y="5"/>
                  </a:cubicBezTo>
                  <a:cubicBezTo>
                    <a:pt x="53" y="3"/>
                    <a:pt x="51" y="1"/>
                    <a:pt x="48" y="0"/>
                  </a:cubicBezTo>
                  <a:cubicBezTo>
                    <a:pt x="45" y="0"/>
                    <a:pt x="42" y="1"/>
                    <a:pt x="42" y="3"/>
                  </a:cubicBezTo>
                  <a:cubicBezTo>
                    <a:pt x="42" y="5"/>
                    <a:pt x="38" y="7"/>
                    <a:pt x="37" y="7"/>
                  </a:cubicBezTo>
                  <a:cubicBezTo>
                    <a:pt x="36" y="7"/>
                    <a:pt x="34" y="5"/>
                    <a:pt x="33" y="3"/>
                  </a:cubicBezTo>
                  <a:cubicBezTo>
                    <a:pt x="33" y="1"/>
                    <a:pt x="30" y="1"/>
                    <a:pt x="27" y="1"/>
                  </a:cubicBezTo>
                  <a:cubicBezTo>
                    <a:pt x="24" y="2"/>
                    <a:pt x="23" y="5"/>
                    <a:pt x="23" y="7"/>
                  </a:cubicBezTo>
                  <a:cubicBezTo>
                    <a:pt x="24" y="9"/>
                    <a:pt x="22" y="12"/>
                    <a:pt x="21" y="13"/>
                  </a:cubicBezTo>
                  <a:cubicBezTo>
                    <a:pt x="20" y="13"/>
                    <a:pt x="18" y="13"/>
                    <a:pt x="16" y="11"/>
                  </a:cubicBezTo>
                  <a:cubicBezTo>
                    <a:pt x="15" y="10"/>
                    <a:pt x="12" y="11"/>
                    <a:pt x="10" y="13"/>
                  </a:cubicBezTo>
                  <a:cubicBezTo>
                    <a:pt x="8" y="15"/>
                    <a:pt x="7" y="18"/>
                    <a:pt x="9" y="19"/>
                  </a:cubicBezTo>
                  <a:close/>
                  <a:moveTo>
                    <a:pt x="32" y="18"/>
                  </a:moveTo>
                  <a:cubicBezTo>
                    <a:pt x="45" y="14"/>
                    <a:pt x="58" y="21"/>
                    <a:pt x="62" y="33"/>
                  </a:cubicBezTo>
                  <a:cubicBezTo>
                    <a:pt x="65" y="45"/>
                    <a:pt x="59" y="58"/>
                    <a:pt x="47" y="62"/>
                  </a:cubicBezTo>
                  <a:cubicBezTo>
                    <a:pt x="34" y="66"/>
                    <a:pt x="21" y="59"/>
                    <a:pt x="18" y="47"/>
                  </a:cubicBezTo>
                  <a:cubicBezTo>
                    <a:pt x="14" y="35"/>
                    <a:pt x="20" y="22"/>
                    <a:pt x="32"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0" name="Freeform 13"/>
            <p:cNvSpPr>
              <a:spLocks noEditPoints="1"/>
            </p:cNvSpPr>
            <p:nvPr/>
          </p:nvSpPr>
          <p:spPr bwMode="auto">
            <a:xfrm>
              <a:off x="4838" y="1902"/>
              <a:ext cx="217" cy="214"/>
            </a:xfrm>
            <a:custGeom>
              <a:avLst/>
              <a:gdLst>
                <a:gd name="T0" fmla="*/ 6 w 52"/>
                <a:gd name="T1" fmla="*/ 12 h 51"/>
                <a:gd name="T2" fmla="*/ 7 w 52"/>
                <a:gd name="T3" fmla="*/ 16 h 51"/>
                <a:gd name="T4" fmla="*/ 4 w 52"/>
                <a:gd name="T5" fmla="*/ 17 h 51"/>
                <a:gd name="T6" fmla="*/ 1 w 52"/>
                <a:gd name="T7" fmla="*/ 20 h 51"/>
                <a:gd name="T8" fmla="*/ 3 w 52"/>
                <a:gd name="T9" fmla="*/ 24 h 51"/>
                <a:gd name="T10" fmla="*/ 5 w 52"/>
                <a:gd name="T11" fmla="*/ 27 h 51"/>
                <a:gd name="T12" fmla="*/ 3 w 52"/>
                <a:gd name="T13" fmla="*/ 29 h 51"/>
                <a:gd name="T14" fmla="*/ 1 w 52"/>
                <a:gd name="T15" fmla="*/ 33 h 51"/>
                <a:gd name="T16" fmla="*/ 5 w 52"/>
                <a:gd name="T17" fmla="*/ 36 h 51"/>
                <a:gd name="T18" fmla="*/ 8 w 52"/>
                <a:gd name="T19" fmla="*/ 36 h 51"/>
                <a:gd name="T20" fmla="*/ 8 w 52"/>
                <a:gd name="T21" fmla="*/ 41 h 51"/>
                <a:gd name="T22" fmla="*/ 9 w 52"/>
                <a:gd name="T23" fmla="*/ 45 h 51"/>
                <a:gd name="T24" fmla="*/ 13 w 52"/>
                <a:gd name="T25" fmla="*/ 45 h 51"/>
                <a:gd name="T26" fmla="*/ 17 w 52"/>
                <a:gd name="T27" fmla="*/ 45 h 51"/>
                <a:gd name="T28" fmla="*/ 18 w 52"/>
                <a:gd name="T29" fmla="*/ 48 h 51"/>
                <a:gd name="T30" fmla="*/ 21 w 52"/>
                <a:gd name="T31" fmla="*/ 51 h 51"/>
                <a:gd name="T32" fmla="*/ 25 w 52"/>
                <a:gd name="T33" fmla="*/ 49 h 51"/>
                <a:gd name="T34" fmla="*/ 28 w 52"/>
                <a:gd name="T35" fmla="*/ 47 h 51"/>
                <a:gd name="T36" fmla="*/ 30 w 52"/>
                <a:gd name="T37" fmla="*/ 49 h 51"/>
                <a:gd name="T38" fmla="*/ 34 w 52"/>
                <a:gd name="T39" fmla="*/ 50 h 51"/>
                <a:gd name="T40" fmla="*/ 37 w 52"/>
                <a:gd name="T41" fmla="*/ 47 h 51"/>
                <a:gd name="T42" fmla="*/ 38 w 52"/>
                <a:gd name="T43" fmla="*/ 43 h 51"/>
                <a:gd name="T44" fmla="*/ 41 w 52"/>
                <a:gd name="T45" fmla="*/ 44 h 51"/>
                <a:gd name="T46" fmla="*/ 45 w 52"/>
                <a:gd name="T47" fmla="*/ 43 h 51"/>
                <a:gd name="T48" fmla="*/ 46 w 52"/>
                <a:gd name="T49" fmla="*/ 39 h 51"/>
                <a:gd name="T50" fmla="*/ 45 w 52"/>
                <a:gd name="T51" fmla="*/ 35 h 51"/>
                <a:gd name="T52" fmla="*/ 48 w 52"/>
                <a:gd name="T53" fmla="*/ 34 h 51"/>
                <a:gd name="T54" fmla="*/ 51 w 52"/>
                <a:gd name="T55" fmla="*/ 31 h 51"/>
                <a:gd name="T56" fmla="*/ 50 w 52"/>
                <a:gd name="T57" fmla="*/ 27 h 51"/>
                <a:gd name="T58" fmla="*/ 47 w 52"/>
                <a:gd name="T59" fmla="*/ 24 h 51"/>
                <a:gd name="T60" fmla="*/ 49 w 52"/>
                <a:gd name="T61" fmla="*/ 22 h 51"/>
                <a:gd name="T62" fmla="*/ 51 w 52"/>
                <a:gd name="T63" fmla="*/ 18 h 51"/>
                <a:gd name="T64" fmla="*/ 47 w 52"/>
                <a:gd name="T65" fmla="*/ 15 h 51"/>
                <a:gd name="T66" fmla="*/ 44 w 52"/>
                <a:gd name="T67" fmla="*/ 13 h 51"/>
                <a:gd name="T68" fmla="*/ 44 w 52"/>
                <a:gd name="T69" fmla="*/ 10 h 51"/>
                <a:gd name="T70" fmla="*/ 43 w 52"/>
                <a:gd name="T71" fmla="*/ 6 h 51"/>
                <a:gd name="T72" fmla="*/ 39 w 52"/>
                <a:gd name="T73" fmla="*/ 6 h 51"/>
                <a:gd name="T74" fmla="*/ 35 w 52"/>
                <a:gd name="T75" fmla="*/ 6 h 51"/>
                <a:gd name="T76" fmla="*/ 34 w 52"/>
                <a:gd name="T77" fmla="*/ 3 h 51"/>
                <a:gd name="T78" fmla="*/ 32 w 52"/>
                <a:gd name="T79" fmla="*/ 0 h 51"/>
                <a:gd name="T80" fmla="*/ 28 w 52"/>
                <a:gd name="T81" fmla="*/ 2 h 51"/>
                <a:gd name="T82" fmla="*/ 24 w 52"/>
                <a:gd name="T83" fmla="*/ 4 h 51"/>
                <a:gd name="T84" fmla="*/ 22 w 52"/>
                <a:gd name="T85" fmla="*/ 2 h 51"/>
                <a:gd name="T86" fmla="*/ 18 w 52"/>
                <a:gd name="T87" fmla="*/ 1 h 51"/>
                <a:gd name="T88" fmla="*/ 16 w 52"/>
                <a:gd name="T89" fmla="*/ 4 h 51"/>
                <a:gd name="T90" fmla="*/ 14 w 52"/>
                <a:gd name="T91" fmla="*/ 8 h 51"/>
                <a:gd name="T92" fmla="*/ 11 w 52"/>
                <a:gd name="T93" fmla="*/ 7 h 51"/>
                <a:gd name="T94" fmla="*/ 7 w 52"/>
                <a:gd name="T95" fmla="*/ 8 h 51"/>
                <a:gd name="T96" fmla="*/ 6 w 52"/>
                <a:gd name="T97" fmla="*/ 12 h 51"/>
                <a:gd name="T98" fmla="*/ 22 w 52"/>
                <a:gd name="T99" fmla="*/ 11 h 51"/>
                <a:gd name="T100" fmla="*/ 40 w 52"/>
                <a:gd name="T101" fmla="*/ 21 h 51"/>
                <a:gd name="T102" fmla="*/ 31 w 52"/>
                <a:gd name="T103" fmla="*/ 40 h 51"/>
                <a:gd name="T104" fmla="*/ 12 w 52"/>
                <a:gd name="T105" fmla="*/ 30 h 51"/>
                <a:gd name="T106" fmla="*/ 22 w 52"/>
                <a:gd name="T107" fmla="*/ 1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51">
                  <a:moveTo>
                    <a:pt x="6" y="12"/>
                  </a:moveTo>
                  <a:cubicBezTo>
                    <a:pt x="7" y="13"/>
                    <a:pt x="7" y="16"/>
                    <a:pt x="7" y="16"/>
                  </a:cubicBezTo>
                  <a:cubicBezTo>
                    <a:pt x="7" y="17"/>
                    <a:pt x="5" y="18"/>
                    <a:pt x="4" y="17"/>
                  </a:cubicBezTo>
                  <a:cubicBezTo>
                    <a:pt x="3" y="17"/>
                    <a:pt x="1" y="18"/>
                    <a:pt x="1" y="20"/>
                  </a:cubicBezTo>
                  <a:cubicBezTo>
                    <a:pt x="0" y="22"/>
                    <a:pt x="1" y="24"/>
                    <a:pt x="3" y="24"/>
                  </a:cubicBezTo>
                  <a:cubicBezTo>
                    <a:pt x="4" y="24"/>
                    <a:pt x="5" y="26"/>
                    <a:pt x="5" y="27"/>
                  </a:cubicBezTo>
                  <a:cubicBezTo>
                    <a:pt x="5" y="28"/>
                    <a:pt x="4" y="29"/>
                    <a:pt x="3" y="29"/>
                  </a:cubicBezTo>
                  <a:cubicBezTo>
                    <a:pt x="1" y="30"/>
                    <a:pt x="1" y="32"/>
                    <a:pt x="1" y="33"/>
                  </a:cubicBezTo>
                  <a:cubicBezTo>
                    <a:pt x="2" y="35"/>
                    <a:pt x="4" y="36"/>
                    <a:pt x="5" y="36"/>
                  </a:cubicBezTo>
                  <a:cubicBezTo>
                    <a:pt x="6" y="36"/>
                    <a:pt x="8" y="36"/>
                    <a:pt x="8" y="36"/>
                  </a:cubicBezTo>
                  <a:cubicBezTo>
                    <a:pt x="8" y="37"/>
                    <a:pt x="9" y="40"/>
                    <a:pt x="8" y="41"/>
                  </a:cubicBezTo>
                  <a:cubicBezTo>
                    <a:pt x="7" y="42"/>
                    <a:pt x="7" y="43"/>
                    <a:pt x="9" y="45"/>
                  </a:cubicBezTo>
                  <a:cubicBezTo>
                    <a:pt x="10" y="46"/>
                    <a:pt x="12" y="46"/>
                    <a:pt x="13" y="45"/>
                  </a:cubicBezTo>
                  <a:cubicBezTo>
                    <a:pt x="14" y="44"/>
                    <a:pt x="16" y="44"/>
                    <a:pt x="17" y="45"/>
                  </a:cubicBezTo>
                  <a:cubicBezTo>
                    <a:pt x="18" y="45"/>
                    <a:pt x="18" y="46"/>
                    <a:pt x="18" y="48"/>
                  </a:cubicBezTo>
                  <a:cubicBezTo>
                    <a:pt x="18" y="49"/>
                    <a:pt x="19" y="50"/>
                    <a:pt x="21" y="51"/>
                  </a:cubicBezTo>
                  <a:cubicBezTo>
                    <a:pt x="22" y="51"/>
                    <a:pt x="24" y="50"/>
                    <a:pt x="25" y="49"/>
                  </a:cubicBezTo>
                  <a:cubicBezTo>
                    <a:pt x="25" y="48"/>
                    <a:pt x="27" y="47"/>
                    <a:pt x="28" y="47"/>
                  </a:cubicBezTo>
                  <a:cubicBezTo>
                    <a:pt x="29" y="47"/>
                    <a:pt x="30" y="48"/>
                    <a:pt x="30" y="49"/>
                  </a:cubicBezTo>
                  <a:cubicBezTo>
                    <a:pt x="30" y="50"/>
                    <a:pt x="32" y="51"/>
                    <a:pt x="34" y="50"/>
                  </a:cubicBezTo>
                  <a:cubicBezTo>
                    <a:pt x="36" y="50"/>
                    <a:pt x="37" y="48"/>
                    <a:pt x="37" y="47"/>
                  </a:cubicBezTo>
                  <a:cubicBezTo>
                    <a:pt x="36" y="45"/>
                    <a:pt x="38" y="43"/>
                    <a:pt x="38" y="43"/>
                  </a:cubicBezTo>
                  <a:cubicBezTo>
                    <a:pt x="39" y="42"/>
                    <a:pt x="40" y="43"/>
                    <a:pt x="41" y="44"/>
                  </a:cubicBezTo>
                  <a:cubicBezTo>
                    <a:pt x="42" y="45"/>
                    <a:pt x="44" y="44"/>
                    <a:pt x="45" y="43"/>
                  </a:cubicBezTo>
                  <a:cubicBezTo>
                    <a:pt x="47" y="42"/>
                    <a:pt x="47" y="40"/>
                    <a:pt x="46" y="39"/>
                  </a:cubicBezTo>
                  <a:cubicBezTo>
                    <a:pt x="45" y="38"/>
                    <a:pt x="45" y="35"/>
                    <a:pt x="45" y="35"/>
                  </a:cubicBezTo>
                  <a:cubicBezTo>
                    <a:pt x="46" y="34"/>
                    <a:pt x="47" y="34"/>
                    <a:pt x="48" y="34"/>
                  </a:cubicBezTo>
                  <a:cubicBezTo>
                    <a:pt x="50" y="34"/>
                    <a:pt x="51" y="33"/>
                    <a:pt x="51" y="31"/>
                  </a:cubicBezTo>
                  <a:cubicBezTo>
                    <a:pt x="52" y="29"/>
                    <a:pt x="51" y="27"/>
                    <a:pt x="50" y="27"/>
                  </a:cubicBezTo>
                  <a:cubicBezTo>
                    <a:pt x="48" y="27"/>
                    <a:pt x="47" y="25"/>
                    <a:pt x="47" y="24"/>
                  </a:cubicBezTo>
                  <a:cubicBezTo>
                    <a:pt x="47" y="23"/>
                    <a:pt x="48" y="22"/>
                    <a:pt x="49" y="22"/>
                  </a:cubicBezTo>
                  <a:cubicBezTo>
                    <a:pt x="51" y="21"/>
                    <a:pt x="51" y="19"/>
                    <a:pt x="51" y="18"/>
                  </a:cubicBezTo>
                  <a:cubicBezTo>
                    <a:pt x="50" y="16"/>
                    <a:pt x="49" y="15"/>
                    <a:pt x="47" y="15"/>
                  </a:cubicBezTo>
                  <a:cubicBezTo>
                    <a:pt x="46" y="16"/>
                    <a:pt x="44" y="14"/>
                    <a:pt x="44" y="13"/>
                  </a:cubicBezTo>
                  <a:cubicBezTo>
                    <a:pt x="43" y="13"/>
                    <a:pt x="43" y="11"/>
                    <a:pt x="44" y="10"/>
                  </a:cubicBezTo>
                  <a:cubicBezTo>
                    <a:pt x="45" y="9"/>
                    <a:pt x="45" y="8"/>
                    <a:pt x="43" y="6"/>
                  </a:cubicBezTo>
                  <a:cubicBezTo>
                    <a:pt x="42" y="5"/>
                    <a:pt x="40" y="5"/>
                    <a:pt x="39" y="6"/>
                  </a:cubicBezTo>
                  <a:cubicBezTo>
                    <a:pt x="38" y="7"/>
                    <a:pt x="36" y="7"/>
                    <a:pt x="35" y="6"/>
                  </a:cubicBezTo>
                  <a:cubicBezTo>
                    <a:pt x="34" y="6"/>
                    <a:pt x="34" y="5"/>
                    <a:pt x="34" y="3"/>
                  </a:cubicBezTo>
                  <a:cubicBezTo>
                    <a:pt x="35" y="2"/>
                    <a:pt x="33" y="1"/>
                    <a:pt x="32" y="0"/>
                  </a:cubicBezTo>
                  <a:cubicBezTo>
                    <a:pt x="30" y="0"/>
                    <a:pt x="28" y="1"/>
                    <a:pt x="28" y="2"/>
                  </a:cubicBezTo>
                  <a:cubicBezTo>
                    <a:pt x="27" y="3"/>
                    <a:pt x="25" y="4"/>
                    <a:pt x="24" y="4"/>
                  </a:cubicBezTo>
                  <a:cubicBezTo>
                    <a:pt x="24" y="4"/>
                    <a:pt x="23" y="3"/>
                    <a:pt x="22" y="2"/>
                  </a:cubicBezTo>
                  <a:cubicBezTo>
                    <a:pt x="22" y="1"/>
                    <a:pt x="20" y="0"/>
                    <a:pt x="18" y="1"/>
                  </a:cubicBezTo>
                  <a:cubicBezTo>
                    <a:pt x="16" y="1"/>
                    <a:pt x="15" y="3"/>
                    <a:pt x="16" y="4"/>
                  </a:cubicBezTo>
                  <a:cubicBezTo>
                    <a:pt x="16" y="6"/>
                    <a:pt x="15" y="8"/>
                    <a:pt x="14" y="8"/>
                  </a:cubicBezTo>
                  <a:cubicBezTo>
                    <a:pt x="13" y="9"/>
                    <a:pt x="12" y="8"/>
                    <a:pt x="11" y="7"/>
                  </a:cubicBezTo>
                  <a:cubicBezTo>
                    <a:pt x="10" y="6"/>
                    <a:pt x="8" y="7"/>
                    <a:pt x="7" y="8"/>
                  </a:cubicBezTo>
                  <a:cubicBezTo>
                    <a:pt x="6" y="10"/>
                    <a:pt x="5" y="11"/>
                    <a:pt x="6" y="12"/>
                  </a:cubicBezTo>
                  <a:close/>
                  <a:moveTo>
                    <a:pt x="22" y="11"/>
                  </a:moveTo>
                  <a:cubicBezTo>
                    <a:pt x="29" y="9"/>
                    <a:pt x="38" y="13"/>
                    <a:pt x="40" y="21"/>
                  </a:cubicBezTo>
                  <a:cubicBezTo>
                    <a:pt x="43" y="29"/>
                    <a:pt x="38" y="37"/>
                    <a:pt x="31" y="40"/>
                  </a:cubicBezTo>
                  <a:cubicBezTo>
                    <a:pt x="23" y="42"/>
                    <a:pt x="14" y="38"/>
                    <a:pt x="12" y="30"/>
                  </a:cubicBezTo>
                  <a:cubicBezTo>
                    <a:pt x="9" y="22"/>
                    <a:pt x="14" y="14"/>
                    <a:pt x="2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1" name="Freeform 14"/>
            <p:cNvSpPr>
              <a:spLocks noEditPoints="1"/>
            </p:cNvSpPr>
            <p:nvPr/>
          </p:nvSpPr>
          <p:spPr bwMode="auto">
            <a:xfrm>
              <a:off x="4842" y="2116"/>
              <a:ext cx="163" cy="168"/>
            </a:xfrm>
            <a:custGeom>
              <a:avLst/>
              <a:gdLst>
                <a:gd name="T0" fmla="*/ 4 w 39"/>
                <a:gd name="T1" fmla="*/ 10 h 40"/>
                <a:gd name="T2" fmla="*/ 5 w 39"/>
                <a:gd name="T3" fmla="*/ 13 h 40"/>
                <a:gd name="T4" fmla="*/ 2 w 39"/>
                <a:gd name="T5" fmla="*/ 13 h 40"/>
                <a:gd name="T6" fmla="*/ 0 w 39"/>
                <a:gd name="T7" fmla="*/ 16 h 40"/>
                <a:gd name="T8" fmla="*/ 1 w 39"/>
                <a:gd name="T9" fmla="*/ 19 h 40"/>
                <a:gd name="T10" fmla="*/ 3 w 39"/>
                <a:gd name="T11" fmla="*/ 21 h 40"/>
                <a:gd name="T12" fmla="*/ 2 w 39"/>
                <a:gd name="T13" fmla="*/ 23 h 40"/>
                <a:gd name="T14" fmla="*/ 1 w 39"/>
                <a:gd name="T15" fmla="*/ 26 h 40"/>
                <a:gd name="T16" fmla="*/ 3 w 39"/>
                <a:gd name="T17" fmla="*/ 28 h 40"/>
                <a:gd name="T18" fmla="*/ 5 w 39"/>
                <a:gd name="T19" fmla="*/ 28 h 40"/>
                <a:gd name="T20" fmla="*/ 5 w 39"/>
                <a:gd name="T21" fmla="*/ 31 h 40"/>
                <a:gd name="T22" fmla="*/ 6 w 39"/>
                <a:gd name="T23" fmla="*/ 35 h 40"/>
                <a:gd name="T24" fmla="*/ 9 w 39"/>
                <a:gd name="T25" fmla="*/ 35 h 40"/>
                <a:gd name="T26" fmla="*/ 13 w 39"/>
                <a:gd name="T27" fmla="*/ 34 h 40"/>
                <a:gd name="T28" fmla="*/ 13 w 39"/>
                <a:gd name="T29" fmla="*/ 37 h 40"/>
                <a:gd name="T30" fmla="*/ 15 w 39"/>
                <a:gd name="T31" fmla="*/ 39 h 40"/>
                <a:gd name="T32" fmla="*/ 18 w 39"/>
                <a:gd name="T33" fmla="*/ 38 h 40"/>
                <a:gd name="T34" fmla="*/ 21 w 39"/>
                <a:gd name="T35" fmla="*/ 36 h 40"/>
                <a:gd name="T36" fmla="*/ 22 w 39"/>
                <a:gd name="T37" fmla="*/ 38 h 40"/>
                <a:gd name="T38" fmla="*/ 26 w 39"/>
                <a:gd name="T39" fmla="*/ 39 h 40"/>
                <a:gd name="T40" fmla="*/ 27 w 39"/>
                <a:gd name="T41" fmla="*/ 36 h 40"/>
                <a:gd name="T42" fmla="*/ 29 w 39"/>
                <a:gd name="T43" fmla="*/ 33 h 40"/>
                <a:gd name="T44" fmla="*/ 31 w 39"/>
                <a:gd name="T45" fmla="*/ 34 h 40"/>
                <a:gd name="T46" fmla="*/ 34 w 39"/>
                <a:gd name="T47" fmla="*/ 33 h 40"/>
                <a:gd name="T48" fmla="*/ 35 w 39"/>
                <a:gd name="T49" fmla="*/ 30 h 40"/>
                <a:gd name="T50" fmla="*/ 34 w 39"/>
                <a:gd name="T51" fmla="*/ 27 h 40"/>
                <a:gd name="T52" fmla="*/ 36 w 39"/>
                <a:gd name="T53" fmla="*/ 26 h 40"/>
                <a:gd name="T54" fmla="*/ 39 w 39"/>
                <a:gd name="T55" fmla="*/ 24 h 40"/>
                <a:gd name="T56" fmla="*/ 38 w 39"/>
                <a:gd name="T57" fmla="*/ 21 h 40"/>
                <a:gd name="T58" fmla="*/ 36 w 39"/>
                <a:gd name="T59" fmla="*/ 18 h 40"/>
                <a:gd name="T60" fmla="*/ 37 w 39"/>
                <a:gd name="T61" fmla="*/ 17 h 40"/>
                <a:gd name="T62" fmla="*/ 38 w 39"/>
                <a:gd name="T63" fmla="*/ 14 h 40"/>
                <a:gd name="T64" fmla="*/ 36 w 39"/>
                <a:gd name="T65" fmla="*/ 12 h 40"/>
                <a:gd name="T66" fmla="*/ 33 w 39"/>
                <a:gd name="T67" fmla="*/ 10 h 40"/>
                <a:gd name="T68" fmla="*/ 33 w 39"/>
                <a:gd name="T69" fmla="*/ 8 h 40"/>
                <a:gd name="T70" fmla="*/ 33 w 39"/>
                <a:gd name="T71" fmla="*/ 5 h 40"/>
                <a:gd name="T72" fmla="*/ 30 w 39"/>
                <a:gd name="T73" fmla="*/ 5 h 40"/>
                <a:gd name="T74" fmla="*/ 26 w 39"/>
                <a:gd name="T75" fmla="*/ 5 h 40"/>
                <a:gd name="T76" fmla="*/ 26 w 39"/>
                <a:gd name="T77" fmla="*/ 3 h 40"/>
                <a:gd name="T78" fmla="*/ 24 w 39"/>
                <a:gd name="T79" fmla="*/ 0 h 40"/>
                <a:gd name="T80" fmla="*/ 21 w 39"/>
                <a:gd name="T81" fmla="*/ 2 h 40"/>
                <a:gd name="T82" fmla="*/ 18 w 39"/>
                <a:gd name="T83" fmla="*/ 4 h 40"/>
                <a:gd name="T84" fmla="*/ 16 w 39"/>
                <a:gd name="T85" fmla="*/ 2 h 40"/>
                <a:gd name="T86" fmla="*/ 13 w 39"/>
                <a:gd name="T87" fmla="*/ 1 h 40"/>
                <a:gd name="T88" fmla="*/ 11 w 39"/>
                <a:gd name="T89" fmla="*/ 3 h 40"/>
                <a:gd name="T90" fmla="*/ 10 w 39"/>
                <a:gd name="T91" fmla="*/ 6 h 40"/>
                <a:gd name="T92" fmla="*/ 8 w 39"/>
                <a:gd name="T93" fmla="*/ 6 h 40"/>
                <a:gd name="T94" fmla="*/ 5 w 39"/>
                <a:gd name="T95" fmla="*/ 6 h 40"/>
                <a:gd name="T96" fmla="*/ 4 w 39"/>
                <a:gd name="T97" fmla="*/ 10 h 40"/>
                <a:gd name="T98" fmla="*/ 16 w 39"/>
                <a:gd name="T99" fmla="*/ 9 h 40"/>
                <a:gd name="T100" fmla="*/ 30 w 39"/>
                <a:gd name="T101" fmla="*/ 16 h 40"/>
                <a:gd name="T102" fmla="*/ 23 w 39"/>
                <a:gd name="T103" fmla="*/ 31 h 40"/>
                <a:gd name="T104" fmla="*/ 9 w 39"/>
                <a:gd name="T105" fmla="*/ 23 h 40"/>
                <a:gd name="T106" fmla="*/ 16 w 39"/>
                <a:gd name="T107" fmla="*/ 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0">
                  <a:moveTo>
                    <a:pt x="4" y="10"/>
                  </a:moveTo>
                  <a:cubicBezTo>
                    <a:pt x="5" y="10"/>
                    <a:pt x="5" y="12"/>
                    <a:pt x="5" y="13"/>
                  </a:cubicBezTo>
                  <a:cubicBezTo>
                    <a:pt x="4" y="13"/>
                    <a:pt x="3" y="14"/>
                    <a:pt x="2" y="13"/>
                  </a:cubicBezTo>
                  <a:cubicBezTo>
                    <a:pt x="1" y="13"/>
                    <a:pt x="0" y="14"/>
                    <a:pt x="0" y="16"/>
                  </a:cubicBezTo>
                  <a:cubicBezTo>
                    <a:pt x="0" y="17"/>
                    <a:pt x="0" y="18"/>
                    <a:pt x="1" y="19"/>
                  </a:cubicBezTo>
                  <a:cubicBezTo>
                    <a:pt x="2" y="19"/>
                    <a:pt x="3" y="20"/>
                    <a:pt x="3" y="21"/>
                  </a:cubicBezTo>
                  <a:cubicBezTo>
                    <a:pt x="3" y="22"/>
                    <a:pt x="3" y="22"/>
                    <a:pt x="2" y="23"/>
                  </a:cubicBezTo>
                  <a:cubicBezTo>
                    <a:pt x="1" y="23"/>
                    <a:pt x="0" y="24"/>
                    <a:pt x="1" y="26"/>
                  </a:cubicBezTo>
                  <a:cubicBezTo>
                    <a:pt x="1" y="27"/>
                    <a:pt x="2" y="28"/>
                    <a:pt x="3" y="28"/>
                  </a:cubicBezTo>
                  <a:cubicBezTo>
                    <a:pt x="4" y="27"/>
                    <a:pt x="5" y="28"/>
                    <a:pt x="5" y="28"/>
                  </a:cubicBezTo>
                  <a:cubicBezTo>
                    <a:pt x="6" y="29"/>
                    <a:pt x="6" y="31"/>
                    <a:pt x="5" y="31"/>
                  </a:cubicBezTo>
                  <a:cubicBezTo>
                    <a:pt x="5" y="32"/>
                    <a:pt x="5" y="34"/>
                    <a:pt x="6" y="35"/>
                  </a:cubicBezTo>
                  <a:cubicBezTo>
                    <a:pt x="7" y="35"/>
                    <a:pt x="9" y="36"/>
                    <a:pt x="9" y="35"/>
                  </a:cubicBezTo>
                  <a:cubicBezTo>
                    <a:pt x="10" y="34"/>
                    <a:pt x="12" y="34"/>
                    <a:pt x="13" y="34"/>
                  </a:cubicBezTo>
                  <a:cubicBezTo>
                    <a:pt x="13" y="35"/>
                    <a:pt x="13" y="36"/>
                    <a:pt x="13" y="37"/>
                  </a:cubicBezTo>
                  <a:cubicBezTo>
                    <a:pt x="13" y="38"/>
                    <a:pt x="14" y="39"/>
                    <a:pt x="15" y="39"/>
                  </a:cubicBezTo>
                  <a:cubicBezTo>
                    <a:pt x="17" y="40"/>
                    <a:pt x="18" y="39"/>
                    <a:pt x="18" y="38"/>
                  </a:cubicBezTo>
                  <a:cubicBezTo>
                    <a:pt x="18" y="37"/>
                    <a:pt x="20" y="36"/>
                    <a:pt x="21" y="36"/>
                  </a:cubicBezTo>
                  <a:cubicBezTo>
                    <a:pt x="21" y="36"/>
                    <a:pt x="22" y="37"/>
                    <a:pt x="22" y="38"/>
                  </a:cubicBezTo>
                  <a:cubicBezTo>
                    <a:pt x="23" y="39"/>
                    <a:pt x="24" y="39"/>
                    <a:pt x="26" y="39"/>
                  </a:cubicBezTo>
                  <a:cubicBezTo>
                    <a:pt x="27" y="38"/>
                    <a:pt x="28" y="37"/>
                    <a:pt x="27" y="36"/>
                  </a:cubicBezTo>
                  <a:cubicBezTo>
                    <a:pt x="27" y="35"/>
                    <a:pt x="28" y="33"/>
                    <a:pt x="29" y="33"/>
                  </a:cubicBezTo>
                  <a:cubicBezTo>
                    <a:pt x="29" y="33"/>
                    <a:pt x="30" y="33"/>
                    <a:pt x="31" y="34"/>
                  </a:cubicBezTo>
                  <a:cubicBezTo>
                    <a:pt x="32" y="34"/>
                    <a:pt x="33" y="34"/>
                    <a:pt x="34" y="33"/>
                  </a:cubicBezTo>
                  <a:cubicBezTo>
                    <a:pt x="35" y="32"/>
                    <a:pt x="35" y="31"/>
                    <a:pt x="35" y="30"/>
                  </a:cubicBezTo>
                  <a:cubicBezTo>
                    <a:pt x="34" y="29"/>
                    <a:pt x="34" y="27"/>
                    <a:pt x="34" y="27"/>
                  </a:cubicBezTo>
                  <a:cubicBezTo>
                    <a:pt x="34" y="26"/>
                    <a:pt x="35" y="26"/>
                    <a:pt x="36" y="26"/>
                  </a:cubicBezTo>
                  <a:cubicBezTo>
                    <a:pt x="38" y="26"/>
                    <a:pt x="39" y="25"/>
                    <a:pt x="39" y="24"/>
                  </a:cubicBezTo>
                  <a:cubicBezTo>
                    <a:pt x="39" y="23"/>
                    <a:pt x="39" y="21"/>
                    <a:pt x="38" y="21"/>
                  </a:cubicBezTo>
                  <a:cubicBezTo>
                    <a:pt x="37" y="21"/>
                    <a:pt x="36" y="19"/>
                    <a:pt x="36" y="18"/>
                  </a:cubicBezTo>
                  <a:cubicBezTo>
                    <a:pt x="36" y="18"/>
                    <a:pt x="36" y="17"/>
                    <a:pt x="37" y="17"/>
                  </a:cubicBezTo>
                  <a:cubicBezTo>
                    <a:pt x="38" y="16"/>
                    <a:pt x="39" y="15"/>
                    <a:pt x="38" y="14"/>
                  </a:cubicBezTo>
                  <a:cubicBezTo>
                    <a:pt x="38" y="12"/>
                    <a:pt x="37" y="11"/>
                    <a:pt x="36" y="12"/>
                  </a:cubicBezTo>
                  <a:cubicBezTo>
                    <a:pt x="35" y="12"/>
                    <a:pt x="33" y="11"/>
                    <a:pt x="33" y="10"/>
                  </a:cubicBezTo>
                  <a:cubicBezTo>
                    <a:pt x="32" y="10"/>
                    <a:pt x="33" y="9"/>
                    <a:pt x="33" y="8"/>
                  </a:cubicBezTo>
                  <a:cubicBezTo>
                    <a:pt x="34" y="7"/>
                    <a:pt x="34" y="6"/>
                    <a:pt x="33" y="5"/>
                  </a:cubicBezTo>
                  <a:cubicBezTo>
                    <a:pt x="32" y="4"/>
                    <a:pt x="30" y="4"/>
                    <a:pt x="30" y="5"/>
                  </a:cubicBezTo>
                  <a:cubicBezTo>
                    <a:pt x="29" y="5"/>
                    <a:pt x="27" y="5"/>
                    <a:pt x="26" y="5"/>
                  </a:cubicBezTo>
                  <a:cubicBezTo>
                    <a:pt x="26" y="5"/>
                    <a:pt x="26" y="4"/>
                    <a:pt x="26" y="3"/>
                  </a:cubicBezTo>
                  <a:cubicBezTo>
                    <a:pt x="26" y="2"/>
                    <a:pt x="25" y="1"/>
                    <a:pt x="24" y="0"/>
                  </a:cubicBezTo>
                  <a:cubicBezTo>
                    <a:pt x="22" y="0"/>
                    <a:pt x="21" y="1"/>
                    <a:pt x="21" y="2"/>
                  </a:cubicBezTo>
                  <a:cubicBezTo>
                    <a:pt x="20" y="3"/>
                    <a:pt x="19" y="3"/>
                    <a:pt x="18" y="4"/>
                  </a:cubicBezTo>
                  <a:cubicBezTo>
                    <a:pt x="18" y="4"/>
                    <a:pt x="17" y="3"/>
                    <a:pt x="16" y="2"/>
                  </a:cubicBezTo>
                  <a:cubicBezTo>
                    <a:pt x="16" y="1"/>
                    <a:pt x="15" y="0"/>
                    <a:pt x="13" y="1"/>
                  </a:cubicBezTo>
                  <a:cubicBezTo>
                    <a:pt x="12" y="1"/>
                    <a:pt x="11" y="2"/>
                    <a:pt x="11" y="3"/>
                  </a:cubicBezTo>
                  <a:cubicBezTo>
                    <a:pt x="12" y="4"/>
                    <a:pt x="11" y="6"/>
                    <a:pt x="10" y="6"/>
                  </a:cubicBezTo>
                  <a:cubicBezTo>
                    <a:pt x="10" y="7"/>
                    <a:pt x="9" y="6"/>
                    <a:pt x="8" y="6"/>
                  </a:cubicBezTo>
                  <a:cubicBezTo>
                    <a:pt x="7" y="5"/>
                    <a:pt x="6" y="5"/>
                    <a:pt x="5" y="6"/>
                  </a:cubicBezTo>
                  <a:cubicBezTo>
                    <a:pt x="4" y="7"/>
                    <a:pt x="4" y="9"/>
                    <a:pt x="4" y="10"/>
                  </a:cubicBezTo>
                  <a:close/>
                  <a:moveTo>
                    <a:pt x="16" y="9"/>
                  </a:moveTo>
                  <a:cubicBezTo>
                    <a:pt x="22" y="7"/>
                    <a:pt x="28" y="10"/>
                    <a:pt x="30" y="16"/>
                  </a:cubicBezTo>
                  <a:cubicBezTo>
                    <a:pt x="32" y="22"/>
                    <a:pt x="29" y="29"/>
                    <a:pt x="23" y="31"/>
                  </a:cubicBezTo>
                  <a:cubicBezTo>
                    <a:pt x="17" y="33"/>
                    <a:pt x="11" y="29"/>
                    <a:pt x="9" y="23"/>
                  </a:cubicBezTo>
                  <a:cubicBezTo>
                    <a:pt x="7" y="17"/>
                    <a:pt x="10" y="11"/>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42" name="Freeform 18"/>
          <p:cNvSpPr>
            <a:spLocks noEditPoints="1"/>
          </p:cNvSpPr>
          <p:nvPr/>
        </p:nvSpPr>
        <p:spPr bwMode="auto">
          <a:xfrm>
            <a:off x="6424073" y="2694491"/>
            <a:ext cx="227943" cy="170119"/>
          </a:xfrm>
          <a:custGeom>
            <a:avLst/>
            <a:gdLst>
              <a:gd name="T0" fmla="*/ 82 w 112"/>
              <a:gd name="T1" fmla="*/ 53 h 83"/>
              <a:gd name="T2" fmla="*/ 99 w 112"/>
              <a:gd name="T3" fmla="*/ 36 h 83"/>
              <a:gd name="T4" fmla="*/ 104 w 112"/>
              <a:gd name="T5" fmla="*/ 37 h 83"/>
              <a:gd name="T6" fmla="*/ 104 w 112"/>
              <a:gd name="T7" fmla="*/ 24 h 83"/>
              <a:gd name="T8" fmla="*/ 92 w 112"/>
              <a:gd name="T9" fmla="*/ 12 h 83"/>
              <a:gd name="T10" fmla="*/ 49 w 112"/>
              <a:gd name="T11" fmla="*/ 12 h 83"/>
              <a:gd name="T12" fmla="*/ 39 w 112"/>
              <a:gd name="T13" fmla="*/ 0 h 83"/>
              <a:gd name="T14" fmla="*/ 14 w 112"/>
              <a:gd name="T15" fmla="*/ 0 h 83"/>
              <a:gd name="T16" fmla="*/ 2 w 112"/>
              <a:gd name="T17" fmla="*/ 6 h 83"/>
              <a:gd name="T18" fmla="*/ 0 w 112"/>
              <a:gd name="T19" fmla="*/ 13 h 83"/>
              <a:gd name="T20" fmla="*/ 0 w 112"/>
              <a:gd name="T21" fmla="*/ 13 h 83"/>
              <a:gd name="T22" fmla="*/ 0 w 112"/>
              <a:gd name="T23" fmla="*/ 14 h 83"/>
              <a:gd name="T24" fmla="*/ 0 w 112"/>
              <a:gd name="T25" fmla="*/ 16 h 83"/>
              <a:gd name="T26" fmla="*/ 0 w 112"/>
              <a:gd name="T27" fmla="*/ 34 h 83"/>
              <a:gd name="T28" fmla="*/ 0 w 112"/>
              <a:gd name="T29" fmla="*/ 71 h 83"/>
              <a:gd name="T30" fmla="*/ 12 w 112"/>
              <a:gd name="T31" fmla="*/ 83 h 83"/>
              <a:gd name="T32" fmla="*/ 92 w 112"/>
              <a:gd name="T33" fmla="*/ 83 h 83"/>
              <a:gd name="T34" fmla="*/ 104 w 112"/>
              <a:gd name="T35" fmla="*/ 71 h 83"/>
              <a:gd name="T36" fmla="*/ 104 w 112"/>
              <a:gd name="T37" fmla="*/ 69 h 83"/>
              <a:gd name="T38" fmla="*/ 99 w 112"/>
              <a:gd name="T39" fmla="*/ 69 h 83"/>
              <a:gd name="T40" fmla="*/ 82 w 112"/>
              <a:gd name="T41" fmla="*/ 53 h 83"/>
              <a:gd name="T42" fmla="*/ 104 w 112"/>
              <a:gd name="T43" fmla="*/ 40 h 83"/>
              <a:gd name="T44" fmla="*/ 99 w 112"/>
              <a:gd name="T45" fmla="*/ 39 h 83"/>
              <a:gd name="T46" fmla="*/ 85 w 112"/>
              <a:gd name="T47" fmla="*/ 53 h 83"/>
              <a:gd name="T48" fmla="*/ 99 w 112"/>
              <a:gd name="T49" fmla="*/ 66 h 83"/>
              <a:gd name="T50" fmla="*/ 104 w 112"/>
              <a:gd name="T51" fmla="*/ 65 h 83"/>
              <a:gd name="T52" fmla="*/ 112 w 112"/>
              <a:gd name="T53" fmla="*/ 53 h 83"/>
              <a:gd name="T54" fmla="*/ 104 w 112"/>
              <a:gd name="T55" fmla="*/ 40 h 83"/>
              <a:gd name="T56" fmla="*/ 104 w 112"/>
              <a:gd name="T57" fmla="*/ 56 h 83"/>
              <a:gd name="T58" fmla="*/ 99 w 112"/>
              <a:gd name="T59" fmla="*/ 63 h 83"/>
              <a:gd name="T60" fmla="*/ 98 w 112"/>
              <a:gd name="T61" fmla="*/ 64 h 83"/>
              <a:gd name="T62" fmla="*/ 98 w 112"/>
              <a:gd name="T63" fmla="*/ 64 h 83"/>
              <a:gd name="T64" fmla="*/ 97 w 112"/>
              <a:gd name="T65" fmla="*/ 63 h 83"/>
              <a:gd name="T66" fmla="*/ 89 w 112"/>
              <a:gd name="T67" fmla="*/ 53 h 83"/>
              <a:gd name="T68" fmla="*/ 89 w 112"/>
              <a:gd name="T69" fmla="*/ 53 h 83"/>
              <a:gd name="T70" fmla="*/ 93 w 112"/>
              <a:gd name="T71" fmla="*/ 53 h 83"/>
              <a:gd name="T72" fmla="*/ 98 w 112"/>
              <a:gd name="T73" fmla="*/ 59 h 83"/>
              <a:gd name="T74" fmla="*/ 104 w 112"/>
              <a:gd name="T75" fmla="*/ 50 h 83"/>
              <a:gd name="T76" fmla="*/ 107 w 112"/>
              <a:gd name="T77" fmla="*/ 45 h 83"/>
              <a:gd name="T78" fmla="*/ 109 w 112"/>
              <a:gd name="T79" fmla="*/ 45 h 83"/>
              <a:gd name="T80" fmla="*/ 110 w 112"/>
              <a:gd name="T81" fmla="*/ 47 h 83"/>
              <a:gd name="T82" fmla="*/ 104 w 112"/>
              <a:gd name="T83" fmla="*/ 5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83">
                <a:moveTo>
                  <a:pt x="82" y="53"/>
                </a:moveTo>
                <a:cubicBezTo>
                  <a:pt x="82" y="44"/>
                  <a:pt x="90" y="36"/>
                  <a:pt x="99" y="36"/>
                </a:cubicBezTo>
                <a:cubicBezTo>
                  <a:pt x="100" y="36"/>
                  <a:pt x="102" y="37"/>
                  <a:pt x="104" y="37"/>
                </a:cubicBezTo>
                <a:cubicBezTo>
                  <a:pt x="104" y="24"/>
                  <a:pt x="104" y="24"/>
                  <a:pt x="104" y="24"/>
                </a:cubicBezTo>
                <a:cubicBezTo>
                  <a:pt x="104" y="17"/>
                  <a:pt x="99" y="12"/>
                  <a:pt x="92" y="12"/>
                </a:cubicBezTo>
                <a:cubicBezTo>
                  <a:pt x="49" y="12"/>
                  <a:pt x="49" y="12"/>
                  <a:pt x="49" y="12"/>
                </a:cubicBezTo>
                <a:cubicBezTo>
                  <a:pt x="48" y="5"/>
                  <a:pt x="43" y="0"/>
                  <a:pt x="39" y="0"/>
                </a:cubicBezTo>
                <a:cubicBezTo>
                  <a:pt x="14" y="0"/>
                  <a:pt x="14" y="0"/>
                  <a:pt x="14" y="0"/>
                </a:cubicBezTo>
                <a:cubicBezTo>
                  <a:pt x="8" y="0"/>
                  <a:pt x="4" y="2"/>
                  <a:pt x="2" y="6"/>
                </a:cubicBezTo>
                <a:cubicBezTo>
                  <a:pt x="1" y="8"/>
                  <a:pt x="0" y="10"/>
                  <a:pt x="0" y="13"/>
                </a:cubicBezTo>
                <a:cubicBezTo>
                  <a:pt x="0" y="13"/>
                  <a:pt x="0" y="13"/>
                  <a:pt x="0" y="13"/>
                </a:cubicBezTo>
                <a:cubicBezTo>
                  <a:pt x="0" y="14"/>
                  <a:pt x="0" y="14"/>
                  <a:pt x="0" y="14"/>
                </a:cubicBezTo>
                <a:cubicBezTo>
                  <a:pt x="0" y="16"/>
                  <a:pt x="0" y="16"/>
                  <a:pt x="0" y="16"/>
                </a:cubicBezTo>
                <a:cubicBezTo>
                  <a:pt x="0" y="34"/>
                  <a:pt x="0" y="34"/>
                  <a:pt x="0" y="34"/>
                </a:cubicBezTo>
                <a:cubicBezTo>
                  <a:pt x="0" y="71"/>
                  <a:pt x="0" y="71"/>
                  <a:pt x="0" y="71"/>
                </a:cubicBezTo>
                <a:cubicBezTo>
                  <a:pt x="0" y="78"/>
                  <a:pt x="5" y="83"/>
                  <a:pt x="12" y="83"/>
                </a:cubicBezTo>
                <a:cubicBezTo>
                  <a:pt x="92" y="83"/>
                  <a:pt x="92" y="83"/>
                  <a:pt x="92" y="83"/>
                </a:cubicBezTo>
                <a:cubicBezTo>
                  <a:pt x="99" y="83"/>
                  <a:pt x="104" y="78"/>
                  <a:pt x="104" y="71"/>
                </a:cubicBezTo>
                <a:cubicBezTo>
                  <a:pt x="104" y="69"/>
                  <a:pt x="104" y="69"/>
                  <a:pt x="104" y="69"/>
                </a:cubicBezTo>
                <a:cubicBezTo>
                  <a:pt x="102" y="69"/>
                  <a:pt x="100" y="69"/>
                  <a:pt x="99" y="69"/>
                </a:cubicBezTo>
                <a:cubicBezTo>
                  <a:pt x="90" y="69"/>
                  <a:pt x="82" y="62"/>
                  <a:pt x="82" y="53"/>
                </a:cubicBezTo>
                <a:close/>
                <a:moveTo>
                  <a:pt x="104" y="40"/>
                </a:moveTo>
                <a:cubicBezTo>
                  <a:pt x="102" y="40"/>
                  <a:pt x="101" y="39"/>
                  <a:pt x="99" y="39"/>
                </a:cubicBezTo>
                <a:cubicBezTo>
                  <a:pt x="91" y="39"/>
                  <a:pt x="85" y="45"/>
                  <a:pt x="85" y="53"/>
                </a:cubicBezTo>
                <a:cubicBezTo>
                  <a:pt x="85" y="60"/>
                  <a:pt x="91" y="66"/>
                  <a:pt x="99" y="66"/>
                </a:cubicBezTo>
                <a:cubicBezTo>
                  <a:pt x="101" y="66"/>
                  <a:pt x="102" y="66"/>
                  <a:pt x="104" y="65"/>
                </a:cubicBezTo>
                <a:cubicBezTo>
                  <a:pt x="109" y="63"/>
                  <a:pt x="112" y="59"/>
                  <a:pt x="112" y="53"/>
                </a:cubicBezTo>
                <a:cubicBezTo>
                  <a:pt x="112" y="47"/>
                  <a:pt x="109" y="42"/>
                  <a:pt x="104" y="40"/>
                </a:cubicBezTo>
                <a:close/>
                <a:moveTo>
                  <a:pt x="104" y="56"/>
                </a:moveTo>
                <a:cubicBezTo>
                  <a:pt x="99" y="63"/>
                  <a:pt x="99" y="63"/>
                  <a:pt x="99" y="63"/>
                </a:cubicBezTo>
                <a:cubicBezTo>
                  <a:pt x="99" y="63"/>
                  <a:pt x="99" y="64"/>
                  <a:pt x="98" y="64"/>
                </a:cubicBezTo>
                <a:cubicBezTo>
                  <a:pt x="98" y="64"/>
                  <a:pt x="98" y="64"/>
                  <a:pt x="98" y="64"/>
                </a:cubicBezTo>
                <a:cubicBezTo>
                  <a:pt x="97" y="64"/>
                  <a:pt x="97" y="63"/>
                  <a:pt x="97" y="63"/>
                </a:cubicBezTo>
                <a:cubicBezTo>
                  <a:pt x="89" y="53"/>
                  <a:pt x="89" y="53"/>
                  <a:pt x="89" y="53"/>
                </a:cubicBezTo>
                <a:cubicBezTo>
                  <a:pt x="89" y="53"/>
                  <a:pt x="89" y="53"/>
                  <a:pt x="89" y="53"/>
                </a:cubicBezTo>
                <a:cubicBezTo>
                  <a:pt x="93" y="53"/>
                  <a:pt x="93" y="53"/>
                  <a:pt x="93" y="53"/>
                </a:cubicBezTo>
                <a:cubicBezTo>
                  <a:pt x="98" y="59"/>
                  <a:pt x="98" y="59"/>
                  <a:pt x="98" y="59"/>
                </a:cubicBezTo>
                <a:cubicBezTo>
                  <a:pt x="104" y="50"/>
                  <a:pt x="104" y="50"/>
                  <a:pt x="104" y="50"/>
                </a:cubicBezTo>
                <a:cubicBezTo>
                  <a:pt x="107" y="45"/>
                  <a:pt x="107" y="45"/>
                  <a:pt x="107" y="45"/>
                </a:cubicBezTo>
                <a:cubicBezTo>
                  <a:pt x="107" y="44"/>
                  <a:pt x="108" y="44"/>
                  <a:pt x="109" y="45"/>
                </a:cubicBezTo>
                <a:cubicBezTo>
                  <a:pt x="110" y="45"/>
                  <a:pt x="110" y="46"/>
                  <a:pt x="110" y="47"/>
                </a:cubicBezTo>
                <a:lnTo>
                  <a:pt x="104" y="56"/>
                </a:lnTo>
                <a:close/>
              </a:path>
            </a:pathLst>
          </a:custGeom>
          <a:solidFill>
            <a:srgbClr val="663A77"/>
          </a:solidFill>
          <a:ln>
            <a:noFill/>
          </a:ln>
        </p:spPr>
        <p:txBody>
          <a:bodyPr vert="horz" wrap="square" lIns="68580" tIns="34290" rIns="68580" bIns="34290" numCol="1" anchor="t" anchorCtr="0" compatLnSpc="1"/>
          <a:lstStyle/>
          <a:p>
            <a:endParaRPr lang="zh-CN" altLang="en-US">
              <a:solidFill>
                <a:prstClr val="black"/>
              </a:solidFill>
            </a:endParaRPr>
          </a:p>
        </p:txBody>
      </p:sp>
      <p:grpSp>
        <p:nvGrpSpPr>
          <p:cNvPr id="143" name="Group 4"/>
          <p:cNvGrpSpPr>
            <a:grpSpLocks noChangeAspect="1"/>
          </p:cNvGrpSpPr>
          <p:nvPr/>
        </p:nvGrpSpPr>
        <p:grpSpPr bwMode="auto">
          <a:xfrm>
            <a:off x="6436871" y="3629968"/>
            <a:ext cx="161892" cy="237721"/>
            <a:chOff x="3540" y="531"/>
            <a:chExt cx="348" cy="511"/>
          </a:xfrm>
          <a:solidFill>
            <a:srgbClr val="C65885"/>
          </a:solidFill>
        </p:grpSpPr>
        <p:sp>
          <p:nvSpPr>
            <p:cNvPr id="144" name="Freeform 5"/>
            <p:cNvSpPr/>
            <p:nvPr/>
          </p:nvSpPr>
          <p:spPr bwMode="auto">
            <a:xfrm>
              <a:off x="3540" y="801"/>
              <a:ext cx="348" cy="241"/>
            </a:xfrm>
            <a:custGeom>
              <a:avLst/>
              <a:gdLst>
                <a:gd name="T0" fmla="*/ 78 w 97"/>
                <a:gd name="T1" fmla="*/ 0 h 68"/>
                <a:gd name="T2" fmla="*/ 70 w 97"/>
                <a:gd name="T3" fmla="*/ 20 h 68"/>
                <a:gd name="T4" fmla="*/ 49 w 97"/>
                <a:gd name="T5" fmla="*/ 66 h 68"/>
                <a:gd name="T6" fmla="*/ 29 w 97"/>
                <a:gd name="T7" fmla="*/ 20 h 68"/>
                <a:gd name="T8" fmla="*/ 20 w 97"/>
                <a:gd name="T9" fmla="*/ 0 h 68"/>
                <a:gd name="T10" fmla="*/ 0 w 97"/>
                <a:gd name="T11" fmla="*/ 39 h 68"/>
                <a:gd name="T12" fmla="*/ 0 w 97"/>
                <a:gd name="T13" fmla="*/ 50 h 68"/>
                <a:gd name="T14" fmla="*/ 49 w 97"/>
                <a:gd name="T15" fmla="*/ 68 h 68"/>
                <a:gd name="T16" fmla="*/ 97 w 97"/>
                <a:gd name="T17" fmla="*/ 50 h 68"/>
                <a:gd name="T18" fmla="*/ 97 w 97"/>
                <a:gd name="T19" fmla="*/ 39 h 68"/>
                <a:gd name="T20" fmla="*/ 78 w 97"/>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68">
                  <a:moveTo>
                    <a:pt x="78" y="0"/>
                  </a:moveTo>
                  <a:cubicBezTo>
                    <a:pt x="70" y="20"/>
                    <a:pt x="70" y="20"/>
                    <a:pt x="70" y="20"/>
                  </a:cubicBezTo>
                  <a:cubicBezTo>
                    <a:pt x="49" y="66"/>
                    <a:pt x="49" y="66"/>
                    <a:pt x="49" y="66"/>
                  </a:cubicBezTo>
                  <a:cubicBezTo>
                    <a:pt x="29" y="20"/>
                    <a:pt x="29" y="20"/>
                    <a:pt x="29" y="20"/>
                  </a:cubicBezTo>
                  <a:cubicBezTo>
                    <a:pt x="20" y="0"/>
                    <a:pt x="20" y="0"/>
                    <a:pt x="20" y="0"/>
                  </a:cubicBezTo>
                  <a:cubicBezTo>
                    <a:pt x="8" y="8"/>
                    <a:pt x="0" y="23"/>
                    <a:pt x="0" y="39"/>
                  </a:cubicBezTo>
                  <a:cubicBezTo>
                    <a:pt x="0" y="50"/>
                    <a:pt x="0" y="50"/>
                    <a:pt x="0" y="50"/>
                  </a:cubicBezTo>
                  <a:cubicBezTo>
                    <a:pt x="13" y="61"/>
                    <a:pt x="30" y="68"/>
                    <a:pt x="49" y="68"/>
                  </a:cubicBezTo>
                  <a:cubicBezTo>
                    <a:pt x="67" y="68"/>
                    <a:pt x="84" y="61"/>
                    <a:pt x="97" y="50"/>
                  </a:cubicBezTo>
                  <a:cubicBezTo>
                    <a:pt x="97" y="39"/>
                    <a:pt x="97" y="39"/>
                    <a:pt x="97" y="39"/>
                  </a:cubicBezTo>
                  <a:cubicBezTo>
                    <a:pt x="97" y="23"/>
                    <a:pt x="90" y="9"/>
                    <a:pt x="7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5" name="Freeform 6"/>
            <p:cNvSpPr/>
            <p:nvPr/>
          </p:nvSpPr>
          <p:spPr bwMode="auto">
            <a:xfrm>
              <a:off x="3687" y="833"/>
              <a:ext cx="58" cy="156"/>
            </a:xfrm>
            <a:custGeom>
              <a:avLst/>
              <a:gdLst>
                <a:gd name="T0" fmla="*/ 0 w 16"/>
                <a:gd name="T1" fmla="*/ 0 h 44"/>
                <a:gd name="T2" fmla="*/ 3 w 16"/>
                <a:gd name="T3" fmla="*/ 7 h 44"/>
                <a:gd name="T4" fmla="*/ 0 w 16"/>
                <a:gd name="T5" fmla="*/ 36 h 44"/>
                <a:gd name="T6" fmla="*/ 8 w 16"/>
                <a:gd name="T7" fmla="*/ 44 h 44"/>
                <a:gd name="T8" fmla="*/ 15 w 16"/>
                <a:gd name="T9" fmla="*/ 36 h 44"/>
                <a:gd name="T10" fmla="*/ 12 w 16"/>
                <a:gd name="T11" fmla="*/ 7 h 44"/>
                <a:gd name="T12" fmla="*/ 16 w 16"/>
                <a:gd name="T13" fmla="*/ 0 h 44"/>
                <a:gd name="T14" fmla="*/ 8 w 16"/>
                <a:gd name="T15" fmla="*/ 1 h 44"/>
                <a:gd name="T16" fmla="*/ 0 w 16"/>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44">
                  <a:moveTo>
                    <a:pt x="0" y="0"/>
                  </a:moveTo>
                  <a:cubicBezTo>
                    <a:pt x="0" y="3"/>
                    <a:pt x="1" y="5"/>
                    <a:pt x="3" y="7"/>
                  </a:cubicBezTo>
                  <a:cubicBezTo>
                    <a:pt x="0" y="36"/>
                    <a:pt x="0" y="36"/>
                    <a:pt x="0" y="36"/>
                  </a:cubicBezTo>
                  <a:cubicBezTo>
                    <a:pt x="8" y="44"/>
                    <a:pt x="8" y="44"/>
                    <a:pt x="8" y="44"/>
                  </a:cubicBezTo>
                  <a:cubicBezTo>
                    <a:pt x="15" y="36"/>
                    <a:pt x="15" y="36"/>
                    <a:pt x="15" y="36"/>
                  </a:cubicBezTo>
                  <a:cubicBezTo>
                    <a:pt x="12" y="7"/>
                    <a:pt x="12" y="7"/>
                    <a:pt x="12" y="7"/>
                  </a:cubicBezTo>
                  <a:cubicBezTo>
                    <a:pt x="14" y="5"/>
                    <a:pt x="15" y="3"/>
                    <a:pt x="16" y="0"/>
                  </a:cubicBezTo>
                  <a:cubicBezTo>
                    <a:pt x="13" y="1"/>
                    <a:pt x="10" y="1"/>
                    <a:pt x="8" y="1"/>
                  </a:cubicBezTo>
                  <a:cubicBezTo>
                    <a:pt x="5" y="1"/>
                    <a:pt x="2"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6" name="Freeform 7"/>
            <p:cNvSpPr/>
            <p:nvPr/>
          </p:nvSpPr>
          <p:spPr bwMode="auto">
            <a:xfrm>
              <a:off x="3609" y="652"/>
              <a:ext cx="215" cy="181"/>
            </a:xfrm>
            <a:custGeom>
              <a:avLst/>
              <a:gdLst>
                <a:gd name="T0" fmla="*/ 30 w 60"/>
                <a:gd name="T1" fmla="*/ 5 h 51"/>
                <a:gd name="T2" fmla="*/ 13 w 60"/>
                <a:gd name="T3" fmla="*/ 0 h 51"/>
                <a:gd name="T4" fmla="*/ 1 w 60"/>
                <a:gd name="T5" fmla="*/ 0 h 51"/>
                <a:gd name="T6" fmla="*/ 0 w 60"/>
                <a:gd name="T7" fmla="*/ 0 h 51"/>
                <a:gd name="T8" fmla="*/ 0 w 60"/>
                <a:gd name="T9" fmla="*/ 6 h 51"/>
                <a:gd name="T10" fmla="*/ 0 w 60"/>
                <a:gd name="T11" fmla="*/ 24 h 51"/>
                <a:gd name="T12" fmla="*/ 22 w 60"/>
                <a:gd name="T13" fmla="*/ 50 h 51"/>
                <a:gd name="T14" fmla="*/ 30 w 60"/>
                <a:gd name="T15" fmla="*/ 51 h 51"/>
                <a:gd name="T16" fmla="*/ 38 w 60"/>
                <a:gd name="T17" fmla="*/ 50 h 51"/>
                <a:gd name="T18" fmla="*/ 60 w 60"/>
                <a:gd name="T19" fmla="*/ 24 h 51"/>
                <a:gd name="T20" fmla="*/ 60 w 60"/>
                <a:gd name="T21" fmla="*/ 6 h 51"/>
                <a:gd name="T22" fmla="*/ 59 w 60"/>
                <a:gd name="T23" fmla="*/ 0 h 51"/>
                <a:gd name="T24" fmla="*/ 47 w 60"/>
                <a:gd name="T25" fmla="*/ 0 h 51"/>
                <a:gd name="T26" fmla="*/ 30 w 60"/>
                <a:gd name="T27"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51">
                  <a:moveTo>
                    <a:pt x="30" y="5"/>
                  </a:moveTo>
                  <a:cubicBezTo>
                    <a:pt x="22" y="5"/>
                    <a:pt x="15" y="3"/>
                    <a:pt x="13" y="0"/>
                  </a:cubicBezTo>
                  <a:cubicBezTo>
                    <a:pt x="1" y="0"/>
                    <a:pt x="1" y="0"/>
                    <a:pt x="1" y="0"/>
                  </a:cubicBezTo>
                  <a:cubicBezTo>
                    <a:pt x="0" y="0"/>
                    <a:pt x="0" y="0"/>
                    <a:pt x="0" y="0"/>
                  </a:cubicBezTo>
                  <a:cubicBezTo>
                    <a:pt x="0" y="2"/>
                    <a:pt x="0" y="4"/>
                    <a:pt x="0" y="6"/>
                  </a:cubicBezTo>
                  <a:cubicBezTo>
                    <a:pt x="0" y="24"/>
                    <a:pt x="0" y="24"/>
                    <a:pt x="0" y="24"/>
                  </a:cubicBezTo>
                  <a:cubicBezTo>
                    <a:pt x="0" y="36"/>
                    <a:pt x="9" y="47"/>
                    <a:pt x="22" y="50"/>
                  </a:cubicBezTo>
                  <a:cubicBezTo>
                    <a:pt x="24" y="51"/>
                    <a:pt x="27" y="51"/>
                    <a:pt x="30" y="51"/>
                  </a:cubicBezTo>
                  <a:cubicBezTo>
                    <a:pt x="32" y="51"/>
                    <a:pt x="35" y="51"/>
                    <a:pt x="38" y="50"/>
                  </a:cubicBezTo>
                  <a:cubicBezTo>
                    <a:pt x="50" y="47"/>
                    <a:pt x="60" y="36"/>
                    <a:pt x="60" y="24"/>
                  </a:cubicBezTo>
                  <a:cubicBezTo>
                    <a:pt x="60" y="6"/>
                    <a:pt x="60" y="6"/>
                    <a:pt x="60" y="6"/>
                  </a:cubicBezTo>
                  <a:cubicBezTo>
                    <a:pt x="60" y="4"/>
                    <a:pt x="59" y="2"/>
                    <a:pt x="59" y="0"/>
                  </a:cubicBezTo>
                  <a:cubicBezTo>
                    <a:pt x="47" y="0"/>
                    <a:pt x="47" y="0"/>
                    <a:pt x="47" y="0"/>
                  </a:cubicBezTo>
                  <a:cubicBezTo>
                    <a:pt x="46" y="3"/>
                    <a:pt x="38" y="5"/>
                    <a:pt x="3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7" name="Freeform 8"/>
            <p:cNvSpPr>
              <a:spLocks noEditPoints="1"/>
            </p:cNvSpPr>
            <p:nvPr/>
          </p:nvSpPr>
          <p:spPr bwMode="auto">
            <a:xfrm>
              <a:off x="3598" y="531"/>
              <a:ext cx="240" cy="128"/>
            </a:xfrm>
            <a:custGeom>
              <a:avLst/>
              <a:gdLst>
                <a:gd name="T0" fmla="*/ 33 w 67"/>
                <a:gd name="T1" fmla="*/ 0 h 36"/>
                <a:gd name="T2" fmla="*/ 0 w 67"/>
                <a:gd name="T3" fmla="*/ 31 h 36"/>
                <a:gd name="T4" fmla="*/ 4 w 67"/>
                <a:gd name="T5" fmla="*/ 31 h 36"/>
                <a:gd name="T6" fmla="*/ 4 w 67"/>
                <a:gd name="T7" fmla="*/ 31 h 36"/>
                <a:gd name="T8" fmla="*/ 16 w 67"/>
                <a:gd name="T9" fmla="*/ 31 h 36"/>
                <a:gd name="T10" fmla="*/ 33 w 67"/>
                <a:gd name="T11" fmla="*/ 36 h 36"/>
                <a:gd name="T12" fmla="*/ 51 w 67"/>
                <a:gd name="T13" fmla="*/ 31 h 36"/>
                <a:gd name="T14" fmla="*/ 62 w 67"/>
                <a:gd name="T15" fmla="*/ 31 h 36"/>
                <a:gd name="T16" fmla="*/ 64 w 67"/>
                <a:gd name="T17" fmla="*/ 31 h 36"/>
                <a:gd name="T18" fmla="*/ 67 w 67"/>
                <a:gd name="T19" fmla="*/ 31 h 36"/>
                <a:gd name="T20" fmla="*/ 33 w 67"/>
                <a:gd name="T21" fmla="*/ 0 h 36"/>
                <a:gd name="T22" fmla="*/ 33 w 67"/>
                <a:gd name="T23" fmla="*/ 26 h 36"/>
                <a:gd name="T24" fmla="*/ 27 w 67"/>
                <a:gd name="T25" fmla="*/ 20 h 36"/>
                <a:gd name="T26" fmla="*/ 33 w 67"/>
                <a:gd name="T27" fmla="*/ 14 h 36"/>
                <a:gd name="T28" fmla="*/ 40 w 67"/>
                <a:gd name="T29" fmla="*/ 20 h 36"/>
                <a:gd name="T30" fmla="*/ 33 w 67"/>
                <a:gd name="T31"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 h="36">
                  <a:moveTo>
                    <a:pt x="33" y="0"/>
                  </a:moveTo>
                  <a:cubicBezTo>
                    <a:pt x="15" y="0"/>
                    <a:pt x="1" y="14"/>
                    <a:pt x="0" y="31"/>
                  </a:cubicBezTo>
                  <a:cubicBezTo>
                    <a:pt x="4" y="31"/>
                    <a:pt x="4" y="31"/>
                    <a:pt x="4" y="31"/>
                  </a:cubicBezTo>
                  <a:cubicBezTo>
                    <a:pt x="4" y="31"/>
                    <a:pt x="4" y="31"/>
                    <a:pt x="4" y="31"/>
                  </a:cubicBezTo>
                  <a:cubicBezTo>
                    <a:pt x="16" y="31"/>
                    <a:pt x="16" y="31"/>
                    <a:pt x="16" y="31"/>
                  </a:cubicBezTo>
                  <a:cubicBezTo>
                    <a:pt x="18" y="34"/>
                    <a:pt x="25" y="36"/>
                    <a:pt x="33" y="36"/>
                  </a:cubicBezTo>
                  <a:cubicBezTo>
                    <a:pt x="42" y="36"/>
                    <a:pt x="49" y="34"/>
                    <a:pt x="51" y="31"/>
                  </a:cubicBezTo>
                  <a:cubicBezTo>
                    <a:pt x="62" y="31"/>
                    <a:pt x="62" y="31"/>
                    <a:pt x="62" y="31"/>
                  </a:cubicBezTo>
                  <a:cubicBezTo>
                    <a:pt x="64" y="31"/>
                    <a:pt x="64" y="31"/>
                    <a:pt x="64" y="31"/>
                  </a:cubicBezTo>
                  <a:cubicBezTo>
                    <a:pt x="67" y="31"/>
                    <a:pt x="67" y="31"/>
                    <a:pt x="67" y="31"/>
                  </a:cubicBezTo>
                  <a:cubicBezTo>
                    <a:pt x="66" y="14"/>
                    <a:pt x="51" y="0"/>
                    <a:pt x="33" y="0"/>
                  </a:cubicBezTo>
                  <a:close/>
                  <a:moveTo>
                    <a:pt x="33" y="26"/>
                  </a:moveTo>
                  <a:cubicBezTo>
                    <a:pt x="30" y="26"/>
                    <a:pt x="27" y="24"/>
                    <a:pt x="27" y="20"/>
                  </a:cubicBezTo>
                  <a:cubicBezTo>
                    <a:pt x="27" y="17"/>
                    <a:pt x="30" y="14"/>
                    <a:pt x="33" y="14"/>
                  </a:cubicBezTo>
                  <a:cubicBezTo>
                    <a:pt x="37" y="14"/>
                    <a:pt x="40" y="17"/>
                    <a:pt x="40" y="20"/>
                  </a:cubicBezTo>
                  <a:cubicBezTo>
                    <a:pt x="40" y="24"/>
                    <a:pt x="37" y="26"/>
                    <a:pt x="3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148" name="组合 147"/>
          <p:cNvGrpSpPr/>
          <p:nvPr/>
        </p:nvGrpSpPr>
        <p:grpSpPr>
          <a:xfrm>
            <a:off x="1362004" y="2166255"/>
            <a:ext cx="211211" cy="191114"/>
            <a:chOff x="8578847" y="285750"/>
            <a:chExt cx="817566" cy="739775"/>
          </a:xfrm>
          <a:solidFill>
            <a:srgbClr val="E87071"/>
          </a:solidFill>
        </p:grpSpPr>
        <p:sp>
          <p:nvSpPr>
            <p:cNvPr id="149" name="Freeform 35"/>
            <p:cNvSpPr/>
            <p:nvPr/>
          </p:nvSpPr>
          <p:spPr bwMode="auto">
            <a:xfrm>
              <a:off x="8578847" y="530226"/>
              <a:ext cx="615949" cy="495299"/>
            </a:xfrm>
            <a:custGeom>
              <a:avLst/>
              <a:gdLst>
                <a:gd name="T0" fmla="*/ 164 w 164"/>
                <a:gd name="T1" fmla="*/ 59 h 132"/>
                <a:gd name="T2" fmla="*/ 131 w 164"/>
                <a:gd name="T3" fmla="*/ 63 h 132"/>
                <a:gd name="T4" fmla="*/ 108 w 164"/>
                <a:gd name="T5" fmla="*/ 61 h 132"/>
                <a:gd name="T6" fmla="*/ 76 w 164"/>
                <a:gd name="T7" fmla="*/ 83 h 132"/>
                <a:gd name="T8" fmla="*/ 77 w 164"/>
                <a:gd name="T9" fmla="*/ 50 h 132"/>
                <a:gd name="T10" fmla="*/ 41 w 164"/>
                <a:gd name="T11" fmla="*/ 0 h 132"/>
                <a:gd name="T12" fmla="*/ 0 w 164"/>
                <a:gd name="T13" fmla="*/ 48 h 132"/>
                <a:gd name="T14" fmla="*/ 83 w 164"/>
                <a:gd name="T15" fmla="*/ 105 h 132"/>
                <a:gd name="T16" fmla="*/ 108 w 164"/>
                <a:gd name="T17" fmla="*/ 102 h 132"/>
                <a:gd name="T18" fmla="*/ 138 w 164"/>
                <a:gd name="T19" fmla="*/ 132 h 132"/>
                <a:gd name="T20" fmla="*/ 130 w 164"/>
                <a:gd name="T21" fmla="*/ 95 h 132"/>
                <a:gd name="T22" fmla="*/ 164 w 164"/>
                <a:gd name="T23" fmla="*/ 5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132">
                  <a:moveTo>
                    <a:pt x="164" y="59"/>
                  </a:moveTo>
                  <a:cubicBezTo>
                    <a:pt x="154" y="62"/>
                    <a:pt x="143" y="63"/>
                    <a:pt x="131" y="63"/>
                  </a:cubicBezTo>
                  <a:cubicBezTo>
                    <a:pt x="123" y="63"/>
                    <a:pt x="115" y="62"/>
                    <a:pt x="108" y="61"/>
                  </a:cubicBezTo>
                  <a:cubicBezTo>
                    <a:pt x="104" y="64"/>
                    <a:pt x="76" y="83"/>
                    <a:pt x="76" y="83"/>
                  </a:cubicBezTo>
                  <a:cubicBezTo>
                    <a:pt x="76" y="83"/>
                    <a:pt x="76" y="56"/>
                    <a:pt x="77" y="50"/>
                  </a:cubicBezTo>
                  <a:cubicBezTo>
                    <a:pt x="55" y="38"/>
                    <a:pt x="41" y="20"/>
                    <a:pt x="41" y="0"/>
                  </a:cubicBezTo>
                  <a:cubicBezTo>
                    <a:pt x="17" y="10"/>
                    <a:pt x="0" y="28"/>
                    <a:pt x="0" y="48"/>
                  </a:cubicBezTo>
                  <a:cubicBezTo>
                    <a:pt x="0" y="80"/>
                    <a:pt x="37" y="105"/>
                    <a:pt x="83" y="105"/>
                  </a:cubicBezTo>
                  <a:cubicBezTo>
                    <a:pt x="92" y="105"/>
                    <a:pt x="100" y="104"/>
                    <a:pt x="108" y="102"/>
                  </a:cubicBezTo>
                  <a:cubicBezTo>
                    <a:pt x="138" y="132"/>
                    <a:pt x="138" y="132"/>
                    <a:pt x="138" y="132"/>
                  </a:cubicBezTo>
                  <a:cubicBezTo>
                    <a:pt x="130" y="95"/>
                    <a:pt x="130" y="95"/>
                    <a:pt x="130" y="95"/>
                  </a:cubicBezTo>
                  <a:cubicBezTo>
                    <a:pt x="148" y="87"/>
                    <a:pt x="160" y="74"/>
                    <a:pt x="164"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0" name="Freeform 36"/>
            <p:cNvSpPr/>
            <p:nvPr/>
          </p:nvSpPr>
          <p:spPr bwMode="auto">
            <a:xfrm>
              <a:off x="8777288" y="285750"/>
              <a:ext cx="619125" cy="469899"/>
            </a:xfrm>
            <a:custGeom>
              <a:avLst/>
              <a:gdLst>
                <a:gd name="T0" fmla="*/ 83 w 165"/>
                <a:gd name="T1" fmla="*/ 0 h 125"/>
                <a:gd name="T2" fmla="*/ 0 w 165"/>
                <a:gd name="T3" fmla="*/ 56 h 125"/>
                <a:gd name="T4" fmla="*/ 36 w 165"/>
                <a:gd name="T5" fmla="*/ 102 h 125"/>
                <a:gd name="T6" fmla="*/ 35 w 165"/>
                <a:gd name="T7" fmla="*/ 125 h 125"/>
                <a:gd name="T8" fmla="*/ 57 w 165"/>
                <a:gd name="T9" fmla="*/ 110 h 125"/>
                <a:gd name="T10" fmla="*/ 83 w 165"/>
                <a:gd name="T11" fmla="*/ 113 h 125"/>
                <a:gd name="T12" fmla="*/ 165 w 165"/>
                <a:gd name="T13" fmla="*/ 56 h 125"/>
                <a:gd name="T14" fmla="*/ 83 w 165"/>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125">
                  <a:moveTo>
                    <a:pt x="83" y="0"/>
                  </a:moveTo>
                  <a:cubicBezTo>
                    <a:pt x="37" y="0"/>
                    <a:pt x="0" y="25"/>
                    <a:pt x="0" y="56"/>
                  </a:cubicBezTo>
                  <a:cubicBezTo>
                    <a:pt x="0" y="75"/>
                    <a:pt x="14" y="92"/>
                    <a:pt x="36" y="102"/>
                  </a:cubicBezTo>
                  <a:cubicBezTo>
                    <a:pt x="35" y="125"/>
                    <a:pt x="35" y="125"/>
                    <a:pt x="35" y="125"/>
                  </a:cubicBezTo>
                  <a:cubicBezTo>
                    <a:pt x="57" y="110"/>
                    <a:pt x="57" y="110"/>
                    <a:pt x="57" y="110"/>
                  </a:cubicBezTo>
                  <a:cubicBezTo>
                    <a:pt x="65" y="112"/>
                    <a:pt x="74" y="113"/>
                    <a:pt x="83" y="113"/>
                  </a:cubicBezTo>
                  <a:cubicBezTo>
                    <a:pt x="128" y="113"/>
                    <a:pt x="165" y="87"/>
                    <a:pt x="165" y="56"/>
                  </a:cubicBezTo>
                  <a:cubicBezTo>
                    <a:pt x="165" y="25"/>
                    <a:pt x="128" y="0"/>
                    <a:pt x="8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51" name="Freeform 32"/>
          <p:cNvSpPr>
            <a:spLocks noEditPoints="1"/>
          </p:cNvSpPr>
          <p:nvPr/>
        </p:nvSpPr>
        <p:spPr bwMode="auto">
          <a:xfrm>
            <a:off x="1348546" y="1177628"/>
            <a:ext cx="259746" cy="185920"/>
          </a:xfrm>
          <a:custGeom>
            <a:avLst/>
            <a:gdLst>
              <a:gd name="T0" fmla="*/ 92 w 244"/>
              <a:gd name="T1" fmla="*/ 48 h 175"/>
              <a:gd name="T2" fmla="*/ 102 w 244"/>
              <a:gd name="T3" fmla="*/ 27 h 175"/>
              <a:gd name="T4" fmla="*/ 75 w 244"/>
              <a:gd name="T5" fmla="*/ 0 h 175"/>
              <a:gd name="T6" fmla="*/ 48 w 244"/>
              <a:gd name="T7" fmla="*/ 27 h 175"/>
              <a:gd name="T8" fmla="*/ 58 w 244"/>
              <a:gd name="T9" fmla="*/ 48 h 175"/>
              <a:gd name="T10" fmla="*/ 10 w 244"/>
              <a:gd name="T11" fmla="*/ 123 h 175"/>
              <a:gd name="T12" fmla="*/ 46 w 244"/>
              <a:gd name="T13" fmla="*/ 97 h 175"/>
              <a:gd name="T14" fmla="*/ 32 w 244"/>
              <a:gd name="T15" fmla="*/ 175 h 175"/>
              <a:gd name="T16" fmla="*/ 57 w 244"/>
              <a:gd name="T17" fmla="*/ 175 h 175"/>
              <a:gd name="T18" fmla="*/ 75 w 244"/>
              <a:gd name="T19" fmla="*/ 142 h 175"/>
              <a:gd name="T20" fmla="*/ 93 w 244"/>
              <a:gd name="T21" fmla="*/ 175 h 175"/>
              <a:gd name="T22" fmla="*/ 118 w 244"/>
              <a:gd name="T23" fmla="*/ 175 h 175"/>
              <a:gd name="T24" fmla="*/ 104 w 244"/>
              <a:gd name="T25" fmla="*/ 97 h 175"/>
              <a:gd name="T26" fmla="*/ 140 w 244"/>
              <a:gd name="T27" fmla="*/ 123 h 175"/>
              <a:gd name="T28" fmla="*/ 92 w 244"/>
              <a:gd name="T29" fmla="*/ 48 h 175"/>
              <a:gd name="T30" fmla="*/ 208 w 244"/>
              <a:gd name="T31" fmla="*/ 97 h 175"/>
              <a:gd name="T32" fmla="*/ 214 w 244"/>
              <a:gd name="T33" fmla="*/ 84 h 175"/>
              <a:gd name="T34" fmla="*/ 198 w 244"/>
              <a:gd name="T35" fmla="*/ 68 h 175"/>
              <a:gd name="T36" fmla="*/ 181 w 244"/>
              <a:gd name="T37" fmla="*/ 84 h 175"/>
              <a:gd name="T38" fmla="*/ 187 w 244"/>
              <a:gd name="T39" fmla="*/ 97 h 175"/>
              <a:gd name="T40" fmla="*/ 158 w 244"/>
              <a:gd name="T41" fmla="*/ 143 h 175"/>
              <a:gd name="T42" fmla="*/ 180 w 244"/>
              <a:gd name="T43" fmla="*/ 127 h 175"/>
              <a:gd name="T44" fmla="*/ 171 w 244"/>
              <a:gd name="T45" fmla="*/ 175 h 175"/>
              <a:gd name="T46" fmla="*/ 186 w 244"/>
              <a:gd name="T47" fmla="*/ 175 h 175"/>
              <a:gd name="T48" fmla="*/ 198 w 244"/>
              <a:gd name="T49" fmla="*/ 155 h 175"/>
              <a:gd name="T50" fmla="*/ 209 w 244"/>
              <a:gd name="T51" fmla="*/ 175 h 175"/>
              <a:gd name="T52" fmla="*/ 224 w 244"/>
              <a:gd name="T53" fmla="*/ 175 h 175"/>
              <a:gd name="T54" fmla="*/ 216 w 244"/>
              <a:gd name="T55" fmla="*/ 127 h 175"/>
              <a:gd name="T56" fmla="*/ 237 w 244"/>
              <a:gd name="T57" fmla="*/ 143 h 175"/>
              <a:gd name="T58" fmla="*/ 208 w 244"/>
              <a:gd name="T59" fmla="*/ 9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4" h="175">
                <a:moveTo>
                  <a:pt x="92" y="48"/>
                </a:moveTo>
                <a:cubicBezTo>
                  <a:pt x="98" y="43"/>
                  <a:pt x="102" y="36"/>
                  <a:pt x="102" y="27"/>
                </a:cubicBezTo>
                <a:cubicBezTo>
                  <a:pt x="102" y="12"/>
                  <a:pt x="90" y="0"/>
                  <a:pt x="75" y="0"/>
                </a:cubicBezTo>
                <a:cubicBezTo>
                  <a:pt x="60" y="0"/>
                  <a:pt x="48" y="12"/>
                  <a:pt x="48" y="27"/>
                </a:cubicBezTo>
                <a:cubicBezTo>
                  <a:pt x="48" y="36"/>
                  <a:pt x="52" y="43"/>
                  <a:pt x="58" y="48"/>
                </a:cubicBezTo>
                <a:cubicBezTo>
                  <a:pt x="31" y="58"/>
                  <a:pt x="0" y="113"/>
                  <a:pt x="10" y="123"/>
                </a:cubicBezTo>
                <a:cubicBezTo>
                  <a:pt x="19" y="131"/>
                  <a:pt x="34" y="114"/>
                  <a:pt x="46" y="97"/>
                </a:cubicBezTo>
                <a:cubicBezTo>
                  <a:pt x="39" y="123"/>
                  <a:pt x="34" y="151"/>
                  <a:pt x="32" y="175"/>
                </a:cubicBezTo>
                <a:cubicBezTo>
                  <a:pt x="57" y="175"/>
                  <a:pt x="57" y="175"/>
                  <a:pt x="57" y="175"/>
                </a:cubicBezTo>
                <a:cubicBezTo>
                  <a:pt x="57" y="161"/>
                  <a:pt x="66" y="142"/>
                  <a:pt x="75" y="142"/>
                </a:cubicBezTo>
                <a:cubicBezTo>
                  <a:pt x="84" y="142"/>
                  <a:pt x="93" y="161"/>
                  <a:pt x="93" y="175"/>
                </a:cubicBezTo>
                <a:cubicBezTo>
                  <a:pt x="118" y="175"/>
                  <a:pt x="118" y="175"/>
                  <a:pt x="118" y="175"/>
                </a:cubicBezTo>
                <a:cubicBezTo>
                  <a:pt x="116" y="151"/>
                  <a:pt x="111" y="123"/>
                  <a:pt x="104" y="97"/>
                </a:cubicBezTo>
                <a:cubicBezTo>
                  <a:pt x="116" y="114"/>
                  <a:pt x="131" y="131"/>
                  <a:pt x="140" y="123"/>
                </a:cubicBezTo>
                <a:cubicBezTo>
                  <a:pt x="150" y="113"/>
                  <a:pt x="119" y="58"/>
                  <a:pt x="92" y="48"/>
                </a:cubicBezTo>
                <a:close/>
                <a:moveTo>
                  <a:pt x="208" y="97"/>
                </a:moveTo>
                <a:cubicBezTo>
                  <a:pt x="212" y="94"/>
                  <a:pt x="214" y="89"/>
                  <a:pt x="214" y="84"/>
                </a:cubicBezTo>
                <a:cubicBezTo>
                  <a:pt x="214" y="75"/>
                  <a:pt x="207" y="68"/>
                  <a:pt x="198" y="68"/>
                </a:cubicBezTo>
                <a:cubicBezTo>
                  <a:pt x="188" y="68"/>
                  <a:pt x="181" y="75"/>
                  <a:pt x="181" y="84"/>
                </a:cubicBezTo>
                <a:cubicBezTo>
                  <a:pt x="181" y="89"/>
                  <a:pt x="183" y="94"/>
                  <a:pt x="187" y="97"/>
                </a:cubicBezTo>
                <a:cubicBezTo>
                  <a:pt x="170" y="103"/>
                  <a:pt x="151" y="137"/>
                  <a:pt x="158" y="143"/>
                </a:cubicBezTo>
                <a:cubicBezTo>
                  <a:pt x="163" y="148"/>
                  <a:pt x="172" y="137"/>
                  <a:pt x="180" y="127"/>
                </a:cubicBezTo>
                <a:cubicBezTo>
                  <a:pt x="176" y="143"/>
                  <a:pt x="173" y="160"/>
                  <a:pt x="171" y="175"/>
                </a:cubicBezTo>
                <a:cubicBezTo>
                  <a:pt x="186" y="175"/>
                  <a:pt x="186" y="175"/>
                  <a:pt x="186" y="175"/>
                </a:cubicBezTo>
                <a:cubicBezTo>
                  <a:pt x="186" y="167"/>
                  <a:pt x="192" y="155"/>
                  <a:pt x="198" y="155"/>
                </a:cubicBezTo>
                <a:cubicBezTo>
                  <a:pt x="203" y="155"/>
                  <a:pt x="209" y="167"/>
                  <a:pt x="209" y="175"/>
                </a:cubicBezTo>
                <a:cubicBezTo>
                  <a:pt x="224" y="175"/>
                  <a:pt x="224" y="175"/>
                  <a:pt x="224" y="175"/>
                </a:cubicBezTo>
                <a:cubicBezTo>
                  <a:pt x="223" y="160"/>
                  <a:pt x="219" y="143"/>
                  <a:pt x="216" y="127"/>
                </a:cubicBezTo>
                <a:cubicBezTo>
                  <a:pt x="223" y="137"/>
                  <a:pt x="232" y="148"/>
                  <a:pt x="237" y="143"/>
                </a:cubicBezTo>
                <a:cubicBezTo>
                  <a:pt x="244" y="137"/>
                  <a:pt x="225" y="103"/>
                  <a:pt x="208" y="97"/>
                </a:cubicBezTo>
                <a:close/>
              </a:path>
            </a:pathLst>
          </a:custGeom>
          <a:solidFill>
            <a:srgbClr val="01ACBE"/>
          </a:solidFill>
          <a:ln>
            <a:noFill/>
          </a:ln>
        </p:spPr>
        <p:txBody>
          <a:bodyPr vert="horz" wrap="square" lIns="68580" tIns="34290" rIns="68580" bIns="34290" numCol="1" anchor="t" anchorCtr="0" compatLnSpc="1"/>
          <a:lstStyle/>
          <a:p>
            <a:endParaRPr lang="zh-CN" altLang="en-US">
              <a:solidFill>
                <a:prstClr val="black"/>
              </a:solidFill>
            </a:endParaRPr>
          </a:p>
        </p:txBody>
      </p:sp>
      <p:grpSp>
        <p:nvGrpSpPr>
          <p:cNvPr id="152" name="组合 151"/>
          <p:cNvGrpSpPr/>
          <p:nvPr/>
        </p:nvGrpSpPr>
        <p:grpSpPr>
          <a:xfrm>
            <a:off x="1358586" y="3099431"/>
            <a:ext cx="202522" cy="228554"/>
            <a:chOff x="10815622" y="1174752"/>
            <a:chExt cx="728662" cy="822326"/>
          </a:xfrm>
          <a:solidFill>
            <a:srgbClr val="00AF92"/>
          </a:solidFill>
        </p:grpSpPr>
        <p:sp>
          <p:nvSpPr>
            <p:cNvPr id="153" name="Freeform 33"/>
            <p:cNvSpPr>
              <a:spLocks noEditPoints="1"/>
            </p:cNvSpPr>
            <p:nvPr/>
          </p:nvSpPr>
          <p:spPr bwMode="auto">
            <a:xfrm>
              <a:off x="10815622" y="1174752"/>
              <a:ext cx="728662" cy="822326"/>
            </a:xfrm>
            <a:custGeom>
              <a:avLst/>
              <a:gdLst>
                <a:gd name="T0" fmla="*/ 103 w 194"/>
                <a:gd name="T1" fmla="*/ 26 h 219"/>
                <a:gd name="T2" fmla="*/ 103 w 194"/>
                <a:gd name="T3" fmla="*/ 18 h 219"/>
                <a:gd name="T4" fmla="*/ 120 w 194"/>
                <a:gd name="T5" fmla="*/ 18 h 219"/>
                <a:gd name="T6" fmla="*/ 120 w 194"/>
                <a:gd name="T7" fmla="*/ 0 h 219"/>
                <a:gd name="T8" fmla="*/ 74 w 194"/>
                <a:gd name="T9" fmla="*/ 0 h 219"/>
                <a:gd name="T10" fmla="*/ 74 w 194"/>
                <a:gd name="T11" fmla="*/ 18 h 219"/>
                <a:gd name="T12" fmla="*/ 91 w 194"/>
                <a:gd name="T13" fmla="*/ 18 h 219"/>
                <a:gd name="T14" fmla="*/ 91 w 194"/>
                <a:gd name="T15" fmla="*/ 26 h 219"/>
                <a:gd name="T16" fmla="*/ 0 w 194"/>
                <a:gd name="T17" fmla="*/ 122 h 219"/>
                <a:gd name="T18" fmla="*/ 97 w 194"/>
                <a:gd name="T19" fmla="*/ 219 h 219"/>
                <a:gd name="T20" fmla="*/ 194 w 194"/>
                <a:gd name="T21" fmla="*/ 122 h 219"/>
                <a:gd name="T22" fmla="*/ 103 w 194"/>
                <a:gd name="T23" fmla="*/ 26 h 219"/>
                <a:gd name="T24" fmla="*/ 158 w 194"/>
                <a:gd name="T25" fmla="*/ 180 h 219"/>
                <a:gd name="T26" fmla="*/ 145 w 194"/>
                <a:gd name="T27" fmla="*/ 167 h 219"/>
                <a:gd name="T28" fmla="*/ 142 w 194"/>
                <a:gd name="T29" fmla="*/ 171 h 219"/>
                <a:gd name="T30" fmla="*/ 154 w 194"/>
                <a:gd name="T31" fmla="*/ 183 h 219"/>
                <a:gd name="T32" fmla="*/ 100 w 194"/>
                <a:gd name="T33" fmla="*/ 206 h 219"/>
                <a:gd name="T34" fmla="*/ 100 w 194"/>
                <a:gd name="T35" fmla="*/ 188 h 219"/>
                <a:gd name="T36" fmla="*/ 95 w 194"/>
                <a:gd name="T37" fmla="*/ 188 h 219"/>
                <a:gd name="T38" fmla="*/ 95 w 194"/>
                <a:gd name="T39" fmla="*/ 206 h 219"/>
                <a:gd name="T40" fmla="*/ 40 w 194"/>
                <a:gd name="T41" fmla="*/ 183 h 219"/>
                <a:gd name="T42" fmla="*/ 52 w 194"/>
                <a:gd name="T43" fmla="*/ 171 h 219"/>
                <a:gd name="T44" fmla="*/ 49 w 194"/>
                <a:gd name="T45" fmla="*/ 167 h 219"/>
                <a:gd name="T46" fmla="*/ 36 w 194"/>
                <a:gd name="T47" fmla="*/ 180 h 219"/>
                <a:gd name="T48" fmla="*/ 14 w 194"/>
                <a:gd name="T49" fmla="*/ 125 h 219"/>
                <a:gd name="T50" fmla="*/ 31 w 194"/>
                <a:gd name="T51" fmla="*/ 125 h 219"/>
                <a:gd name="T52" fmla="*/ 31 w 194"/>
                <a:gd name="T53" fmla="*/ 120 h 219"/>
                <a:gd name="T54" fmla="*/ 14 w 194"/>
                <a:gd name="T55" fmla="*/ 120 h 219"/>
                <a:gd name="T56" fmla="*/ 36 w 194"/>
                <a:gd name="T57" fmla="*/ 65 h 219"/>
                <a:gd name="T58" fmla="*/ 49 w 194"/>
                <a:gd name="T59" fmla="*/ 78 h 219"/>
                <a:gd name="T60" fmla="*/ 52 w 194"/>
                <a:gd name="T61" fmla="*/ 74 h 219"/>
                <a:gd name="T62" fmla="*/ 40 w 194"/>
                <a:gd name="T63" fmla="*/ 62 h 219"/>
                <a:gd name="T64" fmla="*/ 95 w 194"/>
                <a:gd name="T65" fmla="*/ 39 h 219"/>
                <a:gd name="T66" fmla="*/ 95 w 194"/>
                <a:gd name="T67" fmla="*/ 56 h 219"/>
                <a:gd name="T68" fmla="*/ 100 w 194"/>
                <a:gd name="T69" fmla="*/ 56 h 219"/>
                <a:gd name="T70" fmla="*/ 100 w 194"/>
                <a:gd name="T71" fmla="*/ 39 h 219"/>
                <a:gd name="T72" fmla="*/ 154 w 194"/>
                <a:gd name="T73" fmla="*/ 62 h 219"/>
                <a:gd name="T74" fmla="*/ 142 w 194"/>
                <a:gd name="T75" fmla="*/ 74 h 219"/>
                <a:gd name="T76" fmla="*/ 145 w 194"/>
                <a:gd name="T77" fmla="*/ 78 h 219"/>
                <a:gd name="T78" fmla="*/ 158 w 194"/>
                <a:gd name="T79" fmla="*/ 65 h 219"/>
                <a:gd name="T80" fmla="*/ 180 w 194"/>
                <a:gd name="T81" fmla="*/ 120 h 219"/>
                <a:gd name="T82" fmla="*/ 163 w 194"/>
                <a:gd name="T83" fmla="*/ 120 h 219"/>
                <a:gd name="T84" fmla="*/ 163 w 194"/>
                <a:gd name="T85" fmla="*/ 125 h 219"/>
                <a:gd name="T86" fmla="*/ 180 w 194"/>
                <a:gd name="T87" fmla="*/ 125 h 219"/>
                <a:gd name="T88" fmla="*/ 158 w 194"/>
                <a:gd name="T89" fmla="*/ 18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4" h="219">
                  <a:moveTo>
                    <a:pt x="103" y="26"/>
                  </a:moveTo>
                  <a:cubicBezTo>
                    <a:pt x="103" y="18"/>
                    <a:pt x="103" y="18"/>
                    <a:pt x="103" y="18"/>
                  </a:cubicBezTo>
                  <a:cubicBezTo>
                    <a:pt x="120" y="18"/>
                    <a:pt x="120" y="18"/>
                    <a:pt x="120" y="18"/>
                  </a:cubicBezTo>
                  <a:cubicBezTo>
                    <a:pt x="120" y="0"/>
                    <a:pt x="120" y="0"/>
                    <a:pt x="120" y="0"/>
                  </a:cubicBezTo>
                  <a:cubicBezTo>
                    <a:pt x="74" y="0"/>
                    <a:pt x="74" y="0"/>
                    <a:pt x="74" y="0"/>
                  </a:cubicBezTo>
                  <a:cubicBezTo>
                    <a:pt x="74" y="18"/>
                    <a:pt x="74" y="18"/>
                    <a:pt x="74" y="18"/>
                  </a:cubicBezTo>
                  <a:cubicBezTo>
                    <a:pt x="91" y="18"/>
                    <a:pt x="91" y="18"/>
                    <a:pt x="91" y="18"/>
                  </a:cubicBezTo>
                  <a:cubicBezTo>
                    <a:pt x="91" y="26"/>
                    <a:pt x="91" y="26"/>
                    <a:pt x="91" y="26"/>
                  </a:cubicBezTo>
                  <a:cubicBezTo>
                    <a:pt x="41" y="29"/>
                    <a:pt x="0" y="71"/>
                    <a:pt x="0" y="122"/>
                  </a:cubicBezTo>
                  <a:cubicBezTo>
                    <a:pt x="0" y="176"/>
                    <a:pt x="44" y="219"/>
                    <a:pt x="97" y="219"/>
                  </a:cubicBezTo>
                  <a:cubicBezTo>
                    <a:pt x="150" y="219"/>
                    <a:pt x="194" y="176"/>
                    <a:pt x="194" y="122"/>
                  </a:cubicBezTo>
                  <a:cubicBezTo>
                    <a:pt x="194" y="71"/>
                    <a:pt x="154" y="29"/>
                    <a:pt x="103" y="26"/>
                  </a:cubicBezTo>
                  <a:close/>
                  <a:moveTo>
                    <a:pt x="158" y="180"/>
                  </a:moveTo>
                  <a:cubicBezTo>
                    <a:pt x="145" y="167"/>
                    <a:pt x="145" y="167"/>
                    <a:pt x="145" y="167"/>
                  </a:cubicBezTo>
                  <a:cubicBezTo>
                    <a:pt x="142" y="171"/>
                    <a:pt x="142" y="171"/>
                    <a:pt x="142" y="171"/>
                  </a:cubicBezTo>
                  <a:cubicBezTo>
                    <a:pt x="154" y="183"/>
                    <a:pt x="154" y="183"/>
                    <a:pt x="154" y="183"/>
                  </a:cubicBezTo>
                  <a:cubicBezTo>
                    <a:pt x="140" y="197"/>
                    <a:pt x="121" y="205"/>
                    <a:pt x="100" y="206"/>
                  </a:cubicBezTo>
                  <a:cubicBezTo>
                    <a:pt x="100" y="188"/>
                    <a:pt x="100" y="188"/>
                    <a:pt x="100" y="188"/>
                  </a:cubicBezTo>
                  <a:cubicBezTo>
                    <a:pt x="95" y="188"/>
                    <a:pt x="95" y="188"/>
                    <a:pt x="95" y="188"/>
                  </a:cubicBezTo>
                  <a:cubicBezTo>
                    <a:pt x="95" y="206"/>
                    <a:pt x="95" y="206"/>
                    <a:pt x="95" y="206"/>
                  </a:cubicBezTo>
                  <a:cubicBezTo>
                    <a:pt x="73" y="205"/>
                    <a:pt x="54" y="197"/>
                    <a:pt x="40" y="183"/>
                  </a:cubicBezTo>
                  <a:cubicBezTo>
                    <a:pt x="52" y="171"/>
                    <a:pt x="52" y="171"/>
                    <a:pt x="52" y="171"/>
                  </a:cubicBezTo>
                  <a:cubicBezTo>
                    <a:pt x="49" y="167"/>
                    <a:pt x="49" y="167"/>
                    <a:pt x="49" y="167"/>
                  </a:cubicBezTo>
                  <a:cubicBezTo>
                    <a:pt x="36" y="180"/>
                    <a:pt x="36" y="180"/>
                    <a:pt x="36" y="180"/>
                  </a:cubicBezTo>
                  <a:cubicBezTo>
                    <a:pt x="23" y="165"/>
                    <a:pt x="14" y="146"/>
                    <a:pt x="14" y="125"/>
                  </a:cubicBezTo>
                  <a:cubicBezTo>
                    <a:pt x="31" y="125"/>
                    <a:pt x="31" y="125"/>
                    <a:pt x="31" y="125"/>
                  </a:cubicBezTo>
                  <a:cubicBezTo>
                    <a:pt x="31" y="120"/>
                    <a:pt x="31" y="120"/>
                    <a:pt x="31" y="120"/>
                  </a:cubicBezTo>
                  <a:cubicBezTo>
                    <a:pt x="14" y="120"/>
                    <a:pt x="14" y="120"/>
                    <a:pt x="14" y="120"/>
                  </a:cubicBezTo>
                  <a:cubicBezTo>
                    <a:pt x="14" y="99"/>
                    <a:pt x="23" y="80"/>
                    <a:pt x="36" y="65"/>
                  </a:cubicBezTo>
                  <a:cubicBezTo>
                    <a:pt x="49" y="78"/>
                    <a:pt x="49" y="78"/>
                    <a:pt x="49" y="78"/>
                  </a:cubicBezTo>
                  <a:cubicBezTo>
                    <a:pt x="52" y="74"/>
                    <a:pt x="52" y="74"/>
                    <a:pt x="52" y="74"/>
                  </a:cubicBezTo>
                  <a:cubicBezTo>
                    <a:pt x="40" y="62"/>
                    <a:pt x="40" y="62"/>
                    <a:pt x="40" y="62"/>
                  </a:cubicBezTo>
                  <a:cubicBezTo>
                    <a:pt x="54" y="48"/>
                    <a:pt x="73" y="40"/>
                    <a:pt x="95" y="39"/>
                  </a:cubicBezTo>
                  <a:cubicBezTo>
                    <a:pt x="95" y="56"/>
                    <a:pt x="95" y="56"/>
                    <a:pt x="95" y="56"/>
                  </a:cubicBezTo>
                  <a:cubicBezTo>
                    <a:pt x="100" y="56"/>
                    <a:pt x="100" y="56"/>
                    <a:pt x="100" y="56"/>
                  </a:cubicBezTo>
                  <a:cubicBezTo>
                    <a:pt x="100" y="39"/>
                    <a:pt x="100" y="39"/>
                    <a:pt x="100" y="39"/>
                  </a:cubicBezTo>
                  <a:cubicBezTo>
                    <a:pt x="121" y="40"/>
                    <a:pt x="140" y="48"/>
                    <a:pt x="154" y="62"/>
                  </a:cubicBezTo>
                  <a:cubicBezTo>
                    <a:pt x="142" y="74"/>
                    <a:pt x="142" y="74"/>
                    <a:pt x="142" y="74"/>
                  </a:cubicBezTo>
                  <a:cubicBezTo>
                    <a:pt x="145" y="78"/>
                    <a:pt x="145" y="78"/>
                    <a:pt x="145" y="78"/>
                  </a:cubicBezTo>
                  <a:cubicBezTo>
                    <a:pt x="158" y="65"/>
                    <a:pt x="158" y="65"/>
                    <a:pt x="158" y="65"/>
                  </a:cubicBezTo>
                  <a:cubicBezTo>
                    <a:pt x="171" y="80"/>
                    <a:pt x="180" y="99"/>
                    <a:pt x="180" y="120"/>
                  </a:cubicBezTo>
                  <a:cubicBezTo>
                    <a:pt x="163" y="120"/>
                    <a:pt x="163" y="120"/>
                    <a:pt x="163" y="120"/>
                  </a:cubicBezTo>
                  <a:cubicBezTo>
                    <a:pt x="163" y="125"/>
                    <a:pt x="163" y="125"/>
                    <a:pt x="163" y="125"/>
                  </a:cubicBezTo>
                  <a:cubicBezTo>
                    <a:pt x="180" y="125"/>
                    <a:pt x="180" y="125"/>
                    <a:pt x="180" y="125"/>
                  </a:cubicBezTo>
                  <a:cubicBezTo>
                    <a:pt x="180" y="146"/>
                    <a:pt x="171" y="165"/>
                    <a:pt x="158"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4" name="Freeform 34"/>
            <p:cNvSpPr/>
            <p:nvPr/>
          </p:nvSpPr>
          <p:spPr bwMode="auto">
            <a:xfrm>
              <a:off x="11153774" y="1404936"/>
              <a:ext cx="160337" cy="273049"/>
            </a:xfrm>
            <a:custGeom>
              <a:avLst/>
              <a:gdLst>
                <a:gd name="T0" fmla="*/ 101 w 101"/>
                <a:gd name="T1" fmla="*/ 66 h 172"/>
                <a:gd name="T2" fmla="*/ 94 w 101"/>
                <a:gd name="T3" fmla="*/ 59 h 172"/>
                <a:gd name="T4" fmla="*/ 21 w 101"/>
                <a:gd name="T5" fmla="*/ 132 h 172"/>
                <a:gd name="T6" fmla="*/ 21 w 101"/>
                <a:gd name="T7" fmla="*/ 0 h 172"/>
                <a:gd name="T8" fmla="*/ 11 w 101"/>
                <a:gd name="T9" fmla="*/ 0 h 172"/>
                <a:gd name="T10" fmla="*/ 11 w 101"/>
                <a:gd name="T11" fmla="*/ 141 h 172"/>
                <a:gd name="T12" fmla="*/ 0 w 101"/>
                <a:gd name="T13" fmla="*/ 153 h 172"/>
                <a:gd name="T14" fmla="*/ 7 w 101"/>
                <a:gd name="T15" fmla="*/ 163 h 172"/>
                <a:gd name="T16" fmla="*/ 11 w 101"/>
                <a:gd name="T17" fmla="*/ 158 h 172"/>
                <a:gd name="T18" fmla="*/ 11 w 101"/>
                <a:gd name="T19" fmla="*/ 172 h 172"/>
                <a:gd name="T20" fmla="*/ 21 w 101"/>
                <a:gd name="T21" fmla="*/ 172 h 172"/>
                <a:gd name="T22" fmla="*/ 21 w 101"/>
                <a:gd name="T23" fmla="*/ 146 h 172"/>
                <a:gd name="T24" fmla="*/ 101 w 101"/>
                <a:gd name="T25" fmla="*/ 6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172">
                  <a:moveTo>
                    <a:pt x="101" y="66"/>
                  </a:moveTo>
                  <a:lnTo>
                    <a:pt x="94" y="59"/>
                  </a:lnTo>
                  <a:lnTo>
                    <a:pt x="21" y="132"/>
                  </a:lnTo>
                  <a:lnTo>
                    <a:pt x="21" y="0"/>
                  </a:lnTo>
                  <a:lnTo>
                    <a:pt x="11" y="0"/>
                  </a:lnTo>
                  <a:lnTo>
                    <a:pt x="11" y="141"/>
                  </a:lnTo>
                  <a:lnTo>
                    <a:pt x="0" y="153"/>
                  </a:lnTo>
                  <a:lnTo>
                    <a:pt x="7" y="163"/>
                  </a:lnTo>
                  <a:lnTo>
                    <a:pt x="11" y="158"/>
                  </a:lnTo>
                  <a:lnTo>
                    <a:pt x="11" y="172"/>
                  </a:lnTo>
                  <a:lnTo>
                    <a:pt x="21" y="172"/>
                  </a:lnTo>
                  <a:lnTo>
                    <a:pt x="21" y="146"/>
                  </a:lnTo>
                  <a:lnTo>
                    <a:pt x="101"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55" name="文本框 154"/>
          <p:cNvSpPr txBox="1"/>
          <p:nvPr/>
        </p:nvSpPr>
        <p:spPr>
          <a:xfrm>
            <a:off x="1562159" y="3125013"/>
            <a:ext cx="1209641" cy="238527"/>
          </a:xfrm>
          <a:prstGeom prst="rect">
            <a:avLst/>
          </a:prstGeom>
          <a:noFill/>
        </p:spPr>
        <p:txBody>
          <a:bodyPr wrap="square" lIns="68580" tIns="34290" rIns="68580" bIns="34290" rtlCol="0">
            <a:spAutoFit/>
          </a:bodyPr>
          <a:lstStyle/>
          <a:p>
            <a:r>
              <a:rPr lang="zh-CN" altLang="en-US" sz="1100" dirty="0">
                <a:solidFill>
                  <a:prstClr val="black">
                    <a:lumMod val="65000"/>
                    <a:lumOff val="35000"/>
                  </a:prstClr>
                </a:solidFill>
                <a:latin typeface="时尚中黑简体" panose="01010104010101010101" pitchFamily="2" charset="-122"/>
                <a:ea typeface="时尚中黑简体" panose="01010104010101010101" pitchFamily="2" charset="-122"/>
              </a:rPr>
              <a:t>在此添加标题</a:t>
            </a:r>
          </a:p>
        </p:txBody>
      </p:sp>
      <p:sp>
        <p:nvSpPr>
          <p:cNvPr id="156" name="文本框 155"/>
          <p:cNvSpPr txBox="1"/>
          <p:nvPr/>
        </p:nvSpPr>
        <p:spPr>
          <a:xfrm>
            <a:off x="1279414" y="3307756"/>
            <a:ext cx="1230977" cy="561692"/>
          </a:xfrm>
          <a:prstGeom prst="rect">
            <a:avLst/>
          </a:prstGeom>
          <a:noFill/>
        </p:spPr>
        <p:txBody>
          <a:bodyPr wrap="square" lIns="68580" tIns="34290" rIns="68580" bIns="34290" rtlCol="0">
            <a:spAutoFit/>
          </a:bodyPr>
          <a:lstStyle/>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替换你的文字替换你的文字替换你的文字替换你的文字</a:t>
            </a:r>
          </a:p>
          <a:p>
            <a:pPr algn="just"/>
            <a:endPar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nvGrpSpPr>
          <p:cNvPr id="157" name="组合 156"/>
          <p:cNvGrpSpPr/>
          <p:nvPr/>
        </p:nvGrpSpPr>
        <p:grpSpPr>
          <a:xfrm flipH="1" flipV="1">
            <a:off x="1957758" y="2742163"/>
            <a:ext cx="1082201" cy="265328"/>
            <a:chOff x="5415884" y="5007622"/>
            <a:chExt cx="1648980" cy="353770"/>
          </a:xfrm>
        </p:grpSpPr>
        <p:sp>
          <p:nvSpPr>
            <p:cNvPr id="158" name="任意多边形 157"/>
            <p:cNvSpPr/>
            <p:nvPr/>
          </p:nvSpPr>
          <p:spPr>
            <a:xfrm flipH="1">
              <a:off x="5521893" y="5063235"/>
              <a:ext cx="1542971"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9" name="椭圆 158"/>
            <p:cNvSpPr/>
            <p:nvPr/>
          </p:nvSpPr>
          <p:spPr>
            <a:xfrm flipH="1">
              <a:off x="5415884" y="5007622"/>
              <a:ext cx="118316" cy="1114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60" name="文本框 159"/>
          <p:cNvSpPr txBox="1"/>
          <p:nvPr/>
        </p:nvSpPr>
        <p:spPr>
          <a:xfrm>
            <a:off x="1562159" y="2152158"/>
            <a:ext cx="1359447" cy="238527"/>
          </a:xfrm>
          <a:prstGeom prst="rect">
            <a:avLst/>
          </a:prstGeom>
          <a:noFill/>
        </p:spPr>
        <p:txBody>
          <a:bodyPr wrap="square" lIns="68580" tIns="34290" rIns="68580" bIns="34290" rtlCol="0">
            <a:spAutoFit/>
          </a:bodyPr>
          <a:lstStyle/>
          <a:p>
            <a:r>
              <a:rPr lang="zh-CN" altLang="en-US" sz="1100" dirty="0">
                <a:solidFill>
                  <a:prstClr val="black">
                    <a:lumMod val="65000"/>
                    <a:lumOff val="35000"/>
                  </a:prstClr>
                </a:solidFill>
                <a:latin typeface="时尚中黑简体" panose="01010104010101010101" pitchFamily="2" charset="-122"/>
                <a:ea typeface="时尚中黑简体" panose="01010104010101010101" pitchFamily="2" charset="-122"/>
              </a:rPr>
              <a:t>在此添加标题</a:t>
            </a:r>
          </a:p>
        </p:txBody>
      </p:sp>
      <p:sp>
        <p:nvSpPr>
          <p:cNvPr id="161" name="文本框 160"/>
          <p:cNvSpPr txBox="1"/>
          <p:nvPr/>
        </p:nvSpPr>
        <p:spPr>
          <a:xfrm>
            <a:off x="1279414" y="2334901"/>
            <a:ext cx="1230977" cy="561692"/>
          </a:xfrm>
          <a:prstGeom prst="rect">
            <a:avLst/>
          </a:prstGeom>
          <a:noFill/>
        </p:spPr>
        <p:txBody>
          <a:bodyPr wrap="square" lIns="68580" tIns="34290" rIns="68580" bIns="34290" rtlCol="0">
            <a:spAutoFit/>
          </a:bodyPr>
          <a:lstStyle/>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替换你的文字替换你的文字替换你的文字替换你的文字</a:t>
            </a:r>
          </a:p>
          <a:p>
            <a:pPr algn="just"/>
            <a:endPar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nvGrpSpPr>
          <p:cNvPr id="162" name="组合 161"/>
          <p:cNvGrpSpPr/>
          <p:nvPr/>
        </p:nvGrpSpPr>
        <p:grpSpPr>
          <a:xfrm flipH="1" flipV="1">
            <a:off x="1957758" y="1766431"/>
            <a:ext cx="1082201" cy="265328"/>
            <a:chOff x="5415884" y="5007622"/>
            <a:chExt cx="1648980" cy="353770"/>
          </a:xfrm>
        </p:grpSpPr>
        <p:sp>
          <p:nvSpPr>
            <p:cNvPr id="163" name="任意多边形 162"/>
            <p:cNvSpPr/>
            <p:nvPr/>
          </p:nvSpPr>
          <p:spPr>
            <a:xfrm flipH="1">
              <a:off x="5521893" y="5063235"/>
              <a:ext cx="1542971"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4" name="椭圆 163"/>
            <p:cNvSpPr/>
            <p:nvPr/>
          </p:nvSpPr>
          <p:spPr>
            <a:xfrm flipH="1">
              <a:off x="5415884" y="5007622"/>
              <a:ext cx="118316" cy="1114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65" name="文本框 164"/>
          <p:cNvSpPr txBox="1"/>
          <p:nvPr/>
        </p:nvSpPr>
        <p:spPr>
          <a:xfrm>
            <a:off x="1562159" y="1176426"/>
            <a:ext cx="1209641" cy="238527"/>
          </a:xfrm>
          <a:prstGeom prst="rect">
            <a:avLst/>
          </a:prstGeom>
          <a:noFill/>
        </p:spPr>
        <p:txBody>
          <a:bodyPr wrap="square" lIns="68580" tIns="34290" rIns="68580" bIns="34290" rtlCol="0">
            <a:spAutoFit/>
          </a:bodyPr>
          <a:lstStyle/>
          <a:p>
            <a:r>
              <a:rPr lang="zh-CN" altLang="en-US" sz="1100" dirty="0">
                <a:solidFill>
                  <a:prstClr val="black">
                    <a:lumMod val="65000"/>
                    <a:lumOff val="35000"/>
                  </a:prstClr>
                </a:solidFill>
                <a:latin typeface="时尚中黑简体" panose="01010104010101010101" pitchFamily="2" charset="-122"/>
                <a:ea typeface="时尚中黑简体" panose="01010104010101010101" pitchFamily="2" charset="-122"/>
              </a:rPr>
              <a:t>在此添加标题</a:t>
            </a:r>
          </a:p>
        </p:txBody>
      </p:sp>
      <p:sp>
        <p:nvSpPr>
          <p:cNvPr id="166" name="文本框 165"/>
          <p:cNvSpPr txBox="1"/>
          <p:nvPr/>
        </p:nvSpPr>
        <p:spPr>
          <a:xfrm>
            <a:off x="1279414" y="1359170"/>
            <a:ext cx="1230977" cy="561692"/>
          </a:xfrm>
          <a:prstGeom prst="rect">
            <a:avLst/>
          </a:prstGeom>
          <a:noFill/>
        </p:spPr>
        <p:txBody>
          <a:bodyPr wrap="square" lIns="68580" tIns="34290" rIns="68580" bIns="34290" rtlCol="0">
            <a:spAutoFit/>
          </a:bodyPr>
          <a:lstStyle/>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替换你的文字替换你的文字替换你的文字替换你的文字</a:t>
            </a:r>
          </a:p>
          <a:p>
            <a:pPr algn="just"/>
            <a:endPar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136" name="文本框 135"/>
          <p:cNvSpPr txBox="1"/>
          <p:nvPr/>
        </p:nvSpPr>
        <p:spPr>
          <a:xfrm>
            <a:off x="294187" y="222341"/>
            <a:ext cx="1965026" cy="346249"/>
          </a:xfrm>
          <a:prstGeom prst="rect">
            <a:avLst/>
          </a:prstGeom>
          <a:noFill/>
        </p:spPr>
        <p:txBody>
          <a:bodyPr wrap="square" lIns="68580" tIns="34290" rIns="68580" bIns="34290" rtlCol="0">
            <a:spAutoFit/>
          </a:bodyPr>
          <a:lstStyle/>
          <a:p>
            <a:r>
              <a:rPr lang="zh-CN" altLang="en-US" dirty="0">
                <a:solidFill>
                  <a:schemeClr val="bg1"/>
                </a:solidFill>
                <a:latin typeface="迷你简汉真广标" panose="02010609000101010101" pitchFamily="49" charset="-122"/>
                <a:ea typeface="迷你简汉真广标" panose="02010609000101010101" pitchFamily="49" charset="-122"/>
              </a:rPr>
              <a:t>推广方案</a:t>
            </a:r>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nodeType="withEffect">
                                  <p:stCondLst>
                                    <p:cond delay="1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0" presetClass="entr" presetSubtype="0" fill="hold" grpId="0" nodeType="withEffect">
                                  <p:stCondLst>
                                    <p:cond delay="10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nodeType="withEffect">
                                  <p:stCondLst>
                                    <p:cond delay="200"/>
                                  </p:stCondLst>
                                  <p:childTnLst>
                                    <p:set>
                                      <p:cBhvr>
                                        <p:cTn id="21" dur="1" fill="hold">
                                          <p:stCondLst>
                                            <p:cond delay="0"/>
                                          </p:stCondLst>
                                        </p:cTn>
                                        <p:tgtEl>
                                          <p:spTgt spid="102"/>
                                        </p:tgtEl>
                                        <p:attrNameLst>
                                          <p:attrName>style.visibility</p:attrName>
                                        </p:attrNameLst>
                                      </p:cBhvr>
                                      <p:to>
                                        <p:strVal val="visible"/>
                                      </p:to>
                                    </p:set>
                                    <p:animEffect transition="in" filter="fade">
                                      <p:cBhvr>
                                        <p:cTn id="22" dur="500"/>
                                        <p:tgtEl>
                                          <p:spTgt spid="102"/>
                                        </p:tgtEl>
                                      </p:cBhvr>
                                    </p:animEffect>
                                  </p:childTnLst>
                                </p:cTn>
                              </p:par>
                              <p:par>
                                <p:cTn id="23" presetID="10" presetClass="entr" presetSubtype="0" fill="hold" grpId="0" nodeType="withEffect">
                                  <p:stCondLst>
                                    <p:cond delay="20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par>
                                <p:cTn id="26" presetID="10" presetClass="entr" presetSubtype="0" fill="hold" nodeType="withEffect">
                                  <p:stCondLst>
                                    <p:cond delay="300"/>
                                  </p:stCondLst>
                                  <p:childTnLst>
                                    <p:set>
                                      <p:cBhvr>
                                        <p:cTn id="27" dur="1" fill="hold">
                                          <p:stCondLst>
                                            <p:cond delay="0"/>
                                          </p:stCondLst>
                                        </p:cTn>
                                        <p:tgtEl>
                                          <p:spTgt spid="110"/>
                                        </p:tgtEl>
                                        <p:attrNameLst>
                                          <p:attrName>style.visibility</p:attrName>
                                        </p:attrNameLst>
                                      </p:cBhvr>
                                      <p:to>
                                        <p:strVal val="visible"/>
                                      </p:to>
                                    </p:set>
                                    <p:animEffect transition="in" filter="fade">
                                      <p:cBhvr>
                                        <p:cTn id="28" dur="500"/>
                                        <p:tgtEl>
                                          <p:spTgt spid="110"/>
                                        </p:tgtEl>
                                      </p:cBhvr>
                                    </p:animEffect>
                                  </p:childTnLst>
                                </p:cTn>
                              </p:par>
                              <p:par>
                                <p:cTn id="29" presetID="10" presetClass="entr" presetSubtype="0" fill="hold" grpId="0" nodeType="withEffect">
                                  <p:stCondLst>
                                    <p:cond delay="30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nodeType="withEffect">
                                  <p:stCondLst>
                                    <p:cond delay="400"/>
                                  </p:stCondLst>
                                  <p:childTnLst>
                                    <p:set>
                                      <p:cBhvr>
                                        <p:cTn id="33" dur="1" fill="hold">
                                          <p:stCondLst>
                                            <p:cond delay="0"/>
                                          </p:stCondLst>
                                        </p:cTn>
                                        <p:tgtEl>
                                          <p:spTgt spid="70"/>
                                        </p:tgtEl>
                                        <p:attrNameLst>
                                          <p:attrName>style.visibility</p:attrName>
                                        </p:attrNameLst>
                                      </p:cBhvr>
                                      <p:to>
                                        <p:strVal val="visible"/>
                                      </p:to>
                                    </p:set>
                                    <p:animEffect transition="in" filter="fade">
                                      <p:cBhvr>
                                        <p:cTn id="34" dur="500"/>
                                        <p:tgtEl>
                                          <p:spTgt spid="70"/>
                                        </p:tgtEl>
                                      </p:cBhvr>
                                    </p:animEffect>
                                  </p:childTnLst>
                                </p:cTn>
                              </p:par>
                              <p:par>
                                <p:cTn id="35" presetID="10" presetClass="entr" presetSubtype="0" fill="hold" grpId="0" nodeType="withEffect">
                                  <p:stCondLst>
                                    <p:cond delay="40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nodeType="withEffect">
                                  <p:stCondLst>
                                    <p:cond delay="500"/>
                                  </p:stCondLst>
                                  <p:childTnLst>
                                    <p:set>
                                      <p:cBhvr>
                                        <p:cTn id="39" dur="1" fill="hold">
                                          <p:stCondLst>
                                            <p:cond delay="0"/>
                                          </p:stCondLst>
                                        </p:cTn>
                                        <p:tgtEl>
                                          <p:spTgt spid="94"/>
                                        </p:tgtEl>
                                        <p:attrNameLst>
                                          <p:attrName>style.visibility</p:attrName>
                                        </p:attrNameLst>
                                      </p:cBhvr>
                                      <p:to>
                                        <p:strVal val="visible"/>
                                      </p:to>
                                    </p:set>
                                    <p:animEffect transition="in" filter="fade">
                                      <p:cBhvr>
                                        <p:cTn id="40" dur="500"/>
                                        <p:tgtEl>
                                          <p:spTgt spid="9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20"/>
                                        </p:tgtEl>
                                        <p:attrNameLst>
                                          <p:attrName>style.visibility</p:attrName>
                                        </p:attrNameLst>
                                      </p:cBhvr>
                                      <p:to>
                                        <p:strVal val="visible"/>
                                      </p:to>
                                    </p:set>
                                    <p:animEffect transition="in" filter="wipe(left)">
                                      <p:cBhvr>
                                        <p:cTn id="50" dur="500"/>
                                        <p:tgtEl>
                                          <p:spTgt spid="120"/>
                                        </p:tgtEl>
                                      </p:cBhvr>
                                    </p:animEffect>
                                  </p:childTnLst>
                                </p:cTn>
                              </p:par>
                              <p:par>
                                <p:cTn id="51" presetID="22" presetClass="entr" presetSubtype="8" fill="hold" nodeType="withEffect">
                                  <p:stCondLst>
                                    <p:cond delay="0"/>
                                  </p:stCondLst>
                                  <p:childTnLst>
                                    <p:set>
                                      <p:cBhvr>
                                        <p:cTn id="52" dur="1" fill="hold">
                                          <p:stCondLst>
                                            <p:cond delay="0"/>
                                          </p:stCondLst>
                                        </p:cTn>
                                        <p:tgtEl>
                                          <p:spTgt spid="125"/>
                                        </p:tgtEl>
                                        <p:attrNameLst>
                                          <p:attrName>style.visibility</p:attrName>
                                        </p:attrNameLst>
                                      </p:cBhvr>
                                      <p:to>
                                        <p:strVal val="visible"/>
                                      </p:to>
                                    </p:set>
                                    <p:animEffect transition="in" filter="wipe(left)">
                                      <p:cBhvr>
                                        <p:cTn id="53" dur="500"/>
                                        <p:tgtEl>
                                          <p:spTgt spid="125"/>
                                        </p:tgtEl>
                                      </p:cBhvr>
                                    </p:animEffect>
                                  </p:childTnLst>
                                </p:cTn>
                              </p:par>
                              <p:par>
                                <p:cTn id="54" presetID="22" presetClass="entr" presetSubtype="8" fill="hold" nodeType="withEffect">
                                  <p:stCondLst>
                                    <p:cond delay="0"/>
                                  </p:stCondLst>
                                  <p:childTnLst>
                                    <p:set>
                                      <p:cBhvr>
                                        <p:cTn id="55" dur="1" fill="hold">
                                          <p:stCondLst>
                                            <p:cond delay="0"/>
                                          </p:stCondLst>
                                        </p:cTn>
                                        <p:tgtEl>
                                          <p:spTgt spid="130"/>
                                        </p:tgtEl>
                                        <p:attrNameLst>
                                          <p:attrName>style.visibility</p:attrName>
                                        </p:attrNameLst>
                                      </p:cBhvr>
                                      <p:to>
                                        <p:strVal val="visible"/>
                                      </p:to>
                                    </p:set>
                                    <p:animEffect transition="in" filter="wipe(left)">
                                      <p:cBhvr>
                                        <p:cTn id="56" dur="500"/>
                                        <p:tgtEl>
                                          <p:spTgt spid="130"/>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119"/>
                                        </p:tgtEl>
                                        <p:attrNameLst>
                                          <p:attrName>style.visibility</p:attrName>
                                        </p:attrNameLst>
                                      </p:cBhvr>
                                      <p:to>
                                        <p:strVal val="visible"/>
                                      </p:to>
                                    </p:set>
                                    <p:animEffect transition="in" filter="fade">
                                      <p:cBhvr>
                                        <p:cTn id="60" dur="500"/>
                                        <p:tgtEl>
                                          <p:spTgt spid="11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8"/>
                                        </p:tgtEl>
                                        <p:attrNameLst>
                                          <p:attrName>style.visibility</p:attrName>
                                        </p:attrNameLst>
                                      </p:cBhvr>
                                      <p:to>
                                        <p:strVal val="visible"/>
                                      </p:to>
                                    </p:set>
                                    <p:animEffect transition="in" filter="fade">
                                      <p:cBhvr>
                                        <p:cTn id="63" dur="500"/>
                                        <p:tgtEl>
                                          <p:spTgt spid="11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4"/>
                                        </p:tgtEl>
                                        <p:attrNameLst>
                                          <p:attrName>style.visibility</p:attrName>
                                        </p:attrNameLst>
                                      </p:cBhvr>
                                      <p:to>
                                        <p:strVal val="visible"/>
                                      </p:to>
                                    </p:set>
                                    <p:animEffect transition="in" filter="fade">
                                      <p:cBhvr>
                                        <p:cTn id="66" dur="500"/>
                                        <p:tgtEl>
                                          <p:spTgt spid="12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23"/>
                                        </p:tgtEl>
                                        <p:attrNameLst>
                                          <p:attrName>style.visibility</p:attrName>
                                        </p:attrNameLst>
                                      </p:cBhvr>
                                      <p:to>
                                        <p:strVal val="visible"/>
                                      </p:to>
                                    </p:set>
                                    <p:animEffect transition="in" filter="fade">
                                      <p:cBhvr>
                                        <p:cTn id="69" dur="500"/>
                                        <p:tgtEl>
                                          <p:spTgt spid="12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8"/>
                                        </p:tgtEl>
                                        <p:attrNameLst>
                                          <p:attrName>style.visibility</p:attrName>
                                        </p:attrNameLst>
                                      </p:cBhvr>
                                      <p:to>
                                        <p:strVal val="visible"/>
                                      </p:to>
                                    </p:set>
                                    <p:animEffect transition="in" filter="fade">
                                      <p:cBhvr>
                                        <p:cTn id="72" dur="500"/>
                                        <p:tgtEl>
                                          <p:spTgt spid="12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29"/>
                                        </p:tgtEl>
                                        <p:attrNameLst>
                                          <p:attrName>style.visibility</p:attrName>
                                        </p:attrNameLst>
                                      </p:cBhvr>
                                      <p:to>
                                        <p:strVal val="visible"/>
                                      </p:to>
                                    </p:set>
                                    <p:animEffect transition="in" filter="fade">
                                      <p:cBhvr>
                                        <p:cTn id="75" dur="500"/>
                                        <p:tgtEl>
                                          <p:spTgt spid="12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2" fill="hold" nodeType="clickEffect">
                                  <p:stCondLst>
                                    <p:cond delay="0"/>
                                  </p:stCondLst>
                                  <p:childTnLst>
                                    <p:set>
                                      <p:cBhvr>
                                        <p:cTn id="79" dur="1" fill="hold">
                                          <p:stCondLst>
                                            <p:cond delay="0"/>
                                          </p:stCondLst>
                                        </p:cTn>
                                        <p:tgtEl>
                                          <p:spTgt spid="162"/>
                                        </p:tgtEl>
                                        <p:attrNameLst>
                                          <p:attrName>style.visibility</p:attrName>
                                        </p:attrNameLst>
                                      </p:cBhvr>
                                      <p:to>
                                        <p:strVal val="visible"/>
                                      </p:to>
                                    </p:set>
                                    <p:animEffect transition="in" filter="wipe(right)">
                                      <p:cBhvr>
                                        <p:cTn id="80" dur="500"/>
                                        <p:tgtEl>
                                          <p:spTgt spid="162"/>
                                        </p:tgtEl>
                                      </p:cBhvr>
                                    </p:animEffect>
                                  </p:childTnLst>
                                </p:cTn>
                              </p:par>
                              <p:par>
                                <p:cTn id="81" presetID="22" presetClass="entr" presetSubtype="2" fill="hold" nodeType="withEffect">
                                  <p:stCondLst>
                                    <p:cond delay="0"/>
                                  </p:stCondLst>
                                  <p:childTnLst>
                                    <p:set>
                                      <p:cBhvr>
                                        <p:cTn id="82" dur="1" fill="hold">
                                          <p:stCondLst>
                                            <p:cond delay="0"/>
                                          </p:stCondLst>
                                        </p:cTn>
                                        <p:tgtEl>
                                          <p:spTgt spid="157"/>
                                        </p:tgtEl>
                                        <p:attrNameLst>
                                          <p:attrName>style.visibility</p:attrName>
                                        </p:attrNameLst>
                                      </p:cBhvr>
                                      <p:to>
                                        <p:strVal val="visible"/>
                                      </p:to>
                                    </p:set>
                                    <p:animEffect transition="in" filter="wipe(right)">
                                      <p:cBhvr>
                                        <p:cTn id="83" dur="500"/>
                                        <p:tgtEl>
                                          <p:spTgt spid="157"/>
                                        </p:tgtEl>
                                      </p:cBhvr>
                                    </p:animEffect>
                                  </p:childTnLst>
                                </p:cTn>
                              </p:par>
                              <p:par>
                                <p:cTn id="84" presetID="22" presetClass="entr" presetSubtype="2" fill="hold" nodeType="withEffect">
                                  <p:stCondLst>
                                    <p:cond delay="0"/>
                                  </p:stCondLst>
                                  <p:childTnLst>
                                    <p:set>
                                      <p:cBhvr>
                                        <p:cTn id="85" dur="1" fill="hold">
                                          <p:stCondLst>
                                            <p:cond delay="0"/>
                                          </p:stCondLst>
                                        </p:cTn>
                                        <p:tgtEl>
                                          <p:spTgt spid="133"/>
                                        </p:tgtEl>
                                        <p:attrNameLst>
                                          <p:attrName>style.visibility</p:attrName>
                                        </p:attrNameLst>
                                      </p:cBhvr>
                                      <p:to>
                                        <p:strVal val="visible"/>
                                      </p:to>
                                    </p:set>
                                    <p:animEffect transition="in" filter="wipe(right)">
                                      <p:cBhvr>
                                        <p:cTn id="86" dur="500"/>
                                        <p:tgtEl>
                                          <p:spTgt spid="133"/>
                                        </p:tgtEl>
                                      </p:cBhvr>
                                    </p:animEffect>
                                  </p:childTnLst>
                                </p:cTn>
                              </p:par>
                            </p:childTnLst>
                          </p:cTn>
                        </p:par>
                        <p:par>
                          <p:cTn id="87" fill="hold">
                            <p:stCondLst>
                              <p:cond delay="500"/>
                            </p:stCondLst>
                            <p:childTnLst>
                              <p:par>
                                <p:cTn id="88" presetID="10" presetClass="entr" presetSubtype="0" fill="hold" grpId="0" nodeType="afterEffect">
                                  <p:stCondLst>
                                    <p:cond delay="0"/>
                                  </p:stCondLst>
                                  <p:childTnLst>
                                    <p:set>
                                      <p:cBhvr>
                                        <p:cTn id="89" dur="1" fill="hold">
                                          <p:stCondLst>
                                            <p:cond delay="0"/>
                                          </p:stCondLst>
                                        </p:cTn>
                                        <p:tgtEl>
                                          <p:spTgt spid="165"/>
                                        </p:tgtEl>
                                        <p:attrNameLst>
                                          <p:attrName>style.visibility</p:attrName>
                                        </p:attrNameLst>
                                      </p:cBhvr>
                                      <p:to>
                                        <p:strVal val="visible"/>
                                      </p:to>
                                    </p:set>
                                    <p:animEffect transition="in" filter="fade">
                                      <p:cBhvr>
                                        <p:cTn id="90" dur="500"/>
                                        <p:tgtEl>
                                          <p:spTgt spid="16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51"/>
                                        </p:tgtEl>
                                        <p:attrNameLst>
                                          <p:attrName>style.visibility</p:attrName>
                                        </p:attrNameLst>
                                      </p:cBhvr>
                                      <p:to>
                                        <p:strVal val="visible"/>
                                      </p:to>
                                    </p:set>
                                    <p:animEffect transition="in" filter="fade">
                                      <p:cBhvr>
                                        <p:cTn id="93" dur="500"/>
                                        <p:tgtEl>
                                          <p:spTgt spid="151"/>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66"/>
                                        </p:tgtEl>
                                        <p:attrNameLst>
                                          <p:attrName>style.visibility</p:attrName>
                                        </p:attrNameLst>
                                      </p:cBhvr>
                                      <p:to>
                                        <p:strVal val="visible"/>
                                      </p:to>
                                    </p:set>
                                    <p:animEffect transition="in" filter="fade">
                                      <p:cBhvr>
                                        <p:cTn id="96" dur="500"/>
                                        <p:tgtEl>
                                          <p:spTgt spid="166"/>
                                        </p:tgtEl>
                                      </p:cBhvr>
                                    </p:animEffect>
                                  </p:childTnLst>
                                </p:cTn>
                              </p:par>
                              <p:par>
                                <p:cTn id="97" presetID="10" presetClass="entr" presetSubtype="0" fill="hold" nodeType="withEffect">
                                  <p:stCondLst>
                                    <p:cond delay="0"/>
                                  </p:stCondLst>
                                  <p:childTnLst>
                                    <p:set>
                                      <p:cBhvr>
                                        <p:cTn id="98" dur="1" fill="hold">
                                          <p:stCondLst>
                                            <p:cond delay="0"/>
                                          </p:stCondLst>
                                        </p:cTn>
                                        <p:tgtEl>
                                          <p:spTgt spid="148"/>
                                        </p:tgtEl>
                                        <p:attrNameLst>
                                          <p:attrName>style.visibility</p:attrName>
                                        </p:attrNameLst>
                                      </p:cBhvr>
                                      <p:to>
                                        <p:strVal val="visible"/>
                                      </p:to>
                                    </p:set>
                                    <p:animEffect transition="in" filter="fade">
                                      <p:cBhvr>
                                        <p:cTn id="99" dur="500"/>
                                        <p:tgtEl>
                                          <p:spTgt spid="14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60"/>
                                        </p:tgtEl>
                                        <p:attrNameLst>
                                          <p:attrName>style.visibility</p:attrName>
                                        </p:attrNameLst>
                                      </p:cBhvr>
                                      <p:to>
                                        <p:strVal val="visible"/>
                                      </p:to>
                                    </p:set>
                                    <p:animEffect transition="in" filter="fade">
                                      <p:cBhvr>
                                        <p:cTn id="102" dur="500"/>
                                        <p:tgtEl>
                                          <p:spTgt spid="160"/>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61"/>
                                        </p:tgtEl>
                                        <p:attrNameLst>
                                          <p:attrName>style.visibility</p:attrName>
                                        </p:attrNameLst>
                                      </p:cBhvr>
                                      <p:to>
                                        <p:strVal val="visible"/>
                                      </p:to>
                                    </p:set>
                                    <p:animEffect transition="in" filter="fade">
                                      <p:cBhvr>
                                        <p:cTn id="105" dur="500"/>
                                        <p:tgtEl>
                                          <p:spTgt spid="161"/>
                                        </p:tgtEl>
                                      </p:cBhvr>
                                    </p:animEffect>
                                  </p:childTnLst>
                                </p:cTn>
                              </p:par>
                              <p:par>
                                <p:cTn id="106" presetID="10" presetClass="entr" presetSubtype="0" fill="hold" nodeType="withEffect">
                                  <p:stCondLst>
                                    <p:cond delay="0"/>
                                  </p:stCondLst>
                                  <p:childTnLst>
                                    <p:set>
                                      <p:cBhvr>
                                        <p:cTn id="107" dur="1" fill="hold">
                                          <p:stCondLst>
                                            <p:cond delay="0"/>
                                          </p:stCondLst>
                                        </p:cTn>
                                        <p:tgtEl>
                                          <p:spTgt spid="152"/>
                                        </p:tgtEl>
                                        <p:attrNameLst>
                                          <p:attrName>style.visibility</p:attrName>
                                        </p:attrNameLst>
                                      </p:cBhvr>
                                      <p:to>
                                        <p:strVal val="visible"/>
                                      </p:to>
                                    </p:set>
                                    <p:animEffect transition="in" filter="fade">
                                      <p:cBhvr>
                                        <p:cTn id="108" dur="500"/>
                                        <p:tgtEl>
                                          <p:spTgt spid="152"/>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55"/>
                                        </p:tgtEl>
                                        <p:attrNameLst>
                                          <p:attrName>style.visibility</p:attrName>
                                        </p:attrNameLst>
                                      </p:cBhvr>
                                      <p:to>
                                        <p:strVal val="visible"/>
                                      </p:to>
                                    </p:set>
                                    <p:animEffect transition="in" filter="fade">
                                      <p:cBhvr>
                                        <p:cTn id="111" dur="500"/>
                                        <p:tgtEl>
                                          <p:spTgt spid="155"/>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56"/>
                                        </p:tgtEl>
                                        <p:attrNameLst>
                                          <p:attrName>style.visibility</p:attrName>
                                        </p:attrNameLst>
                                      </p:cBhvr>
                                      <p:to>
                                        <p:strVal val="visible"/>
                                      </p:to>
                                    </p:set>
                                    <p:animEffect transition="in" filter="fade">
                                      <p:cBhvr>
                                        <p:cTn id="114"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27" grpId="0"/>
      <p:bldP spid="48" grpId="0"/>
      <p:bldP spid="51" grpId="0"/>
      <p:bldP spid="53" grpId="0"/>
      <p:bldP spid="55" grpId="0"/>
      <p:bldP spid="118" grpId="0"/>
      <p:bldP spid="119" grpId="0"/>
      <p:bldP spid="123" grpId="0"/>
      <p:bldP spid="124" grpId="0"/>
      <p:bldP spid="128" grpId="0"/>
      <p:bldP spid="129" grpId="0"/>
      <p:bldP spid="151" grpId="0" animBg="1"/>
      <p:bldP spid="155" grpId="0"/>
      <p:bldP spid="156" grpId="0"/>
      <p:bldP spid="160" grpId="0"/>
      <p:bldP spid="161" grpId="0"/>
      <p:bldP spid="165" grpId="0"/>
      <p:bldP spid="16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图表 12"/>
          <p:cNvGraphicFramePr/>
          <p:nvPr/>
        </p:nvGraphicFramePr>
        <p:xfrm>
          <a:off x="751115" y="957103"/>
          <a:ext cx="2816405" cy="16064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图表 20"/>
          <p:cNvGraphicFramePr/>
          <p:nvPr/>
        </p:nvGraphicFramePr>
        <p:xfrm>
          <a:off x="2359570" y="957103"/>
          <a:ext cx="2816405" cy="16064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图表 21"/>
          <p:cNvGraphicFramePr/>
          <p:nvPr/>
        </p:nvGraphicFramePr>
        <p:xfrm>
          <a:off x="3968025" y="957103"/>
          <a:ext cx="2816405" cy="16064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图表 22"/>
          <p:cNvGraphicFramePr/>
          <p:nvPr/>
        </p:nvGraphicFramePr>
        <p:xfrm>
          <a:off x="5576481" y="957103"/>
          <a:ext cx="2816405" cy="1606445"/>
        </p:xfrm>
        <a:graphic>
          <a:graphicData uri="http://schemas.openxmlformats.org/drawingml/2006/chart">
            <c:chart xmlns:c="http://schemas.openxmlformats.org/drawingml/2006/chart" xmlns:r="http://schemas.openxmlformats.org/officeDocument/2006/relationships" r:id="rId5"/>
          </a:graphicData>
        </a:graphic>
      </p:graphicFrame>
      <p:sp>
        <p:nvSpPr>
          <p:cNvPr id="33" name="文本框 32"/>
          <p:cNvSpPr txBox="1"/>
          <p:nvPr/>
        </p:nvSpPr>
        <p:spPr>
          <a:xfrm>
            <a:off x="1684019" y="2467666"/>
            <a:ext cx="858915" cy="346249"/>
          </a:xfrm>
          <a:prstGeom prst="rect">
            <a:avLst/>
          </a:prstGeom>
          <a:noFill/>
        </p:spPr>
        <p:txBody>
          <a:bodyPr wrap="square" lIns="68580" tIns="34290" rIns="68580" bIns="34290" rtlCol="0">
            <a:spAutoFit/>
          </a:bodyPr>
          <a:lstStyle/>
          <a:p>
            <a:pPr algn="ctr"/>
            <a:r>
              <a:rPr lang="en-US" altLang="zh-CN" dirty="0">
                <a:solidFill>
                  <a:prstClr val="black">
                    <a:lumMod val="50000"/>
                    <a:lumOff val="50000"/>
                  </a:prstClr>
                </a:solidFill>
                <a:latin typeface="Impact" panose="020B0806030902050204" pitchFamily="34" charset="0"/>
              </a:rPr>
              <a:t>30</a:t>
            </a:r>
            <a:r>
              <a:rPr lang="en-US" altLang="zh-CN" sz="1200" dirty="0">
                <a:solidFill>
                  <a:prstClr val="black">
                    <a:lumMod val="50000"/>
                    <a:lumOff val="50000"/>
                  </a:prstClr>
                </a:solidFill>
                <a:latin typeface="Impact" panose="020B0806030902050204" pitchFamily="34" charset="0"/>
              </a:rPr>
              <a:t>%</a:t>
            </a:r>
            <a:endParaRPr lang="zh-CN" altLang="en-US" sz="1100" dirty="0">
              <a:solidFill>
                <a:prstClr val="black">
                  <a:lumMod val="50000"/>
                  <a:lumOff val="50000"/>
                </a:prstClr>
              </a:solidFill>
              <a:latin typeface="Impact" panose="020B0806030902050204" pitchFamily="34" charset="0"/>
            </a:endParaRPr>
          </a:p>
        </p:txBody>
      </p:sp>
      <p:grpSp>
        <p:nvGrpSpPr>
          <p:cNvPr id="46" name="Group 8"/>
          <p:cNvGrpSpPr>
            <a:grpSpLocks noChangeAspect="1"/>
          </p:cNvGrpSpPr>
          <p:nvPr/>
        </p:nvGrpSpPr>
        <p:grpSpPr bwMode="auto">
          <a:xfrm>
            <a:off x="1948275" y="1547939"/>
            <a:ext cx="330403" cy="362031"/>
            <a:chOff x="3437" y="2282"/>
            <a:chExt cx="679" cy="744"/>
          </a:xfrm>
          <a:solidFill>
            <a:srgbClr val="01ACBE"/>
          </a:solidFill>
        </p:grpSpPr>
        <p:sp>
          <p:nvSpPr>
            <p:cNvPr id="47" name="Freeform 9"/>
            <p:cNvSpPr/>
            <p:nvPr/>
          </p:nvSpPr>
          <p:spPr bwMode="auto">
            <a:xfrm>
              <a:off x="3595" y="2282"/>
              <a:ext cx="364" cy="379"/>
            </a:xfrm>
            <a:custGeom>
              <a:avLst/>
              <a:gdLst>
                <a:gd name="T0" fmla="*/ 50 w 152"/>
                <a:gd name="T1" fmla="*/ 147 h 159"/>
                <a:gd name="T2" fmla="*/ 39 w 152"/>
                <a:gd name="T3" fmla="*/ 147 h 159"/>
                <a:gd name="T4" fmla="*/ 76 w 152"/>
                <a:gd name="T5" fmla="*/ 159 h 159"/>
                <a:gd name="T6" fmla="*/ 114 w 152"/>
                <a:gd name="T7" fmla="*/ 147 h 159"/>
                <a:gd name="T8" fmla="*/ 103 w 152"/>
                <a:gd name="T9" fmla="*/ 147 h 159"/>
                <a:gd name="T10" fmla="*/ 152 w 152"/>
                <a:gd name="T11" fmla="*/ 76 h 159"/>
                <a:gd name="T12" fmla="*/ 76 w 152"/>
                <a:gd name="T13" fmla="*/ 0 h 159"/>
                <a:gd name="T14" fmla="*/ 0 w 152"/>
                <a:gd name="T15" fmla="*/ 76 h 159"/>
                <a:gd name="T16" fmla="*/ 50 w 152"/>
                <a:gd name="T17" fmla="*/ 14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9">
                  <a:moveTo>
                    <a:pt x="50" y="147"/>
                  </a:moveTo>
                  <a:cubicBezTo>
                    <a:pt x="39" y="147"/>
                    <a:pt x="39" y="147"/>
                    <a:pt x="39" y="147"/>
                  </a:cubicBezTo>
                  <a:cubicBezTo>
                    <a:pt x="39" y="152"/>
                    <a:pt x="53" y="159"/>
                    <a:pt x="76" y="159"/>
                  </a:cubicBezTo>
                  <a:cubicBezTo>
                    <a:pt x="99" y="159"/>
                    <a:pt x="113" y="152"/>
                    <a:pt x="114" y="147"/>
                  </a:cubicBezTo>
                  <a:cubicBezTo>
                    <a:pt x="103" y="147"/>
                    <a:pt x="103" y="147"/>
                    <a:pt x="103" y="147"/>
                  </a:cubicBezTo>
                  <a:cubicBezTo>
                    <a:pt x="131" y="136"/>
                    <a:pt x="152" y="108"/>
                    <a:pt x="152" y="76"/>
                  </a:cubicBezTo>
                  <a:cubicBezTo>
                    <a:pt x="152" y="34"/>
                    <a:pt x="118" y="0"/>
                    <a:pt x="76" y="0"/>
                  </a:cubicBezTo>
                  <a:cubicBezTo>
                    <a:pt x="34" y="0"/>
                    <a:pt x="0" y="34"/>
                    <a:pt x="0" y="76"/>
                  </a:cubicBezTo>
                  <a:cubicBezTo>
                    <a:pt x="0" y="108"/>
                    <a:pt x="21" y="136"/>
                    <a:pt x="50"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0"/>
            <p:cNvSpPr/>
            <p:nvPr/>
          </p:nvSpPr>
          <p:spPr bwMode="auto">
            <a:xfrm>
              <a:off x="3437" y="2633"/>
              <a:ext cx="679" cy="393"/>
            </a:xfrm>
            <a:custGeom>
              <a:avLst/>
              <a:gdLst>
                <a:gd name="T0" fmla="*/ 222 w 284"/>
                <a:gd name="T1" fmla="*/ 0 h 165"/>
                <a:gd name="T2" fmla="*/ 188 w 284"/>
                <a:gd name="T3" fmla="*/ 0 h 165"/>
                <a:gd name="T4" fmla="*/ 154 w 284"/>
                <a:gd name="T5" fmla="*/ 19 h 165"/>
                <a:gd name="T6" fmla="*/ 154 w 284"/>
                <a:gd name="T7" fmla="*/ 134 h 165"/>
                <a:gd name="T8" fmla="*/ 143 w 284"/>
                <a:gd name="T9" fmla="*/ 146 h 165"/>
                <a:gd name="T10" fmla="*/ 131 w 284"/>
                <a:gd name="T11" fmla="*/ 134 h 165"/>
                <a:gd name="T12" fmla="*/ 131 w 284"/>
                <a:gd name="T13" fmla="*/ 19 h 165"/>
                <a:gd name="T14" fmla="*/ 97 w 284"/>
                <a:gd name="T15" fmla="*/ 0 h 165"/>
                <a:gd name="T16" fmla="*/ 63 w 284"/>
                <a:gd name="T17" fmla="*/ 0 h 165"/>
                <a:gd name="T18" fmla="*/ 0 w 284"/>
                <a:gd name="T19" fmla="*/ 86 h 165"/>
                <a:gd name="T20" fmla="*/ 0 w 284"/>
                <a:gd name="T21" fmla="*/ 165 h 165"/>
                <a:gd name="T22" fmla="*/ 284 w 284"/>
                <a:gd name="T23" fmla="*/ 165 h 165"/>
                <a:gd name="T24" fmla="*/ 284 w 284"/>
                <a:gd name="T25" fmla="*/ 86 h 165"/>
                <a:gd name="T26" fmla="*/ 222 w 284"/>
                <a:gd name="T2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65">
                  <a:moveTo>
                    <a:pt x="222" y="0"/>
                  </a:moveTo>
                  <a:cubicBezTo>
                    <a:pt x="188" y="0"/>
                    <a:pt x="188" y="0"/>
                    <a:pt x="188" y="0"/>
                  </a:cubicBezTo>
                  <a:cubicBezTo>
                    <a:pt x="188" y="10"/>
                    <a:pt x="172" y="17"/>
                    <a:pt x="154" y="19"/>
                  </a:cubicBezTo>
                  <a:cubicBezTo>
                    <a:pt x="154" y="134"/>
                    <a:pt x="154" y="134"/>
                    <a:pt x="154" y="134"/>
                  </a:cubicBezTo>
                  <a:cubicBezTo>
                    <a:pt x="154" y="140"/>
                    <a:pt x="149" y="146"/>
                    <a:pt x="143" y="146"/>
                  </a:cubicBezTo>
                  <a:cubicBezTo>
                    <a:pt x="136" y="146"/>
                    <a:pt x="131" y="140"/>
                    <a:pt x="131" y="134"/>
                  </a:cubicBezTo>
                  <a:cubicBezTo>
                    <a:pt x="131" y="19"/>
                    <a:pt x="131" y="19"/>
                    <a:pt x="131" y="19"/>
                  </a:cubicBezTo>
                  <a:cubicBezTo>
                    <a:pt x="113" y="17"/>
                    <a:pt x="97" y="11"/>
                    <a:pt x="97" y="0"/>
                  </a:cubicBezTo>
                  <a:cubicBezTo>
                    <a:pt x="63" y="0"/>
                    <a:pt x="63" y="0"/>
                    <a:pt x="63" y="0"/>
                  </a:cubicBezTo>
                  <a:cubicBezTo>
                    <a:pt x="28" y="0"/>
                    <a:pt x="0" y="39"/>
                    <a:pt x="0" y="86"/>
                  </a:cubicBezTo>
                  <a:cubicBezTo>
                    <a:pt x="0" y="165"/>
                    <a:pt x="0" y="165"/>
                    <a:pt x="0" y="165"/>
                  </a:cubicBezTo>
                  <a:cubicBezTo>
                    <a:pt x="284" y="165"/>
                    <a:pt x="284" y="165"/>
                    <a:pt x="284" y="165"/>
                  </a:cubicBezTo>
                  <a:cubicBezTo>
                    <a:pt x="284" y="86"/>
                    <a:pt x="284" y="86"/>
                    <a:pt x="284" y="86"/>
                  </a:cubicBezTo>
                  <a:cubicBezTo>
                    <a:pt x="284" y="39"/>
                    <a:pt x="256" y="0"/>
                    <a:pt x="22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49" name="Group 13"/>
          <p:cNvGrpSpPr>
            <a:grpSpLocks noChangeAspect="1"/>
          </p:cNvGrpSpPr>
          <p:nvPr/>
        </p:nvGrpSpPr>
        <p:grpSpPr bwMode="auto">
          <a:xfrm>
            <a:off x="3532732" y="1549063"/>
            <a:ext cx="362309" cy="366587"/>
            <a:chOff x="2426" y="2781"/>
            <a:chExt cx="593" cy="600"/>
          </a:xfrm>
          <a:solidFill>
            <a:srgbClr val="FFB850"/>
          </a:solidFill>
        </p:grpSpPr>
        <p:sp>
          <p:nvSpPr>
            <p:cNvPr id="50"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52" name="Group 18"/>
          <p:cNvGrpSpPr>
            <a:grpSpLocks noChangeAspect="1"/>
          </p:cNvGrpSpPr>
          <p:nvPr/>
        </p:nvGrpSpPr>
        <p:grpSpPr bwMode="auto">
          <a:xfrm>
            <a:off x="5141794" y="1546015"/>
            <a:ext cx="376364" cy="350702"/>
            <a:chOff x="3802" y="2858"/>
            <a:chExt cx="616" cy="574"/>
          </a:xfrm>
          <a:solidFill>
            <a:srgbClr val="E87071"/>
          </a:solidFill>
        </p:grpSpPr>
        <p:sp>
          <p:nvSpPr>
            <p:cNvPr id="53"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4"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5"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6"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7"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58" name="Group 26"/>
          <p:cNvGrpSpPr>
            <a:grpSpLocks noChangeAspect="1"/>
          </p:cNvGrpSpPr>
          <p:nvPr/>
        </p:nvGrpSpPr>
        <p:grpSpPr bwMode="auto">
          <a:xfrm>
            <a:off x="6668463" y="1632307"/>
            <a:ext cx="535744" cy="265601"/>
            <a:chOff x="5676" y="2597"/>
            <a:chExt cx="1061" cy="526"/>
          </a:xfrm>
          <a:solidFill>
            <a:srgbClr val="663A77"/>
          </a:solidFill>
        </p:grpSpPr>
        <p:sp>
          <p:nvSpPr>
            <p:cNvPr id="59" name="Freeform 27"/>
            <p:cNvSpPr/>
            <p:nvPr/>
          </p:nvSpPr>
          <p:spPr bwMode="auto">
            <a:xfrm>
              <a:off x="5747" y="2597"/>
              <a:ext cx="181" cy="115"/>
            </a:xfrm>
            <a:custGeom>
              <a:avLst/>
              <a:gdLst>
                <a:gd name="T0" fmla="*/ 25 w 76"/>
                <a:gd name="T1" fmla="*/ 48 h 48"/>
                <a:gd name="T2" fmla="*/ 64 w 76"/>
                <a:gd name="T3" fmla="*/ 44 h 48"/>
                <a:gd name="T4" fmla="*/ 76 w 76"/>
                <a:gd name="T5" fmla="*/ 13 h 48"/>
                <a:gd name="T6" fmla="*/ 39 w 76"/>
                <a:gd name="T7" fmla="*/ 15 h 48"/>
                <a:gd name="T8" fmla="*/ 23 w 76"/>
                <a:gd name="T9" fmla="*/ 10 h 48"/>
                <a:gd name="T10" fmla="*/ 7 w 76"/>
                <a:gd name="T11" fmla="*/ 20 h 48"/>
                <a:gd name="T12" fmla="*/ 25 w 76"/>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76" h="48">
                  <a:moveTo>
                    <a:pt x="25" y="48"/>
                  </a:moveTo>
                  <a:cubicBezTo>
                    <a:pt x="64" y="44"/>
                    <a:pt x="64" y="44"/>
                    <a:pt x="64" y="44"/>
                  </a:cubicBezTo>
                  <a:cubicBezTo>
                    <a:pt x="66" y="36"/>
                    <a:pt x="69" y="26"/>
                    <a:pt x="76" y="13"/>
                  </a:cubicBezTo>
                  <a:cubicBezTo>
                    <a:pt x="76" y="13"/>
                    <a:pt x="70" y="0"/>
                    <a:pt x="39" y="15"/>
                  </a:cubicBezTo>
                  <a:cubicBezTo>
                    <a:pt x="39" y="15"/>
                    <a:pt x="32" y="14"/>
                    <a:pt x="23" y="10"/>
                  </a:cubicBezTo>
                  <a:cubicBezTo>
                    <a:pt x="23" y="10"/>
                    <a:pt x="0" y="4"/>
                    <a:pt x="7" y="20"/>
                  </a:cubicBezTo>
                  <a:lnTo>
                    <a:pt x="25"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0" name="Freeform 28"/>
            <p:cNvSpPr>
              <a:spLocks noEditPoints="1"/>
            </p:cNvSpPr>
            <p:nvPr/>
          </p:nvSpPr>
          <p:spPr bwMode="auto">
            <a:xfrm>
              <a:off x="5759" y="2613"/>
              <a:ext cx="169" cy="101"/>
            </a:xfrm>
            <a:custGeom>
              <a:avLst/>
              <a:gdLst>
                <a:gd name="T0" fmla="*/ 20 w 71"/>
                <a:gd name="T1" fmla="*/ 42 h 42"/>
                <a:gd name="T2" fmla="*/ 2 w 71"/>
                <a:gd name="T3" fmla="*/ 13 h 42"/>
                <a:gd name="T4" fmla="*/ 1 w 71"/>
                <a:gd name="T5" fmla="*/ 4 h 42"/>
                <a:gd name="T6" fmla="*/ 10 w 71"/>
                <a:gd name="T7" fmla="*/ 1 h 42"/>
                <a:gd name="T8" fmla="*/ 18 w 71"/>
                <a:gd name="T9" fmla="*/ 2 h 42"/>
                <a:gd name="T10" fmla="*/ 18 w 71"/>
                <a:gd name="T11" fmla="*/ 2 h 42"/>
                <a:gd name="T12" fmla="*/ 34 w 71"/>
                <a:gd name="T13" fmla="*/ 8 h 42"/>
                <a:gd name="T14" fmla="*/ 59 w 71"/>
                <a:gd name="T15" fmla="*/ 0 h 42"/>
                <a:gd name="T16" fmla="*/ 71 w 71"/>
                <a:gd name="T17" fmla="*/ 6 h 42"/>
                <a:gd name="T18" fmla="*/ 71 w 71"/>
                <a:gd name="T19" fmla="*/ 6 h 42"/>
                <a:gd name="T20" fmla="*/ 71 w 71"/>
                <a:gd name="T21" fmla="*/ 6 h 42"/>
                <a:gd name="T22" fmla="*/ 60 w 71"/>
                <a:gd name="T23" fmla="*/ 37 h 42"/>
                <a:gd name="T24" fmla="*/ 60 w 71"/>
                <a:gd name="T25" fmla="*/ 37 h 42"/>
                <a:gd name="T26" fmla="*/ 20 w 71"/>
                <a:gd name="T27" fmla="*/ 42 h 42"/>
                <a:gd name="T28" fmla="*/ 10 w 71"/>
                <a:gd name="T29" fmla="*/ 2 h 42"/>
                <a:gd name="T30" fmla="*/ 2 w 71"/>
                <a:gd name="T31" fmla="*/ 5 h 42"/>
                <a:gd name="T32" fmla="*/ 3 w 71"/>
                <a:gd name="T33" fmla="*/ 13 h 42"/>
                <a:gd name="T34" fmla="*/ 20 w 71"/>
                <a:gd name="T35" fmla="*/ 40 h 42"/>
                <a:gd name="T36" fmla="*/ 59 w 71"/>
                <a:gd name="T37" fmla="*/ 36 h 42"/>
                <a:gd name="T38" fmla="*/ 70 w 71"/>
                <a:gd name="T39" fmla="*/ 6 h 42"/>
                <a:gd name="T40" fmla="*/ 59 w 71"/>
                <a:gd name="T41" fmla="*/ 1 h 42"/>
                <a:gd name="T42" fmla="*/ 34 w 71"/>
                <a:gd name="T43" fmla="*/ 9 h 42"/>
                <a:gd name="T44" fmla="*/ 34 w 71"/>
                <a:gd name="T45" fmla="*/ 9 h 42"/>
                <a:gd name="T46" fmla="*/ 34 w 71"/>
                <a:gd name="T47" fmla="*/ 9 h 42"/>
                <a:gd name="T48" fmla="*/ 18 w 71"/>
                <a:gd name="T49" fmla="*/ 3 h 42"/>
                <a:gd name="T50" fmla="*/ 10 w 71"/>
                <a:gd name="T51"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42">
                  <a:moveTo>
                    <a:pt x="20" y="42"/>
                  </a:moveTo>
                  <a:cubicBezTo>
                    <a:pt x="2" y="13"/>
                    <a:pt x="2" y="13"/>
                    <a:pt x="2" y="13"/>
                  </a:cubicBezTo>
                  <a:cubicBezTo>
                    <a:pt x="0" y="9"/>
                    <a:pt x="0" y="6"/>
                    <a:pt x="1" y="4"/>
                  </a:cubicBezTo>
                  <a:cubicBezTo>
                    <a:pt x="3" y="2"/>
                    <a:pt x="6" y="1"/>
                    <a:pt x="10" y="1"/>
                  </a:cubicBezTo>
                  <a:cubicBezTo>
                    <a:pt x="14" y="1"/>
                    <a:pt x="18" y="2"/>
                    <a:pt x="18" y="2"/>
                  </a:cubicBezTo>
                  <a:cubicBezTo>
                    <a:pt x="18" y="2"/>
                    <a:pt x="18" y="2"/>
                    <a:pt x="18" y="2"/>
                  </a:cubicBezTo>
                  <a:cubicBezTo>
                    <a:pt x="26" y="6"/>
                    <a:pt x="33" y="7"/>
                    <a:pt x="34" y="8"/>
                  </a:cubicBezTo>
                  <a:cubicBezTo>
                    <a:pt x="44" y="3"/>
                    <a:pt x="52" y="0"/>
                    <a:pt x="59" y="0"/>
                  </a:cubicBezTo>
                  <a:cubicBezTo>
                    <a:pt x="69" y="0"/>
                    <a:pt x="71" y="6"/>
                    <a:pt x="71" y="6"/>
                  </a:cubicBezTo>
                  <a:cubicBezTo>
                    <a:pt x="71" y="6"/>
                    <a:pt x="71" y="6"/>
                    <a:pt x="71" y="6"/>
                  </a:cubicBezTo>
                  <a:cubicBezTo>
                    <a:pt x="71" y="6"/>
                    <a:pt x="71" y="6"/>
                    <a:pt x="71" y="6"/>
                  </a:cubicBezTo>
                  <a:cubicBezTo>
                    <a:pt x="66" y="17"/>
                    <a:pt x="62" y="28"/>
                    <a:pt x="60" y="37"/>
                  </a:cubicBezTo>
                  <a:cubicBezTo>
                    <a:pt x="60" y="37"/>
                    <a:pt x="60" y="37"/>
                    <a:pt x="60" y="37"/>
                  </a:cubicBezTo>
                  <a:lnTo>
                    <a:pt x="20" y="42"/>
                  </a:lnTo>
                  <a:close/>
                  <a:moveTo>
                    <a:pt x="10" y="2"/>
                  </a:moveTo>
                  <a:cubicBezTo>
                    <a:pt x="7" y="2"/>
                    <a:pt x="4" y="3"/>
                    <a:pt x="2" y="5"/>
                  </a:cubicBezTo>
                  <a:cubicBezTo>
                    <a:pt x="1" y="7"/>
                    <a:pt x="1" y="9"/>
                    <a:pt x="3" y="13"/>
                  </a:cubicBezTo>
                  <a:cubicBezTo>
                    <a:pt x="20" y="40"/>
                    <a:pt x="20" y="40"/>
                    <a:pt x="20" y="40"/>
                  </a:cubicBezTo>
                  <a:cubicBezTo>
                    <a:pt x="59" y="36"/>
                    <a:pt x="59" y="36"/>
                    <a:pt x="59" y="36"/>
                  </a:cubicBezTo>
                  <a:cubicBezTo>
                    <a:pt x="61" y="27"/>
                    <a:pt x="64" y="17"/>
                    <a:pt x="70" y="6"/>
                  </a:cubicBezTo>
                  <a:cubicBezTo>
                    <a:pt x="70" y="5"/>
                    <a:pt x="67" y="1"/>
                    <a:pt x="59" y="1"/>
                  </a:cubicBezTo>
                  <a:cubicBezTo>
                    <a:pt x="52" y="1"/>
                    <a:pt x="44" y="4"/>
                    <a:pt x="34" y="9"/>
                  </a:cubicBezTo>
                  <a:cubicBezTo>
                    <a:pt x="34" y="9"/>
                    <a:pt x="34" y="9"/>
                    <a:pt x="34" y="9"/>
                  </a:cubicBezTo>
                  <a:cubicBezTo>
                    <a:pt x="34" y="9"/>
                    <a:pt x="34" y="9"/>
                    <a:pt x="34" y="9"/>
                  </a:cubicBezTo>
                  <a:cubicBezTo>
                    <a:pt x="34" y="9"/>
                    <a:pt x="27" y="8"/>
                    <a:pt x="18" y="3"/>
                  </a:cubicBezTo>
                  <a:cubicBezTo>
                    <a:pt x="17" y="3"/>
                    <a:pt x="14" y="2"/>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1" name="Freeform 29"/>
            <p:cNvSpPr/>
            <p:nvPr/>
          </p:nvSpPr>
          <p:spPr bwMode="auto">
            <a:xfrm>
              <a:off x="5795" y="2709"/>
              <a:ext cx="119" cy="43"/>
            </a:xfrm>
            <a:custGeom>
              <a:avLst/>
              <a:gdLst>
                <a:gd name="T0" fmla="*/ 41 w 50"/>
                <a:gd name="T1" fmla="*/ 0 h 18"/>
                <a:gd name="T2" fmla="*/ 7 w 50"/>
                <a:gd name="T3" fmla="*/ 4 h 18"/>
                <a:gd name="T4" fmla="*/ 1 w 50"/>
                <a:gd name="T5" fmla="*/ 12 h 18"/>
                <a:gd name="T6" fmla="*/ 8 w 50"/>
                <a:gd name="T7" fmla="*/ 17 h 18"/>
                <a:gd name="T8" fmla="*/ 43 w 50"/>
                <a:gd name="T9" fmla="*/ 14 h 18"/>
                <a:gd name="T10" fmla="*/ 49 w 50"/>
                <a:gd name="T11" fmla="*/ 6 h 18"/>
                <a:gd name="T12" fmla="*/ 41 w 5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50" h="18">
                  <a:moveTo>
                    <a:pt x="41" y="0"/>
                  </a:moveTo>
                  <a:cubicBezTo>
                    <a:pt x="7" y="4"/>
                    <a:pt x="7" y="4"/>
                    <a:pt x="7" y="4"/>
                  </a:cubicBezTo>
                  <a:cubicBezTo>
                    <a:pt x="3" y="5"/>
                    <a:pt x="0" y="8"/>
                    <a:pt x="1" y="12"/>
                  </a:cubicBezTo>
                  <a:cubicBezTo>
                    <a:pt x="1" y="15"/>
                    <a:pt x="5" y="18"/>
                    <a:pt x="8" y="17"/>
                  </a:cubicBezTo>
                  <a:cubicBezTo>
                    <a:pt x="43" y="14"/>
                    <a:pt x="43" y="14"/>
                    <a:pt x="43" y="14"/>
                  </a:cubicBezTo>
                  <a:cubicBezTo>
                    <a:pt x="47" y="13"/>
                    <a:pt x="50" y="10"/>
                    <a:pt x="49" y="6"/>
                  </a:cubicBezTo>
                  <a:cubicBezTo>
                    <a:pt x="49" y="3"/>
                    <a:pt x="45" y="0"/>
                    <a:pt x="4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2" name="Freeform 30"/>
            <p:cNvSpPr>
              <a:spLocks noEditPoints="1"/>
            </p:cNvSpPr>
            <p:nvPr/>
          </p:nvSpPr>
          <p:spPr bwMode="auto">
            <a:xfrm>
              <a:off x="5795" y="2707"/>
              <a:ext cx="119" cy="45"/>
            </a:xfrm>
            <a:custGeom>
              <a:avLst/>
              <a:gdLst>
                <a:gd name="T0" fmla="*/ 8 w 50"/>
                <a:gd name="T1" fmla="*/ 19 h 19"/>
                <a:gd name="T2" fmla="*/ 0 w 50"/>
                <a:gd name="T3" fmla="*/ 13 h 19"/>
                <a:gd name="T4" fmla="*/ 2 w 50"/>
                <a:gd name="T5" fmla="*/ 7 h 19"/>
                <a:gd name="T6" fmla="*/ 7 w 50"/>
                <a:gd name="T7" fmla="*/ 5 h 19"/>
                <a:gd name="T8" fmla="*/ 41 w 50"/>
                <a:gd name="T9" fmla="*/ 1 h 19"/>
                <a:gd name="T10" fmla="*/ 50 w 50"/>
                <a:gd name="T11" fmla="*/ 7 h 19"/>
                <a:gd name="T12" fmla="*/ 48 w 50"/>
                <a:gd name="T13" fmla="*/ 12 h 19"/>
                <a:gd name="T14" fmla="*/ 43 w 50"/>
                <a:gd name="T15" fmla="*/ 15 h 19"/>
                <a:gd name="T16" fmla="*/ 9 w 50"/>
                <a:gd name="T17" fmla="*/ 19 h 19"/>
                <a:gd name="T18" fmla="*/ 8 w 50"/>
                <a:gd name="T19" fmla="*/ 19 h 19"/>
                <a:gd name="T20" fmla="*/ 42 w 50"/>
                <a:gd name="T21" fmla="*/ 2 h 19"/>
                <a:gd name="T22" fmla="*/ 41 w 50"/>
                <a:gd name="T23" fmla="*/ 2 h 19"/>
                <a:gd name="T24" fmla="*/ 7 w 50"/>
                <a:gd name="T25" fmla="*/ 6 h 19"/>
                <a:gd name="T26" fmla="*/ 3 w 50"/>
                <a:gd name="T27" fmla="*/ 8 h 19"/>
                <a:gd name="T28" fmla="*/ 1 w 50"/>
                <a:gd name="T29" fmla="*/ 12 h 19"/>
                <a:gd name="T30" fmla="*/ 8 w 50"/>
                <a:gd name="T31" fmla="*/ 18 h 19"/>
                <a:gd name="T32" fmla="*/ 43 w 50"/>
                <a:gd name="T33" fmla="*/ 14 h 19"/>
                <a:gd name="T34" fmla="*/ 47 w 50"/>
                <a:gd name="T35" fmla="*/ 12 h 19"/>
                <a:gd name="T36" fmla="*/ 49 w 50"/>
                <a:gd name="T37" fmla="*/ 7 h 19"/>
                <a:gd name="T38" fmla="*/ 42 w 50"/>
                <a:gd name="T39"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19">
                  <a:moveTo>
                    <a:pt x="8" y="19"/>
                  </a:moveTo>
                  <a:cubicBezTo>
                    <a:pt x="4" y="19"/>
                    <a:pt x="0" y="16"/>
                    <a:pt x="0" y="13"/>
                  </a:cubicBezTo>
                  <a:cubicBezTo>
                    <a:pt x="0" y="11"/>
                    <a:pt x="0" y="9"/>
                    <a:pt x="2" y="7"/>
                  </a:cubicBezTo>
                  <a:cubicBezTo>
                    <a:pt x="3" y="6"/>
                    <a:pt x="5" y="5"/>
                    <a:pt x="7" y="5"/>
                  </a:cubicBezTo>
                  <a:cubicBezTo>
                    <a:pt x="41" y="1"/>
                    <a:pt x="41" y="1"/>
                    <a:pt x="41" y="1"/>
                  </a:cubicBezTo>
                  <a:cubicBezTo>
                    <a:pt x="45" y="0"/>
                    <a:pt x="49" y="3"/>
                    <a:pt x="50" y="7"/>
                  </a:cubicBezTo>
                  <a:cubicBezTo>
                    <a:pt x="50" y="9"/>
                    <a:pt x="49" y="11"/>
                    <a:pt x="48" y="12"/>
                  </a:cubicBezTo>
                  <a:cubicBezTo>
                    <a:pt x="47" y="14"/>
                    <a:pt x="45" y="15"/>
                    <a:pt x="43" y="15"/>
                  </a:cubicBezTo>
                  <a:cubicBezTo>
                    <a:pt x="9" y="19"/>
                    <a:pt x="9" y="19"/>
                    <a:pt x="9" y="19"/>
                  </a:cubicBezTo>
                  <a:cubicBezTo>
                    <a:pt x="8" y="19"/>
                    <a:pt x="8" y="19"/>
                    <a:pt x="8" y="19"/>
                  </a:cubicBezTo>
                  <a:close/>
                  <a:moveTo>
                    <a:pt x="42" y="2"/>
                  </a:moveTo>
                  <a:cubicBezTo>
                    <a:pt x="42" y="2"/>
                    <a:pt x="42" y="2"/>
                    <a:pt x="41" y="2"/>
                  </a:cubicBezTo>
                  <a:cubicBezTo>
                    <a:pt x="7" y="6"/>
                    <a:pt x="7" y="6"/>
                    <a:pt x="7" y="6"/>
                  </a:cubicBezTo>
                  <a:cubicBezTo>
                    <a:pt x="5" y="6"/>
                    <a:pt x="4" y="7"/>
                    <a:pt x="3" y="8"/>
                  </a:cubicBezTo>
                  <a:cubicBezTo>
                    <a:pt x="1" y="9"/>
                    <a:pt x="1" y="11"/>
                    <a:pt x="1" y="12"/>
                  </a:cubicBezTo>
                  <a:cubicBezTo>
                    <a:pt x="2" y="16"/>
                    <a:pt x="5" y="18"/>
                    <a:pt x="8" y="18"/>
                  </a:cubicBezTo>
                  <a:cubicBezTo>
                    <a:pt x="43" y="14"/>
                    <a:pt x="43" y="14"/>
                    <a:pt x="43" y="14"/>
                  </a:cubicBezTo>
                  <a:cubicBezTo>
                    <a:pt x="45" y="14"/>
                    <a:pt x="46" y="13"/>
                    <a:pt x="47" y="12"/>
                  </a:cubicBezTo>
                  <a:cubicBezTo>
                    <a:pt x="48" y="10"/>
                    <a:pt x="49" y="9"/>
                    <a:pt x="49" y="7"/>
                  </a:cubicBezTo>
                  <a:cubicBezTo>
                    <a:pt x="48" y="4"/>
                    <a:pt x="45" y="2"/>
                    <a:pt x="4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3" name="Freeform 31"/>
            <p:cNvSpPr>
              <a:spLocks noEditPoints="1"/>
            </p:cNvSpPr>
            <p:nvPr/>
          </p:nvSpPr>
          <p:spPr bwMode="auto">
            <a:xfrm>
              <a:off x="5676" y="2752"/>
              <a:ext cx="424" cy="371"/>
            </a:xfrm>
            <a:custGeom>
              <a:avLst/>
              <a:gdLst>
                <a:gd name="T0" fmla="*/ 153 w 178"/>
                <a:gd name="T1" fmla="*/ 137 h 155"/>
                <a:gd name="T2" fmla="*/ 157 w 178"/>
                <a:gd name="T3" fmla="*/ 137 h 155"/>
                <a:gd name="T4" fmla="*/ 165 w 178"/>
                <a:gd name="T5" fmla="*/ 138 h 155"/>
                <a:gd name="T6" fmla="*/ 168 w 178"/>
                <a:gd name="T7" fmla="*/ 139 h 155"/>
                <a:gd name="T8" fmla="*/ 176 w 178"/>
                <a:gd name="T9" fmla="*/ 135 h 155"/>
                <a:gd name="T10" fmla="*/ 172 w 178"/>
                <a:gd name="T11" fmla="*/ 128 h 155"/>
                <a:gd name="T12" fmla="*/ 166 w 178"/>
                <a:gd name="T13" fmla="*/ 105 h 155"/>
                <a:gd name="T14" fmla="*/ 134 w 178"/>
                <a:gd name="T15" fmla="*/ 34 h 155"/>
                <a:gd name="T16" fmla="*/ 95 w 178"/>
                <a:gd name="T17" fmla="*/ 2 h 155"/>
                <a:gd name="T18" fmla="*/ 94 w 178"/>
                <a:gd name="T19" fmla="*/ 0 h 155"/>
                <a:gd name="T20" fmla="*/ 58 w 178"/>
                <a:gd name="T21" fmla="*/ 4 h 155"/>
                <a:gd name="T22" fmla="*/ 35 w 178"/>
                <a:gd name="T23" fmla="*/ 37 h 155"/>
                <a:gd name="T24" fmla="*/ 21 w 178"/>
                <a:gd name="T25" fmla="*/ 133 h 155"/>
                <a:gd name="T26" fmla="*/ 15 w 178"/>
                <a:gd name="T27" fmla="*/ 148 h 155"/>
                <a:gd name="T28" fmla="*/ 15 w 178"/>
                <a:gd name="T29" fmla="*/ 153 h 155"/>
                <a:gd name="T30" fmla="*/ 24 w 178"/>
                <a:gd name="T31" fmla="*/ 153 h 155"/>
                <a:gd name="T32" fmla="*/ 36 w 178"/>
                <a:gd name="T33" fmla="*/ 150 h 155"/>
                <a:gd name="T34" fmla="*/ 36 w 178"/>
                <a:gd name="T35" fmla="*/ 150 h 155"/>
                <a:gd name="T36" fmla="*/ 36 w 178"/>
                <a:gd name="T37" fmla="*/ 150 h 155"/>
                <a:gd name="T38" fmla="*/ 68 w 178"/>
                <a:gd name="T39" fmla="*/ 153 h 155"/>
                <a:gd name="T40" fmla="*/ 153 w 178"/>
                <a:gd name="T41" fmla="*/ 137 h 155"/>
                <a:gd name="T42" fmla="*/ 67 w 178"/>
                <a:gd name="T43" fmla="*/ 57 h 155"/>
                <a:gd name="T44" fmla="*/ 81 w 178"/>
                <a:gd name="T45" fmla="*/ 50 h 155"/>
                <a:gd name="T46" fmla="*/ 80 w 178"/>
                <a:gd name="T47" fmla="*/ 42 h 155"/>
                <a:gd name="T48" fmla="*/ 86 w 178"/>
                <a:gd name="T49" fmla="*/ 41 h 155"/>
                <a:gd name="T50" fmla="*/ 88 w 178"/>
                <a:gd name="T51" fmla="*/ 49 h 155"/>
                <a:gd name="T52" fmla="*/ 102 w 178"/>
                <a:gd name="T53" fmla="*/ 50 h 155"/>
                <a:gd name="T54" fmla="*/ 100 w 178"/>
                <a:gd name="T55" fmla="*/ 55 h 155"/>
                <a:gd name="T56" fmla="*/ 75 w 178"/>
                <a:gd name="T57" fmla="*/ 62 h 155"/>
                <a:gd name="T58" fmla="*/ 92 w 178"/>
                <a:gd name="T59" fmla="*/ 70 h 155"/>
                <a:gd name="T60" fmla="*/ 106 w 178"/>
                <a:gd name="T61" fmla="*/ 92 h 155"/>
                <a:gd name="T62" fmla="*/ 93 w 178"/>
                <a:gd name="T63" fmla="*/ 98 h 155"/>
                <a:gd name="T64" fmla="*/ 94 w 178"/>
                <a:gd name="T65" fmla="*/ 106 h 155"/>
                <a:gd name="T66" fmla="*/ 87 w 178"/>
                <a:gd name="T67" fmla="*/ 107 h 155"/>
                <a:gd name="T68" fmla="*/ 86 w 178"/>
                <a:gd name="T69" fmla="*/ 99 h 155"/>
                <a:gd name="T70" fmla="*/ 69 w 178"/>
                <a:gd name="T71" fmla="*/ 97 h 155"/>
                <a:gd name="T72" fmla="*/ 70 w 178"/>
                <a:gd name="T73" fmla="*/ 92 h 155"/>
                <a:gd name="T74" fmla="*/ 97 w 178"/>
                <a:gd name="T75" fmla="*/ 90 h 155"/>
                <a:gd name="T76" fmla="*/ 93 w 178"/>
                <a:gd name="T77" fmla="*/ 78 h 155"/>
                <a:gd name="T78" fmla="*/ 78 w 178"/>
                <a:gd name="T79" fmla="*/ 74 h 155"/>
                <a:gd name="T80" fmla="*/ 67 w 178"/>
                <a:gd name="T81" fmla="*/ 5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55">
                  <a:moveTo>
                    <a:pt x="153" y="137"/>
                  </a:moveTo>
                  <a:cubicBezTo>
                    <a:pt x="153" y="137"/>
                    <a:pt x="154" y="137"/>
                    <a:pt x="157" y="137"/>
                  </a:cubicBezTo>
                  <a:cubicBezTo>
                    <a:pt x="160" y="137"/>
                    <a:pt x="162" y="137"/>
                    <a:pt x="165" y="138"/>
                  </a:cubicBezTo>
                  <a:cubicBezTo>
                    <a:pt x="165" y="138"/>
                    <a:pt x="166" y="139"/>
                    <a:pt x="168" y="139"/>
                  </a:cubicBezTo>
                  <a:cubicBezTo>
                    <a:pt x="172" y="139"/>
                    <a:pt x="174" y="137"/>
                    <a:pt x="176" y="135"/>
                  </a:cubicBezTo>
                  <a:cubicBezTo>
                    <a:pt x="176" y="135"/>
                    <a:pt x="178" y="132"/>
                    <a:pt x="172" y="128"/>
                  </a:cubicBezTo>
                  <a:cubicBezTo>
                    <a:pt x="172" y="128"/>
                    <a:pt x="162" y="123"/>
                    <a:pt x="166" y="105"/>
                  </a:cubicBezTo>
                  <a:cubicBezTo>
                    <a:pt x="166" y="105"/>
                    <a:pt x="171" y="57"/>
                    <a:pt x="134" y="34"/>
                  </a:cubicBezTo>
                  <a:cubicBezTo>
                    <a:pt x="133" y="33"/>
                    <a:pt x="96" y="10"/>
                    <a:pt x="95" y="2"/>
                  </a:cubicBezTo>
                  <a:cubicBezTo>
                    <a:pt x="95" y="2"/>
                    <a:pt x="95" y="1"/>
                    <a:pt x="94" y="0"/>
                  </a:cubicBezTo>
                  <a:cubicBezTo>
                    <a:pt x="58" y="4"/>
                    <a:pt x="58" y="4"/>
                    <a:pt x="58" y="4"/>
                  </a:cubicBezTo>
                  <a:cubicBezTo>
                    <a:pt x="54" y="12"/>
                    <a:pt x="46" y="24"/>
                    <a:pt x="35" y="37"/>
                  </a:cubicBezTo>
                  <a:cubicBezTo>
                    <a:pt x="35" y="37"/>
                    <a:pt x="0" y="78"/>
                    <a:pt x="21" y="133"/>
                  </a:cubicBezTo>
                  <a:cubicBezTo>
                    <a:pt x="21" y="134"/>
                    <a:pt x="22" y="137"/>
                    <a:pt x="15" y="148"/>
                  </a:cubicBezTo>
                  <a:cubicBezTo>
                    <a:pt x="15" y="148"/>
                    <a:pt x="14" y="151"/>
                    <a:pt x="15" y="153"/>
                  </a:cubicBezTo>
                  <a:cubicBezTo>
                    <a:pt x="16" y="155"/>
                    <a:pt x="19" y="155"/>
                    <a:pt x="24" y="153"/>
                  </a:cubicBezTo>
                  <a:cubicBezTo>
                    <a:pt x="24" y="153"/>
                    <a:pt x="28" y="151"/>
                    <a:pt x="36" y="150"/>
                  </a:cubicBezTo>
                  <a:cubicBezTo>
                    <a:pt x="36" y="150"/>
                    <a:pt x="36" y="150"/>
                    <a:pt x="36" y="150"/>
                  </a:cubicBezTo>
                  <a:cubicBezTo>
                    <a:pt x="36" y="150"/>
                    <a:pt x="36" y="150"/>
                    <a:pt x="36" y="150"/>
                  </a:cubicBezTo>
                  <a:cubicBezTo>
                    <a:pt x="36" y="150"/>
                    <a:pt x="49" y="153"/>
                    <a:pt x="68" y="153"/>
                  </a:cubicBezTo>
                  <a:cubicBezTo>
                    <a:pt x="88" y="153"/>
                    <a:pt x="119" y="150"/>
                    <a:pt x="153" y="137"/>
                  </a:cubicBezTo>
                  <a:close/>
                  <a:moveTo>
                    <a:pt x="67" y="57"/>
                  </a:moveTo>
                  <a:cubicBezTo>
                    <a:pt x="67" y="57"/>
                    <a:pt x="69" y="52"/>
                    <a:pt x="81" y="50"/>
                  </a:cubicBezTo>
                  <a:cubicBezTo>
                    <a:pt x="80" y="42"/>
                    <a:pt x="80" y="42"/>
                    <a:pt x="80" y="42"/>
                  </a:cubicBezTo>
                  <a:cubicBezTo>
                    <a:pt x="86" y="41"/>
                    <a:pt x="86" y="41"/>
                    <a:pt x="86" y="41"/>
                  </a:cubicBezTo>
                  <a:cubicBezTo>
                    <a:pt x="88" y="49"/>
                    <a:pt x="88" y="49"/>
                    <a:pt x="88" y="49"/>
                  </a:cubicBezTo>
                  <a:cubicBezTo>
                    <a:pt x="88" y="49"/>
                    <a:pt x="96" y="48"/>
                    <a:pt x="102" y="50"/>
                  </a:cubicBezTo>
                  <a:cubicBezTo>
                    <a:pt x="100" y="55"/>
                    <a:pt x="100" y="55"/>
                    <a:pt x="100" y="55"/>
                  </a:cubicBezTo>
                  <a:cubicBezTo>
                    <a:pt x="100" y="55"/>
                    <a:pt x="78" y="52"/>
                    <a:pt x="75" y="62"/>
                  </a:cubicBezTo>
                  <a:cubicBezTo>
                    <a:pt x="75" y="62"/>
                    <a:pt x="73" y="69"/>
                    <a:pt x="92" y="70"/>
                  </a:cubicBezTo>
                  <a:cubicBezTo>
                    <a:pt x="92" y="70"/>
                    <a:pt x="119" y="73"/>
                    <a:pt x="106" y="92"/>
                  </a:cubicBezTo>
                  <a:cubicBezTo>
                    <a:pt x="106" y="92"/>
                    <a:pt x="102" y="97"/>
                    <a:pt x="93" y="98"/>
                  </a:cubicBezTo>
                  <a:cubicBezTo>
                    <a:pt x="94" y="106"/>
                    <a:pt x="94" y="106"/>
                    <a:pt x="94" y="106"/>
                  </a:cubicBezTo>
                  <a:cubicBezTo>
                    <a:pt x="87" y="107"/>
                    <a:pt x="87" y="107"/>
                    <a:pt x="87" y="107"/>
                  </a:cubicBezTo>
                  <a:cubicBezTo>
                    <a:pt x="86" y="99"/>
                    <a:pt x="86" y="99"/>
                    <a:pt x="86" y="99"/>
                  </a:cubicBezTo>
                  <a:cubicBezTo>
                    <a:pt x="86" y="99"/>
                    <a:pt x="75" y="100"/>
                    <a:pt x="69" y="97"/>
                  </a:cubicBezTo>
                  <a:cubicBezTo>
                    <a:pt x="70" y="92"/>
                    <a:pt x="70" y="92"/>
                    <a:pt x="70" y="92"/>
                  </a:cubicBezTo>
                  <a:cubicBezTo>
                    <a:pt x="70" y="92"/>
                    <a:pt x="84" y="98"/>
                    <a:pt x="97" y="90"/>
                  </a:cubicBezTo>
                  <a:cubicBezTo>
                    <a:pt x="97" y="90"/>
                    <a:pt x="108" y="82"/>
                    <a:pt x="93" y="78"/>
                  </a:cubicBezTo>
                  <a:cubicBezTo>
                    <a:pt x="93" y="78"/>
                    <a:pt x="85" y="76"/>
                    <a:pt x="78" y="74"/>
                  </a:cubicBezTo>
                  <a:cubicBezTo>
                    <a:pt x="78" y="74"/>
                    <a:pt x="60" y="70"/>
                    <a:pt x="67"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4" name="Freeform 32"/>
            <p:cNvSpPr/>
            <p:nvPr/>
          </p:nvSpPr>
          <p:spPr bwMode="auto">
            <a:xfrm>
              <a:off x="6433" y="2606"/>
              <a:ext cx="176" cy="108"/>
            </a:xfrm>
            <a:custGeom>
              <a:avLst/>
              <a:gdLst>
                <a:gd name="T0" fmla="*/ 21 w 74"/>
                <a:gd name="T1" fmla="*/ 45 h 45"/>
                <a:gd name="T2" fmla="*/ 60 w 74"/>
                <a:gd name="T3" fmla="*/ 44 h 45"/>
                <a:gd name="T4" fmla="*/ 74 w 74"/>
                <a:gd name="T5" fmla="*/ 15 h 45"/>
                <a:gd name="T6" fmla="*/ 38 w 74"/>
                <a:gd name="T7" fmla="*/ 14 h 45"/>
                <a:gd name="T8" fmla="*/ 23 w 74"/>
                <a:gd name="T9" fmla="*/ 8 h 45"/>
                <a:gd name="T10" fmla="*/ 6 w 74"/>
                <a:gd name="T11" fmla="*/ 17 h 45"/>
                <a:gd name="T12" fmla="*/ 21 w 7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74" h="45">
                  <a:moveTo>
                    <a:pt x="21" y="45"/>
                  </a:moveTo>
                  <a:cubicBezTo>
                    <a:pt x="60" y="44"/>
                    <a:pt x="60" y="44"/>
                    <a:pt x="60" y="44"/>
                  </a:cubicBezTo>
                  <a:cubicBezTo>
                    <a:pt x="62" y="37"/>
                    <a:pt x="66" y="27"/>
                    <a:pt x="74" y="15"/>
                  </a:cubicBezTo>
                  <a:cubicBezTo>
                    <a:pt x="74" y="15"/>
                    <a:pt x="69" y="2"/>
                    <a:pt x="38" y="14"/>
                  </a:cubicBezTo>
                  <a:cubicBezTo>
                    <a:pt x="38" y="14"/>
                    <a:pt x="31" y="13"/>
                    <a:pt x="23" y="8"/>
                  </a:cubicBezTo>
                  <a:cubicBezTo>
                    <a:pt x="23" y="8"/>
                    <a:pt x="0" y="0"/>
                    <a:pt x="6" y="17"/>
                  </a:cubicBezTo>
                  <a:lnTo>
                    <a:pt x="21" y="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5" name="Freeform 33"/>
            <p:cNvSpPr>
              <a:spLocks noEditPoints="1"/>
            </p:cNvSpPr>
            <p:nvPr/>
          </p:nvSpPr>
          <p:spPr bwMode="auto">
            <a:xfrm>
              <a:off x="6442" y="2621"/>
              <a:ext cx="167" cy="95"/>
            </a:xfrm>
            <a:custGeom>
              <a:avLst/>
              <a:gdLst>
                <a:gd name="T0" fmla="*/ 17 w 70"/>
                <a:gd name="T1" fmla="*/ 40 h 40"/>
                <a:gd name="T2" fmla="*/ 2 w 70"/>
                <a:gd name="T3" fmla="*/ 11 h 40"/>
                <a:gd name="T4" fmla="*/ 2 w 70"/>
                <a:gd name="T5" fmla="*/ 2 h 40"/>
                <a:gd name="T6" fmla="*/ 9 w 70"/>
                <a:gd name="T7" fmla="*/ 0 h 40"/>
                <a:gd name="T8" fmla="*/ 19 w 70"/>
                <a:gd name="T9" fmla="*/ 1 h 40"/>
                <a:gd name="T10" fmla="*/ 19 w 70"/>
                <a:gd name="T11" fmla="*/ 1 h 40"/>
                <a:gd name="T12" fmla="*/ 34 w 70"/>
                <a:gd name="T13" fmla="*/ 8 h 40"/>
                <a:gd name="T14" fmla="*/ 56 w 70"/>
                <a:gd name="T15" fmla="*/ 2 h 40"/>
                <a:gd name="T16" fmla="*/ 70 w 70"/>
                <a:gd name="T17" fmla="*/ 9 h 40"/>
                <a:gd name="T18" fmla="*/ 70 w 70"/>
                <a:gd name="T19" fmla="*/ 9 h 40"/>
                <a:gd name="T20" fmla="*/ 70 w 70"/>
                <a:gd name="T21" fmla="*/ 10 h 40"/>
                <a:gd name="T22" fmla="*/ 56 w 70"/>
                <a:gd name="T23" fmla="*/ 39 h 40"/>
                <a:gd name="T24" fmla="*/ 56 w 70"/>
                <a:gd name="T25" fmla="*/ 39 h 40"/>
                <a:gd name="T26" fmla="*/ 17 w 70"/>
                <a:gd name="T27" fmla="*/ 40 h 40"/>
                <a:gd name="T28" fmla="*/ 9 w 70"/>
                <a:gd name="T29" fmla="*/ 1 h 40"/>
                <a:gd name="T30" fmla="*/ 3 w 70"/>
                <a:gd name="T31" fmla="*/ 3 h 40"/>
                <a:gd name="T32" fmla="*/ 3 w 70"/>
                <a:gd name="T33" fmla="*/ 11 h 40"/>
                <a:gd name="T34" fmla="*/ 17 w 70"/>
                <a:gd name="T35" fmla="*/ 39 h 40"/>
                <a:gd name="T36" fmla="*/ 55 w 70"/>
                <a:gd name="T37" fmla="*/ 38 h 40"/>
                <a:gd name="T38" fmla="*/ 69 w 70"/>
                <a:gd name="T39" fmla="*/ 9 h 40"/>
                <a:gd name="T40" fmla="*/ 56 w 70"/>
                <a:gd name="T41" fmla="*/ 4 h 40"/>
                <a:gd name="T42" fmla="*/ 34 w 70"/>
                <a:gd name="T43" fmla="*/ 9 h 40"/>
                <a:gd name="T44" fmla="*/ 34 w 70"/>
                <a:gd name="T45" fmla="*/ 9 h 40"/>
                <a:gd name="T46" fmla="*/ 34 w 70"/>
                <a:gd name="T47" fmla="*/ 9 h 40"/>
                <a:gd name="T48" fmla="*/ 18 w 70"/>
                <a:gd name="T49" fmla="*/ 2 h 40"/>
                <a:gd name="T50" fmla="*/ 9 w 70"/>
                <a:gd name="T51"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40">
                  <a:moveTo>
                    <a:pt x="17" y="40"/>
                  </a:moveTo>
                  <a:cubicBezTo>
                    <a:pt x="2" y="11"/>
                    <a:pt x="2" y="11"/>
                    <a:pt x="2" y="11"/>
                  </a:cubicBezTo>
                  <a:cubicBezTo>
                    <a:pt x="0" y="7"/>
                    <a:pt x="0" y="4"/>
                    <a:pt x="2" y="2"/>
                  </a:cubicBezTo>
                  <a:cubicBezTo>
                    <a:pt x="3" y="0"/>
                    <a:pt x="5" y="0"/>
                    <a:pt x="9" y="0"/>
                  </a:cubicBezTo>
                  <a:cubicBezTo>
                    <a:pt x="14" y="0"/>
                    <a:pt x="19" y="1"/>
                    <a:pt x="19" y="1"/>
                  </a:cubicBezTo>
                  <a:cubicBezTo>
                    <a:pt x="19" y="1"/>
                    <a:pt x="19" y="1"/>
                    <a:pt x="19" y="1"/>
                  </a:cubicBezTo>
                  <a:cubicBezTo>
                    <a:pt x="26" y="6"/>
                    <a:pt x="33" y="8"/>
                    <a:pt x="34" y="8"/>
                  </a:cubicBezTo>
                  <a:cubicBezTo>
                    <a:pt x="43" y="4"/>
                    <a:pt x="50" y="2"/>
                    <a:pt x="56" y="2"/>
                  </a:cubicBezTo>
                  <a:cubicBezTo>
                    <a:pt x="68" y="2"/>
                    <a:pt x="70" y="9"/>
                    <a:pt x="70" y="9"/>
                  </a:cubicBezTo>
                  <a:cubicBezTo>
                    <a:pt x="70" y="9"/>
                    <a:pt x="70" y="9"/>
                    <a:pt x="70" y="9"/>
                  </a:cubicBezTo>
                  <a:cubicBezTo>
                    <a:pt x="70" y="10"/>
                    <a:pt x="70" y="10"/>
                    <a:pt x="70" y="10"/>
                  </a:cubicBezTo>
                  <a:cubicBezTo>
                    <a:pt x="64" y="20"/>
                    <a:pt x="59" y="30"/>
                    <a:pt x="56" y="39"/>
                  </a:cubicBezTo>
                  <a:cubicBezTo>
                    <a:pt x="56" y="39"/>
                    <a:pt x="56" y="39"/>
                    <a:pt x="56" y="39"/>
                  </a:cubicBezTo>
                  <a:lnTo>
                    <a:pt x="17" y="40"/>
                  </a:lnTo>
                  <a:close/>
                  <a:moveTo>
                    <a:pt x="9" y="1"/>
                  </a:moveTo>
                  <a:cubicBezTo>
                    <a:pt x="6" y="1"/>
                    <a:pt x="4" y="1"/>
                    <a:pt x="3" y="3"/>
                  </a:cubicBezTo>
                  <a:cubicBezTo>
                    <a:pt x="1" y="4"/>
                    <a:pt x="1" y="7"/>
                    <a:pt x="3" y="11"/>
                  </a:cubicBezTo>
                  <a:cubicBezTo>
                    <a:pt x="17" y="39"/>
                    <a:pt x="17" y="39"/>
                    <a:pt x="17" y="39"/>
                  </a:cubicBezTo>
                  <a:cubicBezTo>
                    <a:pt x="55" y="38"/>
                    <a:pt x="55" y="38"/>
                    <a:pt x="55" y="38"/>
                  </a:cubicBezTo>
                  <a:cubicBezTo>
                    <a:pt x="58" y="29"/>
                    <a:pt x="63" y="19"/>
                    <a:pt x="69" y="9"/>
                  </a:cubicBezTo>
                  <a:cubicBezTo>
                    <a:pt x="69" y="8"/>
                    <a:pt x="66" y="4"/>
                    <a:pt x="56" y="4"/>
                  </a:cubicBezTo>
                  <a:cubicBezTo>
                    <a:pt x="50" y="4"/>
                    <a:pt x="43" y="5"/>
                    <a:pt x="34" y="9"/>
                  </a:cubicBezTo>
                  <a:cubicBezTo>
                    <a:pt x="34" y="9"/>
                    <a:pt x="34" y="9"/>
                    <a:pt x="34" y="9"/>
                  </a:cubicBezTo>
                  <a:cubicBezTo>
                    <a:pt x="34" y="9"/>
                    <a:pt x="34" y="9"/>
                    <a:pt x="34" y="9"/>
                  </a:cubicBezTo>
                  <a:cubicBezTo>
                    <a:pt x="33" y="9"/>
                    <a:pt x="27" y="8"/>
                    <a:pt x="18" y="2"/>
                  </a:cubicBezTo>
                  <a:cubicBezTo>
                    <a:pt x="18" y="2"/>
                    <a:pt x="13" y="1"/>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6" name="Freeform 34"/>
            <p:cNvSpPr/>
            <p:nvPr/>
          </p:nvSpPr>
          <p:spPr bwMode="auto">
            <a:xfrm>
              <a:off x="6471" y="2721"/>
              <a:ext cx="114" cy="34"/>
            </a:xfrm>
            <a:custGeom>
              <a:avLst/>
              <a:gdLst>
                <a:gd name="T0" fmla="*/ 40 w 48"/>
                <a:gd name="T1" fmla="*/ 0 h 14"/>
                <a:gd name="T2" fmla="*/ 6 w 48"/>
                <a:gd name="T3" fmla="*/ 1 h 14"/>
                <a:gd name="T4" fmla="*/ 0 w 48"/>
                <a:gd name="T5" fmla="*/ 7 h 14"/>
                <a:gd name="T6" fmla="*/ 7 w 48"/>
                <a:gd name="T7" fmla="*/ 14 h 14"/>
                <a:gd name="T8" fmla="*/ 41 w 48"/>
                <a:gd name="T9" fmla="*/ 13 h 14"/>
                <a:gd name="T10" fmla="*/ 48 w 48"/>
                <a:gd name="T11" fmla="*/ 6 h 14"/>
                <a:gd name="T12" fmla="*/ 40 w 48"/>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0" y="0"/>
                  </a:moveTo>
                  <a:cubicBezTo>
                    <a:pt x="6" y="1"/>
                    <a:pt x="6" y="1"/>
                    <a:pt x="6" y="1"/>
                  </a:cubicBezTo>
                  <a:cubicBezTo>
                    <a:pt x="3" y="1"/>
                    <a:pt x="0" y="4"/>
                    <a:pt x="0" y="7"/>
                  </a:cubicBezTo>
                  <a:cubicBezTo>
                    <a:pt x="0" y="11"/>
                    <a:pt x="3" y="14"/>
                    <a:pt x="7" y="14"/>
                  </a:cubicBezTo>
                  <a:cubicBezTo>
                    <a:pt x="41" y="13"/>
                    <a:pt x="41" y="13"/>
                    <a:pt x="41" y="13"/>
                  </a:cubicBezTo>
                  <a:cubicBezTo>
                    <a:pt x="45" y="12"/>
                    <a:pt x="48" y="10"/>
                    <a:pt x="48" y="6"/>
                  </a:cubicBezTo>
                  <a:cubicBezTo>
                    <a:pt x="47" y="2"/>
                    <a:pt x="44"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7" name="Freeform 35"/>
            <p:cNvSpPr>
              <a:spLocks noEditPoints="1"/>
            </p:cNvSpPr>
            <p:nvPr/>
          </p:nvSpPr>
          <p:spPr bwMode="auto">
            <a:xfrm>
              <a:off x="6468" y="2719"/>
              <a:ext cx="117" cy="36"/>
            </a:xfrm>
            <a:custGeom>
              <a:avLst/>
              <a:gdLst>
                <a:gd name="T0" fmla="*/ 8 w 49"/>
                <a:gd name="T1" fmla="*/ 15 h 15"/>
                <a:gd name="T2" fmla="*/ 0 w 49"/>
                <a:gd name="T3" fmla="*/ 8 h 15"/>
                <a:gd name="T4" fmla="*/ 2 w 49"/>
                <a:gd name="T5" fmla="*/ 3 h 15"/>
                <a:gd name="T6" fmla="*/ 7 w 49"/>
                <a:gd name="T7" fmla="*/ 1 h 15"/>
                <a:gd name="T8" fmla="*/ 42 w 49"/>
                <a:gd name="T9" fmla="*/ 0 h 15"/>
                <a:gd name="T10" fmla="*/ 49 w 49"/>
                <a:gd name="T11" fmla="*/ 7 h 15"/>
                <a:gd name="T12" fmla="*/ 42 w 49"/>
                <a:gd name="T13" fmla="*/ 14 h 15"/>
                <a:gd name="T14" fmla="*/ 8 w 49"/>
                <a:gd name="T15" fmla="*/ 15 h 15"/>
                <a:gd name="T16" fmla="*/ 42 w 49"/>
                <a:gd name="T17" fmla="*/ 1 h 15"/>
                <a:gd name="T18" fmla="*/ 41 w 49"/>
                <a:gd name="T19" fmla="*/ 1 h 15"/>
                <a:gd name="T20" fmla="*/ 7 w 49"/>
                <a:gd name="T21" fmla="*/ 2 h 15"/>
                <a:gd name="T22" fmla="*/ 3 w 49"/>
                <a:gd name="T23" fmla="*/ 4 h 15"/>
                <a:gd name="T24" fmla="*/ 1 w 49"/>
                <a:gd name="T25" fmla="*/ 8 h 15"/>
                <a:gd name="T26" fmla="*/ 8 w 49"/>
                <a:gd name="T27" fmla="*/ 14 h 15"/>
                <a:gd name="T28" fmla="*/ 8 w 49"/>
                <a:gd name="T29" fmla="*/ 14 h 15"/>
                <a:gd name="T30" fmla="*/ 42 w 49"/>
                <a:gd name="T31" fmla="*/ 13 h 15"/>
                <a:gd name="T32" fmla="*/ 48 w 49"/>
                <a:gd name="T33" fmla="*/ 7 h 15"/>
                <a:gd name="T34" fmla="*/ 42 w 49"/>
                <a:gd name="T3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15">
                  <a:moveTo>
                    <a:pt x="8" y="15"/>
                  </a:moveTo>
                  <a:cubicBezTo>
                    <a:pt x="4" y="15"/>
                    <a:pt x="0" y="12"/>
                    <a:pt x="0" y="8"/>
                  </a:cubicBezTo>
                  <a:cubicBezTo>
                    <a:pt x="0" y="6"/>
                    <a:pt x="1" y="5"/>
                    <a:pt x="2" y="3"/>
                  </a:cubicBezTo>
                  <a:cubicBezTo>
                    <a:pt x="4" y="2"/>
                    <a:pt x="5" y="1"/>
                    <a:pt x="7" y="1"/>
                  </a:cubicBezTo>
                  <a:cubicBezTo>
                    <a:pt x="42" y="0"/>
                    <a:pt x="42" y="0"/>
                    <a:pt x="42" y="0"/>
                  </a:cubicBezTo>
                  <a:cubicBezTo>
                    <a:pt x="46" y="0"/>
                    <a:pt x="49" y="3"/>
                    <a:pt x="49" y="7"/>
                  </a:cubicBezTo>
                  <a:cubicBezTo>
                    <a:pt x="49" y="11"/>
                    <a:pt x="46" y="14"/>
                    <a:pt x="42" y="14"/>
                  </a:cubicBezTo>
                  <a:lnTo>
                    <a:pt x="8" y="15"/>
                  </a:lnTo>
                  <a:close/>
                  <a:moveTo>
                    <a:pt x="42" y="1"/>
                  </a:moveTo>
                  <a:cubicBezTo>
                    <a:pt x="41" y="1"/>
                    <a:pt x="41" y="1"/>
                    <a:pt x="41" y="1"/>
                  </a:cubicBezTo>
                  <a:cubicBezTo>
                    <a:pt x="7" y="2"/>
                    <a:pt x="7" y="2"/>
                    <a:pt x="7" y="2"/>
                  </a:cubicBezTo>
                  <a:cubicBezTo>
                    <a:pt x="6" y="2"/>
                    <a:pt x="4" y="3"/>
                    <a:pt x="3" y="4"/>
                  </a:cubicBezTo>
                  <a:cubicBezTo>
                    <a:pt x="2" y="5"/>
                    <a:pt x="1" y="7"/>
                    <a:pt x="1" y="8"/>
                  </a:cubicBezTo>
                  <a:cubicBezTo>
                    <a:pt x="1" y="12"/>
                    <a:pt x="4" y="14"/>
                    <a:pt x="8" y="14"/>
                  </a:cubicBezTo>
                  <a:cubicBezTo>
                    <a:pt x="8" y="14"/>
                    <a:pt x="8" y="14"/>
                    <a:pt x="8" y="14"/>
                  </a:cubicBezTo>
                  <a:cubicBezTo>
                    <a:pt x="42" y="13"/>
                    <a:pt x="42" y="13"/>
                    <a:pt x="42" y="13"/>
                  </a:cubicBezTo>
                  <a:cubicBezTo>
                    <a:pt x="45" y="13"/>
                    <a:pt x="48" y="10"/>
                    <a:pt x="48" y="7"/>
                  </a:cubicBezTo>
                  <a:cubicBezTo>
                    <a:pt x="48" y="4"/>
                    <a:pt x="45" y="1"/>
                    <a:pt x="4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8" name="Freeform 36"/>
            <p:cNvSpPr>
              <a:spLocks noEditPoints="1"/>
            </p:cNvSpPr>
            <p:nvPr/>
          </p:nvSpPr>
          <p:spPr bwMode="auto">
            <a:xfrm>
              <a:off x="6335" y="2762"/>
              <a:ext cx="402" cy="354"/>
            </a:xfrm>
            <a:custGeom>
              <a:avLst/>
              <a:gdLst>
                <a:gd name="T0" fmla="*/ 163 w 169"/>
                <a:gd name="T1" fmla="*/ 131 h 148"/>
                <a:gd name="T2" fmla="*/ 159 w 169"/>
                <a:gd name="T3" fmla="*/ 108 h 148"/>
                <a:gd name="T4" fmla="*/ 135 w 169"/>
                <a:gd name="T5" fmla="*/ 36 h 148"/>
                <a:gd name="T6" fmla="*/ 99 w 169"/>
                <a:gd name="T7" fmla="*/ 2 h 148"/>
                <a:gd name="T8" fmla="*/ 99 w 169"/>
                <a:gd name="T9" fmla="*/ 0 h 148"/>
                <a:gd name="T10" fmla="*/ 63 w 169"/>
                <a:gd name="T11" fmla="*/ 1 h 148"/>
                <a:gd name="T12" fmla="*/ 38 w 169"/>
                <a:gd name="T13" fmla="*/ 31 h 148"/>
                <a:gd name="T14" fmla="*/ 15 w 169"/>
                <a:gd name="T15" fmla="*/ 124 h 148"/>
                <a:gd name="T16" fmla="*/ 8 w 169"/>
                <a:gd name="T17" fmla="*/ 139 h 148"/>
                <a:gd name="T18" fmla="*/ 8 w 169"/>
                <a:gd name="T19" fmla="*/ 139 h 148"/>
                <a:gd name="T20" fmla="*/ 7 w 169"/>
                <a:gd name="T21" fmla="*/ 143 h 148"/>
                <a:gd name="T22" fmla="*/ 16 w 169"/>
                <a:gd name="T23" fmla="*/ 144 h 148"/>
                <a:gd name="T24" fmla="*/ 28 w 169"/>
                <a:gd name="T25" fmla="*/ 142 h 148"/>
                <a:gd name="T26" fmla="*/ 28 w 169"/>
                <a:gd name="T27" fmla="*/ 142 h 148"/>
                <a:gd name="T28" fmla="*/ 29 w 169"/>
                <a:gd name="T29" fmla="*/ 142 h 148"/>
                <a:gd name="T30" fmla="*/ 78 w 169"/>
                <a:gd name="T31" fmla="*/ 148 h 148"/>
                <a:gd name="T32" fmla="*/ 143 w 169"/>
                <a:gd name="T33" fmla="*/ 139 h 148"/>
                <a:gd name="T34" fmla="*/ 155 w 169"/>
                <a:gd name="T35" fmla="*/ 141 h 148"/>
                <a:gd name="T36" fmla="*/ 159 w 169"/>
                <a:gd name="T37" fmla="*/ 142 h 148"/>
                <a:gd name="T38" fmla="*/ 167 w 169"/>
                <a:gd name="T39" fmla="*/ 138 h 148"/>
                <a:gd name="T40" fmla="*/ 163 w 169"/>
                <a:gd name="T41" fmla="*/ 131 h 148"/>
                <a:gd name="T42" fmla="*/ 107 w 169"/>
                <a:gd name="T43" fmla="*/ 101 h 148"/>
                <a:gd name="T44" fmla="*/ 56 w 169"/>
                <a:gd name="T45" fmla="*/ 100 h 148"/>
                <a:gd name="T46" fmla="*/ 56 w 169"/>
                <a:gd name="T47" fmla="*/ 96 h 148"/>
                <a:gd name="T48" fmla="*/ 70 w 169"/>
                <a:gd name="T49" fmla="*/ 79 h 148"/>
                <a:gd name="T50" fmla="*/ 70 w 169"/>
                <a:gd name="T51" fmla="*/ 73 h 148"/>
                <a:gd name="T52" fmla="*/ 57 w 169"/>
                <a:gd name="T53" fmla="*/ 73 h 148"/>
                <a:gd name="T54" fmla="*/ 57 w 169"/>
                <a:gd name="T55" fmla="*/ 67 h 148"/>
                <a:gd name="T56" fmla="*/ 68 w 169"/>
                <a:gd name="T57" fmla="*/ 67 h 148"/>
                <a:gd name="T58" fmla="*/ 67 w 169"/>
                <a:gd name="T59" fmla="*/ 57 h 148"/>
                <a:gd name="T60" fmla="*/ 91 w 169"/>
                <a:gd name="T61" fmla="*/ 39 h 148"/>
                <a:gd name="T62" fmla="*/ 104 w 169"/>
                <a:gd name="T63" fmla="*/ 41 h 148"/>
                <a:gd name="T64" fmla="*/ 102 w 169"/>
                <a:gd name="T65" fmla="*/ 47 h 148"/>
                <a:gd name="T66" fmla="*/ 91 w 169"/>
                <a:gd name="T67" fmla="*/ 45 h 148"/>
                <a:gd name="T68" fmla="*/ 77 w 169"/>
                <a:gd name="T69" fmla="*/ 57 h 148"/>
                <a:gd name="T70" fmla="*/ 79 w 169"/>
                <a:gd name="T71" fmla="*/ 67 h 148"/>
                <a:gd name="T72" fmla="*/ 97 w 169"/>
                <a:gd name="T73" fmla="*/ 67 h 148"/>
                <a:gd name="T74" fmla="*/ 96 w 169"/>
                <a:gd name="T75" fmla="*/ 73 h 148"/>
                <a:gd name="T76" fmla="*/ 80 w 169"/>
                <a:gd name="T77" fmla="*/ 73 h 148"/>
                <a:gd name="T78" fmla="*/ 79 w 169"/>
                <a:gd name="T79" fmla="*/ 83 h 148"/>
                <a:gd name="T80" fmla="*/ 71 w 169"/>
                <a:gd name="T81" fmla="*/ 93 h 148"/>
                <a:gd name="T82" fmla="*/ 71 w 169"/>
                <a:gd name="T83" fmla="*/ 94 h 148"/>
                <a:gd name="T84" fmla="*/ 107 w 169"/>
                <a:gd name="T85" fmla="*/ 94 h 148"/>
                <a:gd name="T86" fmla="*/ 107 w 169"/>
                <a:gd name="T87" fmla="*/ 10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9" h="148">
                  <a:moveTo>
                    <a:pt x="163" y="131"/>
                  </a:moveTo>
                  <a:cubicBezTo>
                    <a:pt x="163" y="131"/>
                    <a:pt x="154" y="125"/>
                    <a:pt x="159" y="108"/>
                  </a:cubicBezTo>
                  <a:cubicBezTo>
                    <a:pt x="159" y="108"/>
                    <a:pt x="168" y="62"/>
                    <a:pt x="135" y="36"/>
                  </a:cubicBezTo>
                  <a:cubicBezTo>
                    <a:pt x="133" y="35"/>
                    <a:pt x="100" y="10"/>
                    <a:pt x="99" y="2"/>
                  </a:cubicBezTo>
                  <a:cubicBezTo>
                    <a:pt x="99" y="2"/>
                    <a:pt x="99" y="1"/>
                    <a:pt x="99" y="0"/>
                  </a:cubicBezTo>
                  <a:cubicBezTo>
                    <a:pt x="63" y="1"/>
                    <a:pt x="63" y="1"/>
                    <a:pt x="63" y="1"/>
                  </a:cubicBezTo>
                  <a:cubicBezTo>
                    <a:pt x="58" y="9"/>
                    <a:pt x="50" y="19"/>
                    <a:pt x="38" y="31"/>
                  </a:cubicBezTo>
                  <a:cubicBezTo>
                    <a:pt x="37" y="32"/>
                    <a:pt x="0" y="69"/>
                    <a:pt x="15" y="124"/>
                  </a:cubicBezTo>
                  <a:cubicBezTo>
                    <a:pt x="15" y="125"/>
                    <a:pt x="16" y="128"/>
                    <a:pt x="8" y="139"/>
                  </a:cubicBezTo>
                  <a:cubicBezTo>
                    <a:pt x="8" y="139"/>
                    <a:pt x="8" y="139"/>
                    <a:pt x="8" y="139"/>
                  </a:cubicBezTo>
                  <a:cubicBezTo>
                    <a:pt x="8" y="139"/>
                    <a:pt x="6" y="142"/>
                    <a:pt x="7" y="143"/>
                  </a:cubicBezTo>
                  <a:cubicBezTo>
                    <a:pt x="9" y="145"/>
                    <a:pt x="12" y="145"/>
                    <a:pt x="16" y="144"/>
                  </a:cubicBezTo>
                  <a:cubicBezTo>
                    <a:pt x="16" y="144"/>
                    <a:pt x="21" y="143"/>
                    <a:pt x="28" y="142"/>
                  </a:cubicBezTo>
                  <a:cubicBezTo>
                    <a:pt x="28" y="142"/>
                    <a:pt x="28" y="142"/>
                    <a:pt x="28" y="142"/>
                  </a:cubicBezTo>
                  <a:cubicBezTo>
                    <a:pt x="29" y="142"/>
                    <a:pt x="29" y="142"/>
                    <a:pt x="29" y="142"/>
                  </a:cubicBezTo>
                  <a:cubicBezTo>
                    <a:pt x="29" y="142"/>
                    <a:pt x="48" y="148"/>
                    <a:pt x="78" y="148"/>
                  </a:cubicBezTo>
                  <a:cubicBezTo>
                    <a:pt x="100" y="148"/>
                    <a:pt x="122" y="145"/>
                    <a:pt x="143" y="139"/>
                  </a:cubicBezTo>
                  <a:cubicBezTo>
                    <a:pt x="143" y="139"/>
                    <a:pt x="149" y="138"/>
                    <a:pt x="155" y="141"/>
                  </a:cubicBezTo>
                  <a:cubicBezTo>
                    <a:pt x="155" y="141"/>
                    <a:pt x="157" y="142"/>
                    <a:pt x="159" y="142"/>
                  </a:cubicBezTo>
                  <a:cubicBezTo>
                    <a:pt x="162" y="142"/>
                    <a:pt x="165" y="140"/>
                    <a:pt x="167" y="138"/>
                  </a:cubicBezTo>
                  <a:cubicBezTo>
                    <a:pt x="167" y="138"/>
                    <a:pt x="169" y="135"/>
                    <a:pt x="163" y="131"/>
                  </a:cubicBezTo>
                  <a:close/>
                  <a:moveTo>
                    <a:pt x="107" y="101"/>
                  </a:moveTo>
                  <a:cubicBezTo>
                    <a:pt x="56" y="100"/>
                    <a:pt x="56" y="100"/>
                    <a:pt x="56" y="100"/>
                  </a:cubicBezTo>
                  <a:cubicBezTo>
                    <a:pt x="56" y="96"/>
                    <a:pt x="56" y="96"/>
                    <a:pt x="56" y="96"/>
                  </a:cubicBezTo>
                  <a:cubicBezTo>
                    <a:pt x="64" y="93"/>
                    <a:pt x="70" y="86"/>
                    <a:pt x="70" y="79"/>
                  </a:cubicBezTo>
                  <a:cubicBezTo>
                    <a:pt x="70" y="77"/>
                    <a:pt x="70" y="75"/>
                    <a:pt x="70" y="73"/>
                  </a:cubicBezTo>
                  <a:cubicBezTo>
                    <a:pt x="57" y="73"/>
                    <a:pt x="57" y="73"/>
                    <a:pt x="57" y="73"/>
                  </a:cubicBezTo>
                  <a:cubicBezTo>
                    <a:pt x="57" y="67"/>
                    <a:pt x="57" y="67"/>
                    <a:pt x="57" y="67"/>
                  </a:cubicBezTo>
                  <a:cubicBezTo>
                    <a:pt x="68" y="67"/>
                    <a:pt x="68" y="67"/>
                    <a:pt x="68" y="67"/>
                  </a:cubicBezTo>
                  <a:cubicBezTo>
                    <a:pt x="68" y="64"/>
                    <a:pt x="67" y="61"/>
                    <a:pt x="67" y="57"/>
                  </a:cubicBezTo>
                  <a:cubicBezTo>
                    <a:pt x="67" y="46"/>
                    <a:pt x="77" y="39"/>
                    <a:pt x="91" y="39"/>
                  </a:cubicBezTo>
                  <a:cubicBezTo>
                    <a:pt x="97" y="39"/>
                    <a:pt x="102" y="40"/>
                    <a:pt x="104" y="41"/>
                  </a:cubicBezTo>
                  <a:cubicBezTo>
                    <a:pt x="102" y="47"/>
                    <a:pt x="102" y="47"/>
                    <a:pt x="102" y="47"/>
                  </a:cubicBezTo>
                  <a:cubicBezTo>
                    <a:pt x="100" y="46"/>
                    <a:pt x="96" y="45"/>
                    <a:pt x="91" y="45"/>
                  </a:cubicBezTo>
                  <a:cubicBezTo>
                    <a:pt x="81" y="45"/>
                    <a:pt x="77" y="50"/>
                    <a:pt x="77" y="57"/>
                  </a:cubicBezTo>
                  <a:cubicBezTo>
                    <a:pt x="77" y="61"/>
                    <a:pt x="78" y="64"/>
                    <a:pt x="79" y="67"/>
                  </a:cubicBezTo>
                  <a:cubicBezTo>
                    <a:pt x="97" y="67"/>
                    <a:pt x="97" y="67"/>
                    <a:pt x="97" y="67"/>
                  </a:cubicBezTo>
                  <a:cubicBezTo>
                    <a:pt x="96" y="73"/>
                    <a:pt x="96" y="73"/>
                    <a:pt x="96" y="73"/>
                  </a:cubicBezTo>
                  <a:cubicBezTo>
                    <a:pt x="80" y="73"/>
                    <a:pt x="80" y="73"/>
                    <a:pt x="80" y="73"/>
                  </a:cubicBezTo>
                  <a:cubicBezTo>
                    <a:pt x="80" y="76"/>
                    <a:pt x="80" y="80"/>
                    <a:pt x="79" y="83"/>
                  </a:cubicBezTo>
                  <a:cubicBezTo>
                    <a:pt x="78" y="87"/>
                    <a:pt x="75" y="91"/>
                    <a:pt x="71" y="93"/>
                  </a:cubicBezTo>
                  <a:cubicBezTo>
                    <a:pt x="71" y="94"/>
                    <a:pt x="71" y="94"/>
                    <a:pt x="71" y="94"/>
                  </a:cubicBezTo>
                  <a:cubicBezTo>
                    <a:pt x="107" y="94"/>
                    <a:pt x="107" y="94"/>
                    <a:pt x="107" y="94"/>
                  </a:cubicBezTo>
                  <a:lnTo>
                    <a:pt x="107"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9" name="Freeform 37"/>
            <p:cNvSpPr/>
            <p:nvPr/>
          </p:nvSpPr>
          <p:spPr bwMode="auto">
            <a:xfrm>
              <a:off x="6147" y="2633"/>
              <a:ext cx="129" cy="81"/>
            </a:xfrm>
            <a:custGeom>
              <a:avLst/>
              <a:gdLst>
                <a:gd name="T0" fmla="*/ 14 w 54"/>
                <a:gd name="T1" fmla="*/ 34 h 34"/>
                <a:gd name="T2" fmla="*/ 43 w 54"/>
                <a:gd name="T3" fmla="*/ 34 h 34"/>
                <a:gd name="T4" fmla="*/ 54 w 54"/>
                <a:gd name="T5" fmla="*/ 13 h 34"/>
                <a:gd name="T6" fmla="*/ 28 w 54"/>
                <a:gd name="T7" fmla="*/ 12 h 34"/>
                <a:gd name="T8" fmla="*/ 16 w 54"/>
                <a:gd name="T9" fmla="*/ 6 h 34"/>
                <a:gd name="T10" fmla="*/ 4 w 54"/>
                <a:gd name="T11" fmla="*/ 13 h 34"/>
                <a:gd name="T12" fmla="*/ 14 w 54"/>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54" h="34">
                  <a:moveTo>
                    <a:pt x="14" y="34"/>
                  </a:moveTo>
                  <a:cubicBezTo>
                    <a:pt x="43" y="34"/>
                    <a:pt x="43" y="34"/>
                    <a:pt x="43" y="34"/>
                  </a:cubicBezTo>
                  <a:cubicBezTo>
                    <a:pt x="45" y="29"/>
                    <a:pt x="48" y="22"/>
                    <a:pt x="54" y="13"/>
                  </a:cubicBezTo>
                  <a:cubicBezTo>
                    <a:pt x="54" y="13"/>
                    <a:pt x="51" y="3"/>
                    <a:pt x="28" y="12"/>
                  </a:cubicBezTo>
                  <a:cubicBezTo>
                    <a:pt x="28" y="12"/>
                    <a:pt x="22" y="11"/>
                    <a:pt x="16" y="6"/>
                  </a:cubicBezTo>
                  <a:cubicBezTo>
                    <a:pt x="16" y="6"/>
                    <a:pt x="0" y="0"/>
                    <a:pt x="4" y="13"/>
                  </a:cubicBezTo>
                  <a:lnTo>
                    <a:pt x="14"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0" name="Freeform 38"/>
            <p:cNvSpPr>
              <a:spLocks noEditPoints="1"/>
            </p:cNvSpPr>
            <p:nvPr/>
          </p:nvSpPr>
          <p:spPr bwMode="auto">
            <a:xfrm>
              <a:off x="6152" y="2642"/>
              <a:ext cx="126" cy="74"/>
            </a:xfrm>
            <a:custGeom>
              <a:avLst/>
              <a:gdLst>
                <a:gd name="T0" fmla="*/ 12 w 53"/>
                <a:gd name="T1" fmla="*/ 31 h 31"/>
                <a:gd name="T2" fmla="*/ 1 w 53"/>
                <a:gd name="T3" fmla="*/ 9 h 31"/>
                <a:gd name="T4" fmla="*/ 2 w 53"/>
                <a:gd name="T5" fmla="*/ 2 h 31"/>
                <a:gd name="T6" fmla="*/ 7 w 53"/>
                <a:gd name="T7" fmla="*/ 0 h 31"/>
                <a:gd name="T8" fmla="*/ 15 w 53"/>
                <a:gd name="T9" fmla="*/ 2 h 31"/>
                <a:gd name="T10" fmla="*/ 15 w 53"/>
                <a:gd name="T11" fmla="*/ 2 h 31"/>
                <a:gd name="T12" fmla="*/ 25 w 53"/>
                <a:gd name="T13" fmla="*/ 7 h 31"/>
                <a:gd name="T14" fmla="*/ 42 w 53"/>
                <a:gd name="T15" fmla="*/ 3 h 31"/>
                <a:gd name="T16" fmla="*/ 53 w 53"/>
                <a:gd name="T17" fmla="*/ 9 h 31"/>
                <a:gd name="T18" fmla="*/ 53 w 53"/>
                <a:gd name="T19" fmla="*/ 9 h 31"/>
                <a:gd name="T20" fmla="*/ 53 w 53"/>
                <a:gd name="T21" fmla="*/ 9 h 31"/>
                <a:gd name="T22" fmla="*/ 42 w 53"/>
                <a:gd name="T23" fmla="*/ 31 h 31"/>
                <a:gd name="T24" fmla="*/ 42 w 53"/>
                <a:gd name="T25" fmla="*/ 31 h 31"/>
                <a:gd name="T26" fmla="*/ 12 w 53"/>
                <a:gd name="T27" fmla="*/ 31 h 31"/>
                <a:gd name="T28" fmla="*/ 7 w 53"/>
                <a:gd name="T29" fmla="*/ 1 h 31"/>
                <a:gd name="T30" fmla="*/ 2 w 53"/>
                <a:gd name="T31" fmla="*/ 3 h 31"/>
                <a:gd name="T32" fmla="*/ 2 w 53"/>
                <a:gd name="T33" fmla="*/ 9 h 31"/>
                <a:gd name="T34" fmla="*/ 13 w 53"/>
                <a:gd name="T35" fmla="*/ 30 h 31"/>
                <a:gd name="T36" fmla="*/ 41 w 53"/>
                <a:gd name="T37" fmla="*/ 30 h 31"/>
                <a:gd name="T38" fmla="*/ 52 w 53"/>
                <a:gd name="T39" fmla="*/ 9 h 31"/>
                <a:gd name="T40" fmla="*/ 42 w 53"/>
                <a:gd name="T41" fmla="*/ 4 h 31"/>
                <a:gd name="T42" fmla="*/ 26 w 53"/>
                <a:gd name="T43" fmla="*/ 8 h 31"/>
                <a:gd name="T44" fmla="*/ 26 w 53"/>
                <a:gd name="T45" fmla="*/ 8 h 31"/>
                <a:gd name="T46" fmla="*/ 25 w 53"/>
                <a:gd name="T47" fmla="*/ 8 h 31"/>
                <a:gd name="T48" fmla="*/ 14 w 53"/>
                <a:gd name="T49" fmla="*/ 3 h 31"/>
                <a:gd name="T50" fmla="*/ 7 w 53"/>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 h="31">
                  <a:moveTo>
                    <a:pt x="12" y="31"/>
                  </a:moveTo>
                  <a:cubicBezTo>
                    <a:pt x="1" y="9"/>
                    <a:pt x="1" y="9"/>
                    <a:pt x="1" y="9"/>
                  </a:cubicBezTo>
                  <a:cubicBezTo>
                    <a:pt x="0" y="6"/>
                    <a:pt x="0" y="4"/>
                    <a:pt x="2" y="2"/>
                  </a:cubicBezTo>
                  <a:cubicBezTo>
                    <a:pt x="3" y="1"/>
                    <a:pt x="4" y="0"/>
                    <a:pt x="7" y="0"/>
                  </a:cubicBezTo>
                  <a:cubicBezTo>
                    <a:pt x="10" y="0"/>
                    <a:pt x="14" y="2"/>
                    <a:pt x="15" y="2"/>
                  </a:cubicBezTo>
                  <a:cubicBezTo>
                    <a:pt x="15" y="2"/>
                    <a:pt x="15" y="2"/>
                    <a:pt x="15" y="2"/>
                  </a:cubicBezTo>
                  <a:cubicBezTo>
                    <a:pt x="20" y="6"/>
                    <a:pt x="25" y="7"/>
                    <a:pt x="25" y="7"/>
                  </a:cubicBezTo>
                  <a:cubicBezTo>
                    <a:pt x="32" y="5"/>
                    <a:pt x="37" y="3"/>
                    <a:pt x="42" y="3"/>
                  </a:cubicBezTo>
                  <a:cubicBezTo>
                    <a:pt x="51" y="3"/>
                    <a:pt x="53" y="9"/>
                    <a:pt x="53" y="9"/>
                  </a:cubicBezTo>
                  <a:cubicBezTo>
                    <a:pt x="53" y="9"/>
                    <a:pt x="53" y="9"/>
                    <a:pt x="53" y="9"/>
                  </a:cubicBezTo>
                  <a:cubicBezTo>
                    <a:pt x="53" y="9"/>
                    <a:pt x="53" y="9"/>
                    <a:pt x="53" y="9"/>
                  </a:cubicBezTo>
                  <a:cubicBezTo>
                    <a:pt x="48" y="17"/>
                    <a:pt x="44" y="24"/>
                    <a:pt x="42" y="31"/>
                  </a:cubicBezTo>
                  <a:cubicBezTo>
                    <a:pt x="42" y="31"/>
                    <a:pt x="42" y="31"/>
                    <a:pt x="42" y="31"/>
                  </a:cubicBezTo>
                  <a:lnTo>
                    <a:pt x="12" y="31"/>
                  </a:lnTo>
                  <a:close/>
                  <a:moveTo>
                    <a:pt x="7" y="1"/>
                  </a:moveTo>
                  <a:cubicBezTo>
                    <a:pt x="5" y="1"/>
                    <a:pt x="3" y="2"/>
                    <a:pt x="2" y="3"/>
                  </a:cubicBezTo>
                  <a:cubicBezTo>
                    <a:pt x="1" y="4"/>
                    <a:pt x="1" y="6"/>
                    <a:pt x="2" y="9"/>
                  </a:cubicBezTo>
                  <a:cubicBezTo>
                    <a:pt x="13" y="30"/>
                    <a:pt x="13" y="30"/>
                    <a:pt x="13" y="30"/>
                  </a:cubicBezTo>
                  <a:cubicBezTo>
                    <a:pt x="41" y="30"/>
                    <a:pt x="41" y="30"/>
                    <a:pt x="41" y="30"/>
                  </a:cubicBezTo>
                  <a:cubicBezTo>
                    <a:pt x="43" y="23"/>
                    <a:pt x="47" y="16"/>
                    <a:pt x="52" y="9"/>
                  </a:cubicBezTo>
                  <a:cubicBezTo>
                    <a:pt x="51" y="8"/>
                    <a:pt x="49" y="4"/>
                    <a:pt x="42" y="4"/>
                  </a:cubicBezTo>
                  <a:cubicBezTo>
                    <a:pt x="37" y="4"/>
                    <a:pt x="32" y="6"/>
                    <a:pt x="26" y="8"/>
                  </a:cubicBezTo>
                  <a:cubicBezTo>
                    <a:pt x="26" y="8"/>
                    <a:pt x="26" y="8"/>
                    <a:pt x="26" y="8"/>
                  </a:cubicBezTo>
                  <a:cubicBezTo>
                    <a:pt x="25" y="8"/>
                    <a:pt x="25" y="8"/>
                    <a:pt x="25" y="8"/>
                  </a:cubicBezTo>
                  <a:cubicBezTo>
                    <a:pt x="25" y="8"/>
                    <a:pt x="20" y="7"/>
                    <a:pt x="14" y="3"/>
                  </a:cubicBezTo>
                  <a:cubicBezTo>
                    <a:pt x="14" y="3"/>
                    <a:pt x="10" y="1"/>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1" name="Freeform 39"/>
            <p:cNvSpPr/>
            <p:nvPr/>
          </p:nvSpPr>
          <p:spPr bwMode="auto">
            <a:xfrm>
              <a:off x="6171" y="2721"/>
              <a:ext cx="86" cy="24"/>
            </a:xfrm>
            <a:custGeom>
              <a:avLst/>
              <a:gdLst>
                <a:gd name="T0" fmla="*/ 31 w 36"/>
                <a:gd name="T1" fmla="*/ 0 h 10"/>
                <a:gd name="T2" fmla="*/ 5 w 36"/>
                <a:gd name="T3" fmla="*/ 0 h 10"/>
                <a:gd name="T4" fmla="*/ 0 w 36"/>
                <a:gd name="T5" fmla="*/ 5 h 10"/>
                <a:gd name="T6" fmla="*/ 5 w 36"/>
                <a:gd name="T7" fmla="*/ 10 h 10"/>
                <a:gd name="T8" fmla="*/ 31 w 36"/>
                <a:gd name="T9" fmla="*/ 10 h 10"/>
                <a:gd name="T10" fmla="*/ 36 w 36"/>
                <a:gd name="T11" fmla="*/ 5 h 10"/>
                <a:gd name="T12" fmla="*/ 31 w 3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36" h="10">
                  <a:moveTo>
                    <a:pt x="31" y="0"/>
                  </a:moveTo>
                  <a:cubicBezTo>
                    <a:pt x="5" y="0"/>
                    <a:pt x="5" y="0"/>
                    <a:pt x="5" y="0"/>
                  </a:cubicBezTo>
                  <a:cubicBezTo>
                    <a:pt x="2" y="0"/>
                    <a:pt x="0" y="2"/>
                    <a:pt x="0" y="5"/>
                  </a:cubicBezTo>
                  <a:cubicBezTo>
                    <a:pt x="0" y="7"/>
                    <a:pt x="2" y="10"/>
                    <a:pt x="5" y="10"/>
                  </a:cubicBezTo>
                  <a:cubicBezTo>
                    <a:pt x="31" y="10"/>
                    <a:pt x="31" y="10"/>
                    <a:pt x="31" y="10"/>
                  </a:cubicBezTo>
                  <a:cubicBezTo>
                    <a:pt x="34" y="10"/>
                    <a:pt x="36" y="7"/>
                    <a:pt x="36" y="5"/>
                  </a:cubicBezTo>
                  <a:cubicBezTo>
                    <a:pt x="36" y="2"/>
                    <a:pt x="34"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2" name="Freeform 40"/>
            <p:cNvSpPr>
              <a:spLocks noEditPoints="1"/>
            </p:cNvSpPr>
            <p:nvPr/>
          </p:nvSpPr>
          <p:spPr bwMode="auto">
            <a:xfrm>
              <a:off x="6171" y="2719"/>
              <a:ext cx="86" cy="26"/>
            </a:xfrm>
            <a:custGeom>
              <a:avLst/>
              <a:gdLst>
                <a:gd name="T0" fmla="*/ 5 w 36"/>
                <a:gd name="T1" fmla="*/ 11 h 11"/>
                <a:gd name="T2" fmla="*/ 0 w 36"/>
                <a:gd name="T3" fmla="*/ 6 h 11"/>
                <a:gd name="T4" fmla="*/ 1 w 36"/>
                <a:gd name="T5" fmla="*/ 2 h 11"/>
                <a:gd name="T6" fmla="*/ 5 w 36"/>
                <a:gd name="T7" fmla="*/ 0 h 11"/>
                <a:gd name="T8" fmla="*/ 31 w 36"/>
                <a:gd name="T9" fmla="*/ 0 h 11"/>
                <a:gd name="T10" fmla="*/ 36 w 36"/>
                <a:gd name="T11" fmla="*/ 6 h 11"/>
                <a:gd name="T12" fmla="*/ 31 w 36"/>
                <a:gd name="T13" fmla="*/ 11 h 11"/>
                <a:gd name="T14" fmla="*/ 5 w 36"/>
                <a:gd name="T15" fmla="*/ 11 h 11"/>
                <a:gd name="T16" fmla="*/ 31 w 36"/>
                <a:gd name="T17" fmla="*/ 1 h 11"/>
                <a:gd name="T18" fmla="*/ 5 w 36"/>
                <a:gd name="T19" fmla="*/ 1 h 11"/>
                <a:gd name="T20" fmla="*/ 2 w 36"/>
                <a:gd name="T21" fmla="*/ 3 h 11"/>
                <a:gd name="T22" fmla="*/ 1 w 36"/>
                <a:gd name="T23" fmla="*/ 6 h 11"/>
                <a:gd name="T24" fmla="*/ 5 w 36"/>
                <a:gd name="T25" fmla="*/ 10 h 11"/>
                <a:gd name="T26" fmla="*/ 5 w 36"/>
                <a:gd name="T27" fmla="*/ 11 h 11"/>
                <a:gd name="T28" fmla="*/ 5 w 36"/>
                <a:gd name="T29" fmla="*/ 10 h 11"/>
                <a:gd name="T30" fmla="*/ 31 w 36"/>
                <a:gd name="T31" fmla="*/ 10 h 11"/>
                <a:gd name="T32" fmla="*/ 35 w 36"/>
                <a:gd name="T33" fmla="*/ 6 h 11"/>
                <a:gd name="T34" fmla="*/ 31 w 36"/>
                <a:gd name="T3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11">
                  <a:moveTo>
                    <a:pt x="5" y="11"/>
                  </a:moveTo>
                  <a:cubicBezTo>
                    <a:pt x="2" y="11"/>
                    <a:pt x="0" y="9"/>
                    <a:pt x="0" y="6"/>
                  </a:cubicBezTo>
                  <a:cubicBezTo>
                    <a:pt x="0" y="4"/>
                    <a:pt x="0" y="3"/>
                    <a:pt x="1" y="2"/>
                  </a:cubicBezTo>
                  <a:cubicBezTo>
                    <a:pt x="2" y="1"/>
                    <a:pt x="4" y="0"/>
                    <a:pt x="5" y="0"/>
                  </a:cubicBezTo>
                  <a:cubicBezTo>
                    <a:pt x="31" y="0"/>
                    <a:pt x="31" y="0"/>
                    <a:pt x="31" y="0"/>
                  </a:cubicBezTo>
                  <a:cubicBezTo>
                    <a:pt x="34" y="0"/>
                    <a:pt x="36" y="3"/>
                    <a:pt x="36" y="6"/>
                  </a:cubicBezTo>
                  <a:cubicBezTo>
                    <a:pt x="36" y="9"/>
                    <a:pt x="34" y="11"/>
                    <a:pt x="31" y="11"/>
                  </a:cubicBezTo>
                  <a:lnTo>
                    <a:pt x="5" y="11"/>
                  </a:lnTo>
                  <a:close/>
                  <a:moveTo>
                    <a:pt x="31" y="1"/>
                  </a:moveTo>
                  <a:cubicBezTo>
                    <a:pt x="5" y="1"/>
                    <a:pt x="5" y="1"/>
                    <a:pt x="5" y="1"/>
                  </a:cubicBezTo>
                  <a:cubicBezTo>
                    <a:pt x="4" y="1"/>
                    <a:pt x="3" y="2"/>
                    <a:pt x="2" y="3"/>
                  </a:cubicBezTo>
                  <a:cubicBezTo>
                    <a:pt x="1" y="3"/>
                    <a:pt x="1" y="5"/>
                    <a:pt x="1" y="6"/>
                  </a:cubicBezTo>
                  <a:cubicBezTo>
                    <a:pt x="1" y="8"/>
                    <a:pt x="3" y="10"/>
                    <a:pt x="5" y="10"/>
                  </a:cubicBezTo>
                  <a:cubicBezTo>
                    <a:pt x="5" y="11"/>
                    <a:pt x="5" y="11"/>
                    <a:pt x="5" y="11"/>
                  </a:cubicBezTo>
                  <a:cubicBezTo>
                    <a:pt x="5" y="10"/>
                    <a:pt x="5" y="10"/>
                    <a:pt x="5" y="10"/>
                  </a:cubicBezTo>
                  <a:cubicBezTo>
                    <a:pt x="31" y="10"/>
                    <a:pt x="31" y="10"/>
                    <a:pt x="31" y="10"/>
                  </a:cubicBezTo>
                  <a:cubicBezTo>
                    <a:pt x="33" y="10"/>
                    <a:pt x="35" y="8"/>
                    <a:pt x="35" y="6"/>
                  </a:cubicBezTo>
                  <a:cubicBezTo>
                    <a:pt x="35" y="3"/>
                    <a:pt x="33" y="1"/>
                    <a:pt x="3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3" name="Freeform 41"/>
            <p:cNvSpPr>
              <a:spLocks noEditPoints="1"/>
            </p:cNvSpPr>
            <p:nvPr/>
          </p:nvSpPr>
          <p:spPr bwMode="auto">
            <a:xfrm>
              <a:off x="6066" y="2752"/>
              <a:ext cx="300" cy="264"/>
            </a:xfrm>
            <a:custGeom>
              <a:avLst/>
              <a:gdLst>
                <a:gd name="T0" fmla="*/ 120 w 126"/>
                <a:gd name="T1" fmla="*/ 99 h 110"/>
                <a:gd name="T2" fmla="*/ 118 w 126"/>
                <a:gd name="T3" fmla="*/ 82 h 110"/>
                <a:gd name="T4" fmla="*/ 101 w 126"/>
                <a:gd name="T5" fmla="*/ 28 h 110"/>
                <a:gd name="T6" fmla="*/ 76 w 126"/>
                <a:gd name="T7" fmla="*/ 2 h 110"/>
                <a:gd name="T8" fmla="*/ 75 w 126"/>
                <a:gd name="T9" fmla="*/ 0 h 110"/>
                <a:gd name="T10" fmla="*/ 48 w 126"/>
                <a:gd name="T11" fmla="*/ 0 h 110"/>
                <a:gd name="T12" fmla="*/ 29 w 126"/>
                <a:gd name="T13" fmla="*/ 22 h 110"/>
                <a:gd name="T14" fmla="*/ 10 w 126"/>
                <a:gd name="T15" fmla="*/ 91 h 110"/>
                <a:gd name="T16" fmla="*/ 4 w 126"/>
                <a:gd name="T17" fmla="*/ 102 h 110"/>
                <a:gd name="T18" fmla="*/ 4 w 126"/>
                <a:gd name="T19" fmla="*/ 105 h 110"/>
                <a:gd name="T20" fmla="*/ 10 w 126"/>
                <a:gd name="T21" fmla="*/ 106 h 110"/>
                <a:gd name="T22" fmla="*/ 19 w 126"/>
                <a:gd name="T23" fmla="*/ 105 h 110"/>
                <a:gd name="T24" fmla="*/ 19 w 126"/>
                <a:gd name="T25" fmla="*/ 105 h 110"/>
                <a:gd name="T26" fmla="*/ 20 w 126"/>
                <a:gd name="T27" fmla="*/ 105 h 110"/>
                <a:gd name="T28" fmla="*/ 61 w 126"/>
                <a:gd name="T29" fmla="*/ 110 h 110"/>
                <a:gd name="T30" fmla="*/ 105 w 126"/>
                <a:gd name="T31" fmla="*/ 104 h 110"/>
                <a:gd name="T32" fmla="*/ 107 w 126"/>
                <a:gd name="T33" fmla="*/ 104 h 110"/>
                <a:gd name="T34" fmla="*/ 114 w 126"/>
                <a:gd name="T35" fmla="*/ 106 h 110"/>
                <a:gd name="T36" fmla="*/ 118 w 126"/>
                <a:gd name="T37" fmla="*/ 107 h 110"/>
                <a:gd name="T38" fmla="*/ 123 w 126"/>
                <a:gd name="T39" fmla="*/ 104 h 110"/>
                <a:gd name="T40" fmla="*/ 120 w 126"/>
                <a:gd name="T41" fmla="*/ 99 h 110"/>
                <a:gd name="T42" fmla="*/ 81 w 126"/>
                <a:gd name="T43" fmla="*/ 55 h 110"/>
                <a:gd name="T44" fmla="*/ 81 w 126"/>
                <a:gd name="T45" fmla="*/ 58 h 110"/>
                <a:gd name="T46" fmla="*/ 53 w 126"/>
                <a:gd name="T47" fmla="*/ 57 h 110"/>
                <a:gd name="T48" fmla="*/ 53 w 126"/>
                <a:gd name="T49" fmla="*/ 62 h 110"/>
                <a:gd name="T50" fmla="*/ 81 w 126"/>
                <a:gd name="T51" fmla="*/ 62 h 110"/>
                <a:gd name="T52" fmla="*/ 81 w 126"/>
                <a:gd name="T53" fmla="*/ 66 h 110"/>
                <a:gd name="T54" fmla="*/ 53 w 126"/>
                <a:gd name="T55" fmla="*/ 65 h 110"/>
                <a:gd name="T56" fmla="*/ 67 w 126"/>
                <a:gd name="T57" fmla="*/ 80 h 110"/>
                <a:gd name="T58" fmla="*/ 83 w 126"/>
                <a:gd name="T59" fmla="*/ 78 h 110"/>
                <a:gd name="T60" fmla="*/ 85 w 126"/>
                <a:gd name="T61" fmla="*/ 83 h 110"/>
                <a:gd name="T62" fmla="*/ 54 w 126"/>
                <a:gd name="T63" fmla="*/ 81 h 110"/>
                <a:gd name="T64" fmla="*/ 45 w 126"/>
                <a:gd name="T65" fmla="*/ 65 h 110"/>
                <a:gd name="T66" fmla="*/ 38 w 126"/>
                <a:gd name="T67" fmla="*/ 65 h 110"/>
                <a:gd name="T68" fmla="*/ 39 w 126"/>
                <a:gd name="T69" fmla="*/ 61 h 110"/>
                <a:gd name="T70" fmla="*/ 44 w 126"/>
                <a:gd name="T71" fmla="*/ 61 h 110"/>
                <a:gd name="T72" fmla="*/ 45 w 126"/>
                <a:gd name="T73" fmla="*/ 58 h 110"/>
                <a:gd name="T74" fmla="*/ 39 w 126"/>
                <a:gd name="T75" fmla="*/ 57 h 110"/>
                <a:gd name="T76" fmla="*/ 39 w 126"/>
                <a:gd name="T77" fmla="*/ 53 h 110"/>
                <a:gd name="T78" fmla="*/ 45 w 126"/>
                <a:gd name="T79" fmla="*/ 53 h 110"/>
                <a:gd name="T80" fmla="*/ 67 w 126"/>
                <a:gd name="T81" fmla="*/ 35 h 110"/>
                <a:gd name="T82" fmla="*/ 86 w 126"/>
                <a:gd name="T83" fmla="*/ 38 h 110"/>
                <a:gd name="T84" fmla="*/ 83 w 126"/>
                <a:gd name="T85" fmla="*/ 43 h 110"/>
                <a:gd name="T86" fmla="*/ 54 w 126"/>
                <a:gd name="T87" fmla="*/ 54 h 110"/>
                <a:gd name="T88" fmla="*/ 81 w 126"/>
                <a:gd name="T89"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10">
                  <a:moveTo>
                    <a:pt x="120" y="99"/>
                  </a:moveTo>
                  <a:cubicBezTo>
                    <a:pt x="120" y="99"/>
                    <a:pt x="114" y="94"/>
                    <a:pt x="118" y="82"/>
                  </a:cubicBezTo>
                  <a:cubicBezTo>
                    <a:pt x="118" y="82"/>
                    <a:pt x="126" y="48"/>
                    <a:pt x="101" y="28"/>
                  </a:cubicBezTo>
                  <a:cubicBezTo>
                    <a:pt x="99" y="26"/>
                    <a:pt x="76" y="7"/>
                    <a:pt x="76" y="2"/>
                  </a:cubicBezTo>
                  <a:cubicBezTo>
                    <a:pt x="76" y="1"/>
                    <a:pt x="75" y="1"/>
                    <a:pt x="75" y="0"/>
                  </a:cubicBezTo>
                  <a:cubicBezTo>
                    <a:pt x="48" y="0"/>
                    <a:pt x="48" y="0"/>
                    <a:pt x="48" y="0"/>
                  </a:cubicBezTo>
                  <a:cubicBezTo>
                    <a:pt x="45" y="6"/>
                    <a:pt x="38" y="13"/>
                    <a:pt x="29" y="22"/>
                  </a:cubicBezTo>
                  <a:cubicBezTo>
                    <a:pt x="29" y="22"/>
                    <a:pt x="0" y="49"/>
                    <a:pt x="10" y="91"/>
                  </a:cubicBezTo>
                  <a:cubicBezTo>
                    <a:pt x="10" y="92"/>
                    <a:pt x="10" y="94"/>
                    <a:pt x="4" y="102"/>
                  </a:cubicBezTo>
                  <a:cubicBezTo>
                    <a:pt x="4" y="102"/>
                    <a:pt x="3" y="104"/>
                    <a:pt x="4" y="105"/>
                  </a:cubicBezTo>
                  <a:cubicBezTo>
                    <a:pt x="5" y="106"/>
                    <a:pt x="7" y="107"/>
                    <a:pt x="10" y="106"/>
                  </a:cubicBezTo>
                  <a:cubicBezTo>
                    <a:pt x="10" y="106"/>
                    <a:pt x="14" y="105"/>
                    <a:pt x="19" y="105"/>
                  </a:cubicBezTo>
                  <a:cubicBezTo>
                    <a:pt x="19" y="105"/>
                    <a:pt x="19" y="105"/>
                    <a:pt x="19" y="105"/>
                  </a:cubicBezTo>
                  <a:cubicBezTo>
                    <a:pt x="20" y="105"/>
                    <a:pt x="20" y="105"/>
                    <a:pt x="20" y="105"/>
                  </a:cubicBezTo>
                  <a:cubicBezTo>
                    <a:pt x="20" y="105"/>
                    <a:pt x="36" y="110"/>
                    <a:pt x="61" y="110"/>
                  </a:cubicBezTo>
                  <a:cubicBezTo>
                    <a:pt x="76" y="110"/>
                    <a:pt x="91" y="108"/>
                    <a:pt x="105" y="104"/>
                  </a:cubicBezTo>
                  <a:cubicBezTo>
                    <a:pt x="105" y="104"/>
                    <a:pt x="106" y="104"/>
                    <a:pt x="107" y="104"/>
                  </a:cubicBezTo>
                  <a:cubicBezTo>
                    <a:pt x="109" y="104"/>
                    <a:pt x="112" y="105"/>
                    <a:pt x="114" y="106"/>
                  </a:cubicBezTo>
                  <a:cubicBezTo>
                    <a:pt x="114" y="106"/>
                    <a:pt x="116" y="107"/>
                    <a:pt x="118" y="107"/>
                  </a:cubicBezTo>
                  <a:cubicBezTo>
                    <a:pt x="119" y="107"/>
                    <a:pt x="121" y="106"/>
                    <a:pt x="123" y="104"/>
                  </a:cubicBezTo>
                  <a:cubicBezTo>
                    <a:pt x="123" y="104"/>
                    <a:pt x="125" y="102"/>
                    <a:pt x="120" y="99"/>
                  </a:cubicBezTo>
                  <a:close/>
                  <a:moveTo>
                    <a:pt x="81" y="55"/>
                  </a:moveTo>
                  <a:cubicBezTo>
                    <a:pt x="81" y="58"/>
                    <a:pt x="81" y="58"/>
                    <a:pt x="81" y="58"/>
                  </a:cubicBezTo>
                  <a:cubicBezTo>
                    <a:pt x="53" y="57"/>
                    <a:pt x="53" y="57"/>
                    <a:pt x="53" y="57"/>
                  </a:cubicBezTo>
                  <a:cubicBezTo>
                    <a:pt x="53" y="57"/>
                    <a:pt x="52" y="61"/>
                    <a:pt x="53" y="62"/>
                  </a:cubicBezTo>
                  <a:cubicBezTo>
                    <a:pt x="81" y="62"/>
                    <a:pt x="81" y="62"/>
                    <a:pt x="81" y="62"/>
                  </a:cubicBezTo>
                  <a:cubicBezTo>
                    <a:pt x="81" y="66"/>
                    <a:pt x="81" y="66"/>
                    <a:pt x="81" y="66"/>
                  </a:cubicBezTo>
                  <a:cubicBezTo>
                    <a:pt x="53" y="65"/>
                    <a:pt x="53" y="65"/>
                    <a:pt x="53" y="65"/>
                  </a:cubicBezTo>
                  <a:cubicBezTo>
                    <a:pt x="53" y="65"/>
                    <a:pt x="54" y="78"/>
                    <a:pt x="67" y="80"/>
                  </a:cubicBezTo>
                  <a:cubicBezTo>
                    <a:pt x="67" y="80"/>
                    <a:pt x="76" y="82"/>
                    <a:pt x="83" y="78"/>
                  </a:cubicBezTo>
                  <a:cubicBezTo>
                    <a:pt x="85" y="83"/>
                    <a:pt x="85" y="83"/>
                    <a:pt x="85" y="83"/>
                  </a:cubicBezTo>
                  <a:cubicBezTo>
                    <a:pt x="85" y="83"/>
                    <a:pt x="71" y="91"/>
                    <a:pt x="54" y="81"/>
                  </a:cubicBezTo>
                  <a:cubicBezTo>
                    <a:pt x="54" y="81"/>
                    <a:pt x="46" y="76"/>
                    <a:pt x="45" y="65"/>
                  </a:cubicBezTo>
                  <a:cubicBezTo>
                    <a:pt x="38" y="65"/>
                    <a:pt x="38" y="65"/>
                    <a:pt x="38" y="65"/>
                  </a:cubicBezTo>
                  <a:cubicBezTo>
                    <a:pt x="39" y="61"/>
                    <a:pt x="39" y="61"/>
                    <a:pt x="39" y="61"/>
                  </a:cubicBezTo>
                  <a:cubicBezTo>
                    <a:pt x="44" y="61"/>
                    <a:pt x="44" y="61"/>
                    <a:pt x="44" y="61"/>
                  </a:cubicBezTo>
                  <a:cubicBezTo>
                    <a:pt x="44" y="61"/>
                    <a:pt x="44" y="60"/>
                    <a:pt x="45" y="58"/>
                  </a:cubicBezTo>
                  <a:cubicBezTo>
                    <a:pt x="39" y="57"/>
                    <a:pt x="39" y="57"/>
                    <a:pt x="39" y="57"/>
                  </a:cubicBezTo>
                  <a:cubicBezTo>
                    <a:pt x="39" y="53"/>
                    <a:pt x="39" y="53"/>
                    <a:pt x="39" y="53"/>
                  </a:cubicBezTo>
                  <a:cubicBezTo>
                    <a:pt x="45" y="53"/>
                    <a:pt x="45" y="53"/>
                    <a:pt x="45" y="53"/>
                  </a:cubicBezTo>
                  <a:cubicBezTo>
                    <a:pt x="45" y="53"/>
                    <a:pt x="48" y="37"/>
                    <a:pt x="67" y="35"/>
                  </a:cubicBezTo>
                  <a:cubicBezTo>
                    <a:pt x="67" y="35"/>
                    <a:pt x="81" y="33"/>
                    <a:pt x="86" y="38"/>
                  </a:cubicBezTo>
                  <a:cubicBezTo>
                    <a:pt x="83" y="43"/>
                    <a:pt x="83" y="43"/>
                    <a:pt x="83" y="43"/>
                  </a:cubicBezTo>
                  <a:cubicBezTo>
                    <a:pt x="83" y="43"/>
                    <a:pt x="61" y="33"/>
                    <a:pt x="54" y="54"/>
                  </a:cubicBezTo>
                  <a:lnTo>
                    <a:pt x="81" y="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74" name="文本框 73"/>
          <p:cNvSpPr txBox="1"/>
          <p:nvPr/>
        </p:nvSpPr>
        <p:spPr>
          <a:xfrm>
            <a:off x="3289319" y="2467666"/>
            <a:ext cx="858915" cy="346249"/>
          </a:xfrm>
          <a:prstGeom prst="rect">
            <a:avLst/>
          </a:prstGeom>
          <a:noFill/>
        </p:spPr>
        <p:txBody>
          <a:bodyPr wrap="square" lIns="68580" tIns="34290" rIns="68580" bIns="34290" rtlCol="0">
            <a:spAutoFit/>
          </a:bodyPr>
          <a:lstStyle/>
          <a:p>
            <a:pPr algn="ctr"/>
            <a:r>
              <a:rPr lang="en-US" altLang="zh-CN" dirty="0">
                <a:solidFill>
                  <a:prstClr val="black">
                    <a:lumMod val="50000"/>
                    <a:lumOff val="50000"/>
                  </a:prstClr>
                </a:solidFill>
                <a:latin typeface="Impact" panose="020B0806030902050204" pitchFamily="34" charset="0"/>
              </a:rPr>
              <a:t>50</a:t>
            </a:r>
            <a:r>
              <a:rPr lang="en-US" altLang="zh-CN" sz="1200" dirty="0">
                <a:solidFill>
                  <a:prstClr val="black">
                    <a:lumMod val="50000"/>
                    <a:lumOff val="50000"/>
                  </a:prstClr>
                </a:solidFill>
                <a:latin typeface="Impact" panose="020B0806030902050204" pitchFamily="34" charset="0"/>
              </a:rPr>
              <a:t>%</a:t>
            </a:r>
            <a:endParaRPr lang="zh-CN" altLang="en-US" sz="1100" dirty="0">
              <a:solidFill>
                <a:prstClr val="black">
                  <a:lumMod val="50000"/>
                  <a:lumOff val="50000"/>
                </a:prstClr>
              </a:solidFill>
              <a:latin typeface="Impact" panose="020B0806030902050204" pitchFamily="34" charset="0"/>
            </a:endParaRPr>
          </a:p>
        </p:txBody>
      </p:sp>
      <p:sp>
        <p:nvSpPr>
          <p:cNvPr id="75" name="文本框 74"/>
          <p:cNvSpPr txBox="1"/>
          <p:nvPr/>
        </p:nvSpPr>
        <p:spPr>
          <a:xfrm>
            <a:off x="4951535" y="2467666"/>
            <a:ext cx="858915" cy="346249"/>
          </a:xfrm>
          <a:prstGeom prst="rect">
            <a:avLst/>
          </a:prstGeom>
          <a:noFill/>
        </p:spPr>
        <p:txBody>
          <a:bodyPr wrap="square" lIns="68580" tIns="34290" rIns="68580" bIns="34290" rtlCol="0">
            <a:spAutoFit/>
          </a:bodyPr>
          <a:lstStyle/>
          <a:p>
            <a:pPr algn="ctr"/>
            <a:r>
              <a:rPr lang="en-US" altLang="zh-CN" dirty="0">
                <a:solidFill>
                  <a:prstClr val="black">
                    <a:lumMod val="50000"/>
                    <a:lumOff val="50000"/>
                  </a:prstClr>
                </a:solidFill>
                <a:latin typeface="Impact" panose="020B0806030902050204" pitchFamily="34" charset="0"/>
              </a:rPr>
              <a:t>80</a:t>
            </a:r>
            <a:r>
              <a:rPr lang="en-US" altLang="zh-CN" sz="1200" dirty="0">
                <a:solidFill>
                  <a:prstClr val="black">
                    <a:lumMod val="50000"/>
                    <a:lumOff val="50000"/>
                  </a:prstClr>
                </a:solidFill>
                <a:latin typeface="Impact" panose="020B0806030902050204" pitchFamily="34" charset="0"/>
              </a:rPr>
              <a:t>%</a:t>
            </a:r>
            <a:endParaRPr lang="zh-CN" altLang="en-US" sz="1100" dirty="0">
              <a:solidFill>
                <a:prstClr val="black">
                  <a:lumMod val="50000"/>
                  <a:lumOff val="50000"/>
                </a:prstClr>
              </a:solidFill>
              <a:latin typeface="Impact" panose="020B0806030902050204" pitchFamily="34" charset="0"/>
            </a:endParaRPr>
          </a:p>
        </p:txBody>
      </p:sp>
      <p:sp>
        <p:nvSpPr>
          <p:cNvPr id="76" name="文本框 75"/>
          <p:cNvSpPr txBox="1"/>
          <p:nvPr/>
        </p:nvSpPr>
        <p:spPr>
          <a:xfrm>
            <a:off x="6571757" y="2467666"/>
            <a:ext cx="858915" cy="346249"/>
          </a:xfrm>
          <a:prstGeom prst="rect">
            <a:avLst/>
          </a:prstGeom>
          <a:noFill/>
        </p:spPr>
        <p:txBody>
          <a:bodyPr wrap="square" lIns="68580" tIns="34290" rIns="68580" bIns="34290" rtlCol="0">
            <a:spAutoFit/>
          </a:bodyPr>
          <a:lstStyle/>
          <a:p>
            <a:pPr algn="ctr"/>
            <a:r>
              <a:rPr lang="en-US" altLang="zh-CN" dirty="0">
                <a:solidFill>
                  <a:prstClr val="black">
                    <a:lumMod val="50000"/>
                    <a:lumOff val="50000"/>
                  </a:prstClr>
                </a:solidFill>
                <a:latin typeface="Impact" panose="020B0806030902050204" pitchFamily="34" charset="0"/>
              </a:rPr>
              <a:t>100</a:t>
            </a:r>
            <a:r>
              <a:rPr lang="en-US" altLang="zh-CN" sz="1200" dirty="0">
                <a:solidFill>
                  <a:prstClr val="black">
                    <a:lumMod val="50000"/>
                    <a:lumOff val="50000"/>
                  </a:prstClr>
                </a:solidFill>
                <a:latin typeface="Impact" panose="020B0806030902050204" pitchFamily="34" charset="0"/>
              </a:rPr>
              <a:t>%</a:t>
            </a:r>
            <a:endParaRPr lang="zh-CN" altLang="en-US" sz="1100" dirty="0">
              <a:solidFill>
                <a:prstClr val="black">
                  <a:lumMod val="50000"/>
                  <a:lumOff val="50000"/>
                </a:prstClr>
              </a:solidFill>
              <a:latin typeface="Impact" panose="020B0806030902050204" pitchFamily="34" charset="0"/>
            </a:endParaRPr>
          </a:p>
        </p:txBody>
      </p:sp>
      <p:grpSp>
        <p:nvGrpSpPr>
          <p:cNvPr id="77" name="组合 76"/>
          <p:cNvGrpSpPr/>
          <p:nvPr/>
        </p:nvGrpSpPr>
        <p:grpSpPr>
          <a:xfrm>
            <a:off x="1578299" y="2750794"/>
            <a:ext cx="1193501" cy="775630"/>
            <a:chOff x="3457192" y="3881040"/>
            <a:chExt cx="1591334" cy="1034171"/>
          </a:xfrm>
        </p:grpSpPr>
        <p:sp>
          <p:nvSpPr>
            <p:cNvPr id="78" name="文本框 77"/>
            <p:cNvSpPr txBox="1"/>
            <p:nvPr/>
          </p:nvSpPr>
          <p:spPr>
            <a:xfrm>
              <a:off x="3457511" y="3881040"/>
              <a:ext cx="1591015" cy="369332"/>
            </a:xfrm>
            <a:prstGeom prst="rect">
              <a:avLst/>
            </a:prstGeom>
            <a:noFill/>
          </p:spPr>
          <p:txBody>
            <a:bodyPr wrap="square" rtlCol="0">
              <a:spAutoFit/>
            </a:bodyPr>
            <a:lstStyle/>
            <a:p>
              <a:r>
                <a:rPr lang="zh-CN" altLang="en-US" sz="1200" dirty="0">
                  <a:solidFill>
                    <a:srgbClr val="01ACBE"/>
                  </a:solidFill>
                  <a:latin typeface="时尚中黑简体" panose="01010104010101010101" pitchFamily="2" charset="-122"/>
                  <a:ea typeface="时尚中黑简体" panose="01010104010101010101" pitchFamily="2" charset="-122"/>
                </a:rPr>
                <a:t>在此添加标题</a:t>
              </a:r>
            </a:p>
          </p:txBody>
        </p:sp>
        <p:sp>
          <p:nvSpPr>
            <p:cNvPr id="79" name="文本框 78"/>
            <p:cNvSpPr txBox="1"/>
            <p:nvPr/>
          </p:nvSpPr>
          <p:spPr>
            <a:xfrm>
              <a:off x="3457192" y="4135512"/>
              <a:ext cx="1398251" cy="779699"/>
            </a:xfrm>
            <a:prstGeom prst="rect">
              <a:avLst/>
            </a:prstGeom>
            <a:noFill/>
          </p:spPr>
          <p:txBody>
            <a:bodyPr wrap="square" rtlCol="0">
              <a:spAutoFit/>
            </a:bodyPr>
            <a:lstStyle/>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a:t>
              </a:r>
            </a:p>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a:t>
              </a:r>
            </a:p>
            <a:p>
              <a:pPr algn="just"/>
              <a:endPar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80" name="组合 79"/>
          <p:cNvGrpSpPr/>
          <p:nvPr/>
        </p:nvGrpSpPr>
        <p:grpSpPr>
          <a:xfrm>
            <a:off x="3213424" y="2750794"/>
            <a:ext cx="1142552" cy="775630"/>
            <a:chOff x="3457192" y="3881040"/>
            <a:chExt cx="1523402" cy="1034171"/>
          </a:xfrm>
        </p:grpSpPr>
        <p:sp>
          <p:nvSpPr>
            <p:cNvPr id="81" name="文本框 80"/>
            <p:cNvSpPr txBox="1"/>
            <p:nvPr/>
          </p:nvSpPr>
          <p:spPr>
            <a:xfrm>
              <a:off x="3457511" y="3881040"/>
              <a:ext cx="1523083" cy="369332"/>
            </a:xfrm>
            <a:prstGeom prst="rect">
              <a:avLst/>
            </a:prstGeom>
            <a:noFill/>
          </p:spPr>
          <p:txBody>
            <a:bodyPr wrap="square" rtlCol="0">
              <a:spAutoFit/>
            </a:bodyPr>
            <a:lstStyle/>
            <a:p>
              <a:r>
                <a:rPr lang="zh-CN" altLang="en-US" sz="1200" dirty="0">
                  <a:solidFill>
                    <a:srgbClr val="FFB850"/>
                  </a:solidFill>
                  <a:latin typeface="时尚中黑简体" panose="01010104010101010101" pitchFamily="2" charset="-122"/>
                  <a:ea typeface="时尚中黑简体" panose="01010104010101010101" pitchFamily="2" charset="-122"/>
                </a:rPr>
                <a:t>在此添加标题</a:t>
              </a:r>
            </a:p>
          </p:txBody>
        </p:sp>
        <p:sp>
          <p:nvSpPr>
            <p:cNvPr id="82" name="文本框 81"/>
            <p:cNvSpPr txBox="1"/>
            <p:nvPr/>
          </p:nvSpPr>
          <p:spPr>
            <a:xfrm>
              <a:off x="3457192" y="4135512"/>
              <a:ext cx="1398251" cy="779699"/>
            </a:xfrm>
            <a:prstGeom prst="rect">
              <a:avLst/>
            </a:prstGeom>
            <a:noFill/>
          </p:spPr>
          <p:txBody>
            <a:bodyPr wrap="square" rtlCol="0">
              <a:spAutoFit/>
            </a:bodyPr>
            <a:lstStyle/>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a:t>
              </a:r>
            </a:p>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a:t>
              </a:r>
            </a:p>
            <a:p>
              <a:pPr algn="just"/>
              <a:endPar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83" name="组合 82"/>
          <p:cNvGrpSpPr/>
          <p:nvPr/>
        </p:nvGrpSpPr>
        <p:grpSpPr>
          <a:xfrm>
            <a:off x="4848551" y="2750794"/>
            <a:ext cx="1163611" cy="775630"/>
            <a:chOff x="3457192" y="3881040"/>
            <a:chExt cx="1551480" cy="1034171"/>
          </a:xfrm>
        </p:grpSpPr>
        <p:sp>
          <p:nvSpPr>
            <p:cNvPr id="84" name="文本框 83"/>
            <p:cNvSpPr txBox="1"/>
            <p:nvPr/>
          </p:nvSpPr>
          <p:spPr>
            <a:xfrm>
              <a:off x="3457511" y="3881040"/>
              <a:ext cx="1551161" cy="369332"/>
            </a:xfrm>
            <a:prstGeom prst="rect">
              <a:avLst/>
            </a:prstGeom>
            <a:noFill/>
          </p:spPr>
          <p:txBody>
            <a:bodyPr wrap="square" rtlCol="0">
              <a:spAutoFit/>
            </a:bodyPr>
            <a:lstStyle/>
            <a:p>
              <a:r>
                <a:rPr lang="zh-CN" altLang="en-US" sz="1200" dirty="0">
                  <a:solidFill>
                    <a:srgbClr val="E87071"/>
                  </a:solidFill>
                  <a:latin typeface="时尚中黑简体" panose="01010104010101010101" pitchFamily="2" charset="-122"/>
                  <a:ea typeface="时尚中黑简体" panose="01010104010101010101" pitchFamily="2" charset="-122"/>
                </a:rPr>
                <a:t>在此添加标题</a:t>
              </a:r>
            </a:p>
          </p:txBody>
        </p:sp>
        <p:sp>
          <p:nvSpPr>
            <p:cNvPr id="85" name="文本框 84"/>
            <p:cNvSpPr txBox="1"/>
            <p:nvPr/>
          </p:nvSpPr>
          <p:spPr>
            <a:xfrm>
              <a:off x="3457192" y="4135512"/>
              <a:ext cx="1398251" cy="779699"/>
            </a:xfrm>
            <a:prstGeom prst="rect">
              <a:avLst/>
            </a:prstGeom>
            <a:noFill/>
          </p:spPr>
          <p:txBody>
            <a:bodyPr wrap="square" rtlCol="0">
              <a:spAutoFit/>
            </a:bodyPr>
            <a:lstStyle/>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a:t>
              </a:r>
            </a:p>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a:t>
              </a:r>
            </a:p>
            <a:p>
              <a:pPr algn="just"/>
              <a:endPar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86" name="组合 85"/>
          <p:cNvGrpSpPr/>
          <p:nvPr/>
        </p:nvGrpSpPr>
        <p:grpSpPr>
          <a:xfrm>
            <a:off x="6483675" y="2750794"/>
            <a:ext cx="1254526" cy="775630"/>
            <a:chOff x="3457192" y="3881040"/>
            <a:chExt cx="1672700" cy="1034171"/>
          </a:xfrm>
        </p:grpSpPr>
        <p:sp>
          <p:nvSpPr>
            <p:cNvPr id="87" name="文本框 86"/>
            <p:cNvSpPr txBox="1"/>
            <p:nvPr/>
          </p:nvSpPr>
          <p:spPr>
            <a:xfrm>
              <a:off x="3457511" y="3881040"/>
              <a:ext cx="1672381" cy="369332"/>
            </a:xfrm>
            <a:prstGeom prst="rect">
              <a:avLst/>
            </a:prstGeom>
            <a:noFill/>
          </p:spPr>
          <p:txBody>
            <a:bodyPr wrap="square" rtlCol="0">
              <a:spAutoFit/>
            </a:bodyPr>
            <a:lstStyle/>
            <a:p>
              <a:r>
                <a:rPr lang="zh-CN" altLang="en-US" sz="1200" dirty="0">
                  <a:solidFill>
                    <a:srgbClr val="663A77"/>
                  </a:solidFill>
                  <a:latin typeface="时尚中黑简体" panose="01010104010101010101" pitchFamily="2" charset="-122"/>
                  <a:ea typeface="时尚中黑简体" panose="01010104010101010101" pitchFamily="2" charset="-122"/>
                </a:rPr>
                <a:t>在此添加标题</a:t>
              </a:r>
            </a:p>
          </p:txBody>
        </p:sp>
        <p:sp>
          <p:nvSpPr>
            <p:cNvPr id="88" name="文本框 87"/>
            <p:cNvSpPr txBox="1"/>
            <p:nvPr/>
          </p:nvSpPr>
          <p:spPr>
            <a:xfrm>
              <a:off x="3457192" y="4135512"/>
              <a:ext cx="1398251" cy="779699"/>
            </a:xfrm>
            <a:prstGeom prst="rect">
              <a:avLst/>
            </a:prstGeom>
            <a:noFill/>
          </p:spPr>
          <p:txBody>
            <a:bodyPr wrap="square" rtlCol="0">
              <a:spAutoFit/>
            </a:bodyPr>
            <a:lstStyle/>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a:t>
              </a:r>
            </a:p>
            <a:p>
              <a:pPr algn="just"/>
              <a:r>
                <a:rPr lang="zh-CN" altLang="en-US" sz="8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a:t>
              </a:r>
            </a:p>
            <a:p>
              <a:pPr algn="just"/>
              <a:endPar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89" name="组合 88"/>
          <p:cNvGrpSpPr/>
          <p:nvPr/>
        </p:nvGrpSpPr>
        <p:grpSpPr>
          <a:xfrm>
            <a:off x="1282643" y="3883333"/>
            <a:ext cx="6578716" cy="1080159"/>
            <a:chOff x="1710190" y="5445125"/>
            <a:chExt cx="8771621" cy="1440215"/>
          </a:xfrm>
        </p:grpSpPr>
        <p:cxnSp>
          <p:nvCxnSpPr>
            <p:cNvPr id="90" name="直接连接符 89"/>
            <p:cNvCxnSpPr/>
            <p:nvPr/>
          </p:nvCxnSpPr>
          <p:spPr>
            <a:xfrm>
              <a:off x="1710190" y="5445125"/>
              <a:ext cx="8771621" cy="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1" name="文本框 90"/>
            <p:cNvSpPr txBox="1"/>
            <p:nvPr/>
          </p:nvSpPr>
          <p:spPr>
            <a:xfrm>
              <a:off x="1874403" y="5531120"/>
              <a:ext cx="8443194" cy="1354220"/>
            </a:xfrm>
            <a:prstGeom prst="rect">
              <a:avLst/>
            </a:prstGeom>
            <a:noFill/>
          </p:spPr>
          <p:txBody>
            <a:bodyPr wrap="square" rtlCol="0">
              <a:spAutoFit/>
            </a:bodyPr>
            <a:lstStyle/>
            <a:p>
              <a:pPr algn="just"/>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替换你的文字替换你的文字替换你的文字替换你的文字替换你的文字替换你的文字替换你的</a:t>
              </a:r>
            </a:p>
            <a:p>
              <a:pPr algn="just"/>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替换你的文字替换你的文字替换你的文字替换你的文字替换你的文字替换你的文字替换你的</a:t>
              </a:r>
            </a:p>
            <a:p>
              <a:pPr algn="just"/>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替换你的文字替换你的文字替换你的文字替换你的文字替换你的文字替换你的文字替换你的</a:t>
              </a:r>
            </a:p>
            <a:p>
              <a:pPr algn="just"/>
              <a:endPar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endParaRPr>
            </a:p>
            <a:p>
              <a:pPr algn="just"/>
              <a:endPar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92" name="组合 91"/>
          <p:cNvGrpSpPr/>
          <p:nvPr/>
        </p:nvGrpSpPr>
        <p:grpSpPr>
          <a:xfrm>
            <a:off x="1803703" y="3507854"/>
            <a:ext cx="6296689" cy="646331"/>
            <a:chOff x="2094548" y="5327134"/>
            <a:chExt cx="7190104" cy="861775"/>
          </a:xfrm>
        </p:grpSpPr>
        <p:grpSp>
          <p:nvGrpSpPr>
            <p:cNvPr id="93" name="组合 92"/>
            <p:cNvGrpSpPr/>
            <p:nvPr/>
          </p:nvGrpSpPr>
          <p:grpSpPr>
            <a:xfrm>
              <a:off x="7631748" y="5327134"/>
              <a:ext cx="1652904" cy="861775"/>
              <a:chOff x="2080894" y="4828841"/>
              <a:chExt cx="1652904" cy="861775"/>
            </a:xfrm>
          </p:grpSpPr>
          <p:sp>
            <p:nvSpPr>
              <p:cNvPr id="103" name="圆角矩形 102"/>
              <p:cNvSpPr/>
              <p:nvPr/>
            </p:nvSpPr>
            <p:spPr>
              <a:xfrm>
                <a:off x="2080894" y="4880791"/>
                <a:ext cx="265433" cy="265433"/>
              </a:xfrm>
              <a:prstGeom prst="roundRect">
                <a:avLst/>
              </a:prstGeom>
              <a:solidFill>
                <a:srgbClr val="663A77"/>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4" name="文本框 103"/>
              <p:cNvSpPr txBox="1"/>
              <p:nvPr/>
            </p:nvSpPr>
            <p:spPr>
              <a:xfrm>
                <a:off x="2346327" y="4828841"/>
                <a:ext cx="1387471" cy="861775"/>
              </a:xfrm>
              <a:prstGeom prst="rect">
                <a:avLst/>
              </a:prstGeom>
              <a:noFill/>
            </p:spPr>
            <p:txBody>
              <a:bodyPr wrap="square" rtlCol="0">
                <a:spAutoFit/>
              </a:bodyPr>
              <a:lstStyle/>
              <a:p>
                <a:r>
                  <a:rPr lang="en-US" altLang="zh-CN" dirty="0">
                    <a:solidFill>
                      <a:prstClr val="black">
                        <a:lumMod val="50000"/>
                        <a:lumOff val="50000"/>
                      </a:prstClr>
                    </a:solidFill>
                    <a:latin typeface="LiHei Pro" panose="020B0500000000000000" pitchFamily="34" charset="-122"/>
                    <a:ea typeface="LiHei Pro" panose="020B0500000000000000" pitchFamily="34" charset="-122"/>
                  </a:rPr>
                  <a:t>TEXT HERE</a:t>
                </a:r>
                <a:endParaRPr lang="zh-CN" altLang="en-US" dirty="0">
                  <a:solidFill>
                    <a:prstClr val="black">
                      <a:lumMod val="50000"/>
                      <a:lumOff val="50000"/>
                    </a:prstClr>
                  </a:solidFill>
                  <a:latin typeface="LiHei Pro" panose="020B0500000000000000" pitchFamily="34" charset="-122"/>
                  <a:ea typeface="LiHei Pro" panose="020B0500000000000000" pitchFamily="34" charset="-122"/>
                </a:endParaRPr>
              </a:p>
            </p:txBody>
          </p:sp>
        </p:grpSp>
        <p:grpSp>
          <p:nvGrpSpPr>
            <p:cNvPr id="94" name="组合 93"/>
            <p:cNvGrpSpPr/>
            <p:nvPr/>
          </p:nvGrpSpPr>
          <p:grpSpPr>
            <a:xfrm>
              <a:off x="5786015" y="5327134"/>
              <a:ext cx="1652904" cy="779700"/>
              <a:chOff x="2080894" y="4828841"/>
              <a:chExt cx="1652904" cy="779700"/>
            </a:xfrm>
          </p:grpSpPr>
          <p:sp>
            <p:nvSpPr>
              <p:cNvPr id="101" name="圆角矩形 100"/>
              <p:cNvSpPr/>
              <p:nvPr/>
            </p:nvSpPr>
            <p:spPr>
              <a:xfrm>
                <a:off x="2080894" y="4880791"/>
                <a:ext cx="265433" cy="265433"/>
              </a:xfrm>
              <a:prstGeom prst="roundRect">
                <a:avLst/>
              </a:prstGeom>
              <a:solidFill>
                <a:srgbClr val="E87071"/>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2" name="文本框 101"/>
              <p:cNvSpPr txBox="1"/>
              <p:nvPr/>
            </p:nvSpPr>
            <p:spPr>
              <a:xfrm>
                <a:off x="2346327" y="4828841"/>
                <a:ext cx="1387471" cy="779700"/>
              </a:xfrm>
              <a:prstGeom prst="rect">
                <a:avLst/>
              </a:prstGeom>
              <a:noFill/>
            </p:spPr>
            <p:txBody>
              <a:bodyPr wrap="square" rtlCol="0">
                <a:spAutoFit/>
              </a:bodyPr>
              <a:lstStyle/>
              <a:p>
                <a:r>
                  <a:rPr lang="en-US" altLang="zh-CN" sz="1600" dirty="0">
                    <a:solidFill>
                      <a:prstClr val="black">
                        <a:lumMod val="50000"/>
                        <a:lumOff val="50000"/>
                      </a:prstClr>
                    </a:solidFill>
                    <a:latin typeface="LiHei Pro" panose="020B0500000000000000" pitchFamily="34" charset="-122"/>
                    <a:ea typeface="LiHei Pro" panose="020B0500000000000000" pitchFamily="34" charset="-122"/>
                  </a:rPr>
                  <a:t>TEXT HERE</a:t>
                </a:r>
                <a:endParaRPr lang="zh-CN" altLang="en-US" sz="1600" dirty="0">
                  <a:solidFill>
                    <a:prstClr val="black">
                      <a:lumMod val="50000"/>
                      <a:lumOff val="50000"/>
                    </a:prstClr>
                  </a:solidFill>
                  <a:latin typeface="LiHei Pro" panose="020B0500000000000000" pitchFamily="34" charset="-122"/>
                  <a:ea typeface="LiHei Pro" panose="020B0500000000000000" pitchFamily="34" charset="-122"/>
                </a:endParaRPr>
              </a:p>
            </p:txBody>
          </p:sp>
        </p:grpSp>
        <p:grpSp>
          <p:nvGrpSpPr>
            <p:cNvPr id="95" name="组合 94"/>
            <p:cNvGrpSpPr/>
            <p:nvPr/>
          </p:nvGrpSpPr>
          <p:grpSpPr>
            <a:xfrm>
              <a:off x="3940281" y="5327134"/>
              <a:ext cx="1652904" cy="861775"/>
              <a:chOff x="2080894" y="4828841"/>
              <a:chExt cx="1652904" cy="861775"/>
            </a:xfrm>
          </p:grpSpPr>
          <p:sp>
            <p:nvSpPr>
              <p:cNvPr id="99" name="圆角矩形 98"/>
              <p:cNvSpPr/>
              <p:nvPr/>
            </p:nvSpPr>
            <p:spPr>
              <a:xfrm>
                <a:off x="2080894" y="4880791"/>
                <a:ext cx="265433" cy="265433"/>
              </a:xfrm>
              <a:prstGeom prst="roundRect">
                <a:avLst/>
              </a:prstGeom>
              <a:solidFill>
                <a:srgbClr val="FFB850"/>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文本框 99"/>
              <p:cNvSpPr txBox="1"/>
              <p:nvPr/>
            </p:nvSpPr>
            <p:spPr>
              <a:xfrm>
                <a:off x="2346327" y="4828841"/>
                <a:ext cx="1387471" cy="861775"/>
              </a:xfrm>
              <a:prstGeom prst="rect">
                <a:avLst/>
              </a:prstGeom>
              <a:noFill/>
            </p:spPr>
            <p:txBody>
              <a:bodyPr wrap="square" rtlCol="0">
                <a:spAutoFit/>
              </a:bodyPr>
              <a:lstStyle/>
              <a:p>
                <a:r>
                  <a:rPr lang="en-US" altLang="zh-CN" dirty="0">
                    <a:solidFill>
                      <a:prstClr val="black">
                        <a:lumMod val="50000"/>
                        <a:lumOff val="50000"/>
                      </a:prstClr>
                    </a:solidFill>
                    <a:latin typeface="LiHei Pro" panose="020B0500000000000000" pitchFamily="34" charset="-122"/>
                    <a:ea typeface="LiHei Pro" panose="020B0500000000000000" pitchFamily="34" charset="-122"/>
                  </a:rPr>
                  <a:t>TEXT HERE</a:t>
                </a:r>
                <a:endParaRPr lang="zh-CN" altLang="en-US" dirty="0">
                  <a:solidFill>
                    <a:prstClr val="black">
                      <a:lumMod val="50000"/>
                      <a:lumOff val="50000"/>
                    </a:prstClr>
                  </a:solidFill>
                  <a:latin typeface="LiHei Pro" panose="020B0500000000000000" pitchFamily="34" charset="-122"/>
                  <a:ea typeface="LiHei Pro" panose="020B0500000000000000" pitchFamily="34" charset="-122"/>
                </a:endParaRPr>
              </a:p>
            </p:txBody>
          </p:sp>
        </p:grpSp>
        <p:grpSp>
          <p:nvGrpSpPr>
            <p:cNvPr id="96" name="组合 95"/>
            <p:cNvGrpSpPr/>
            <p:nvPr/>
          </p:nvGrpSpPr>
          <p:grpSpPr>
            <a:xfrm>
              <a:off x="2094548" y="5327134"/>
              <a:ext cx="1652904" cy="861775"/>
              <a:chOff x="2080894" y="4828841"/>
              <a:chExt cx="1652904" cy="861775"/>
            </a:xfrm>
          </p:grpSpPr>
          <p:sp>
            <p:nvSpPr>
              <p:cNvPr id="97" name="圆角矩形 96"/>
              <p:cNvSpPr/>
              <p:nvPr/>
            </p:nvSpPr>
            <p:spPr>
              <a:xfrm>
                <a:off x="2080894" y="4880791"/>
                <a:ext cx="265433" cy="265433"/>
              </a:xfrm>
              <a:prstGeom prst="roundRect">
                <a:avLst/>
              </a:prstGeom>
              <a:solidFill>
                <a:srgbClr val="01ACBE"/>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8" name="文本框 97"/>
              <p:cNvSpPr txBox="1"/>
              <p:nvPr/>
            </p:nvSpPr>
            <p:spPr>
              <a:xfrm>
                <a:off x="2346327" y="4828841"/>
                <a:ext cx="1387471" cy="861775"/>
              </a:xfrm>
              <a:prstGeom prst="rect">
                <a:avLst/>
              </a:prstGeom>
              <a:noFill/>
            </p:spPr>
            <p:txBody>
              <a:bodyPr wrap="square" rtlCol="0">
                <a:spAutoFit/>
              </a:bodyPr>
              <a:lstStyle/>
              <a:p>
                <a:r>
                  <a:rPr lang="en-US" altLang="zh-CN" dirty="0">
                    <a:solidFill>
                      <a:prstClr val="black">
                        <a:lumMod val="50000"/>
                        <a:lumOff val="50000"/>
                      </a:prstClr>
                    </a:solidFill>
                    <a:latin typeface="LiHei Pro" panose="020B0500000000000000" pitchFamily="34" charset="-122"/>
                    <a:ea typeface="LiHei Pro" panose="020B0500000000000000" pitchFamily="34" charset="-122"/>
                  </a:rPr>
                  <a:t>TEXT HERE</a:t>
                </a:r>
                <a:endParaRPr lang="zh-CN" altLang="en-US" dirty="0">
                  <a:solidFill>
                    <a:prstClr val="black">
                      <a:lumMod val="50000"/>
                      <a:lumOff val="50000"/>
                    </a:prstClr>
                  </a:solidFill>
                  <a:latin typeface="LiHei Pro" panose="020B0500000000000000" pitchFamily="34" charset="-122"/>
                  <a:ea typeface="LiHei Pro" panose="020B0500000000000000" pitchFamily="34" charset="-122"/>
                </a:endParaRPr>
              </a:p>
            </p:txBody>
          </p:sp>
        </p:grpSp>
      </p:grpSp>
      <p:sp>
        <p:nvSpPr>
          <p:cNvPr id="105" name="文本框 104"/>
          <p:cNvSpPr txBox="1"/>
          <p:nvPr/>
        </p:nvSpPr>
        <p:spPr>
          <a:xfrm>
            <a:off x="294186" y="222340"/>
            <a:ext cx="2117544" cy="346249"/>
          </a:xfrm>
          <a:prstGeom prst="rect">
            <a:avLst/>
          </a:prstGeom>
          <a:noFill/>
        </p:spPr>
        <p:txBody>
          <a:bodyPr wrap="square" lIns="68580" tIns="34290" rIns="68580" bIns="34290" rtlCol="0">
            <a:spAutoFit/>
          </a:bodyPr>
          <a:lstStyle/>
          <a:p>
            <a:r>
              <a:rPr lang="zh-CN" altLang="en-US" dirty="0" smtClean="0">
                <a:solidFill>
                  <a:schemeClr val="bg1"/>
                </a:solidFill>
                <a:latin typeface="迷你简汉真广标" panose="02010609000101010101" pitchFamily="49" charset="-122"/>
                <a:ea typeface="迷你简汉真广标" panose="02010609000101010101" pitchFamily="49" charset="-122"/>
              </a:rPr>
              <a:t>利润分析</a:t>
            </a:r>
            <a:endParaRPr lang="zh-CN" altLang="en-US" dirty="0">
              <a:solidFill>
                <a:schemeClr val="bg1"/>
              </a:solidFill>
              <a:latin typeface="迷你简汉真广标" panose="02010609000101010101" pitchFamily="49" charset="-122"/>
              <a:ea typeface="迷你简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par>
                                <p:cTn id="8" presetID="21" presetClass="entr" presetSubtype="1"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heel(1)">
                                      <p:cBhvr>
                                        <p:cTn id="10" dur="10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par>
                                <p:cTn id="16" presetID="16" presetClass="entr" presetSubtype="21" fill="hold" nodeType="withEffect">
                                  <p:stCondLst>
                                    <p:cond delay="0"/>
                                  </p:stCondLst>
                                  <p:childTnLst>
                                    <p:set>
                                      <p:cBhvr>
                                        <p:cTn id="17" dur="1" fill="hold">
                                          <p:stCondLst>
                                            <p:cond delay="0"/>
                                          </p:stCondLst>
                                        </p:cTn>
                                        <p:tgtEl>
                                          <p:spTgt spid="77"/>
                                        </p:tgtEl>
                                        <p:attrNameLst>
                                          <p:attrName>style.visibility</p:attrName>
                                        </p:attrNameLst>
                                      </p:cBhvr>
                                      <p:to>
                                        <p:strVal val="visible"/>
                                      </p:to>
                                    </p:set>
                                    <p:animEffect transition="in" filter="barn(inVertical)">
                                      <p:cBhvr>
                                        <p:cTn id="18" dur="500"/>
                                        <p:tgtEl>
                                          <p:spTgt spid="7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heel(1)">
                                      <p:cBhvr>
                                        <p:cTn id="23" dur="1000"/>
                                        <p:tgtEl>
                                          <p:spTgt spid="49"/>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10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barn(inVertical)">
                                      <p:cBhvr>
                                        <p:cTn id="31" dur="500"/>
                                        <p:tgtEl>
                                          <p:spTgt spid="8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barn(inVertical)">
                                      <p:cBhvr>
                                        <p:cTn id="34" dur="500"/>
                                        <p:tgtEl>
                                          <p:spTgt spid="74"/>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heel(1)">
                                      <p:cBhvr>
                                        <p:cTn id="39" dur="1000"/>
                                        <p:tgtEl>
                                          <p:spTgt spid="22"/>
                                        </p:tgtEl>
                                      </p:cBhvr>
                                    </p:animEffect>
                                  </p:childTnLst>
                                </p:cTn>
                              </p:par>
                              <p:par>
                                <p:cTn id="40" presetID="21" presetClass="entr" presetSubtype="1"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heel(1)">
                                      <p:cBhvr>
                                        <p:cTn id="42" dur="10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5"/>
                                        </p:tgtEl>
                                        <p:attrNameLst>
                                          <p:attrName>style.visibility</p:attrName>
                                        </p:attrNameLst>
                                      </p:cBhvr>
                                      <p:to>
                                        <p:strVal val="visible"/>
                                      </p:to>
                                    </p:set>
                                    <p:animEffect transition="in" filter="barn(inVertical)">
                                      <p:cBhvr>
                                        <p:cTn id="47" dur="500"/>
                                        <p:tgtEl>
                                          <p:spTgt spid="75"/>
                                        </p:tgtEl>
                                      </p:cBhvr>
                                    </p:animEffect>
                                  </p:childTnLst>
                                </p:cTn>
                              </p:par>
                              <p:par>
                                <p:cTn id="48" presetID="16" presetClass="entr" presetSubtype="21" fill="hold" nodeType="withEffect">
                                  <p:stCondLst>
                                    <p:cond delay="0"/>
                                  </p:stCondLst>
                                  <p:childTnLst>
                                    <p:set>
                                      <p:cBhvr>
                                        <p:cTn id="49" dur="1" fill="hold">
                                          <p:stCondLst>
                                            <p:cond delay="0"/>
                                          </p:stCondLst>
                                        </p:cTn>
                                        <p:tgtEl>
                                          <p:spTgt spid="83"/>
                                        </p:tgtEl>
                                        <p:attrNameLst>
                                          <p:attrName>style.visibility</p:attrName>
                                        </p:attrNameLst>
                                      </p:cBhvr>
                                      <p:to>
                                        <p:strVal val="visible"/>
                                      </p:to>
                                    </p:set>
                                    <p:animEffect transition="in" filter="barn(inVertical)">
                                      <p:cBhvr>
                                        <p:cTn id="50" dur="500"/>
                                        <p:tgtEl>
                                          <p:spTgt spid="83"/>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heel(1)">
                                      <p:cBhvr>
                                        <p:cTn id="55" dur="1000"/>
                                        <p:tgtEl>
                                          <p:spTgt spid="23"/>
                                        </p:tgtEl>
                                      </p:cBhvr>
                                    </p:animEffect>
                                  </p:childTnLst>
                                </p:cTn>
                              </p:par>
                              <p:par>
                                <p:cTn id="56" presetID="21" presetClass="entr" presetSubtype="1" fill="hold" nodeType="with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wheel(1)">
                                      <p:cBhvr>
                                        <p:cTn id="58" dur="1000"/>
                                        <p:tgtEl>
                                          <p:spTgt spid="58"/>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76"/>
                                        </p:tgtEl>
                                        <p:attrNameLst>
                                          <p:attrName>style.visibility</p:attrName>
                                        </p:attrNameLst>
                                      </p:cBhvr>
                                      <p:to>
                                        <p:strVal val="visible"/>
                                      </p:to>
                                    </p:set>
                                    <p:animEffect transition="in" filter="barn(inVertical)">
                                      <p:cBhvr>
                                        <p:cTn id="63" dur="500"/>
                                        <p:tgtEl>
                                          <p:spTgt spid="76"/>
                                        </p:tgtEl>
                                      </p:cBhvr>
                                    </p:animEffect>
                                  </p:childTnLst>
                                </p:cTn>
                              </p:par>
                              <p:par>
                                <p:cTn id="64" presetID="16" presetClass="entr" presetSubtype="21" fill="hold" nodeType="withEffect">
                                  <p:stCondLst>
                                    <p:cond delay="0"/>
                                  </p:stCondLst>
                                  <p:childTnLst>
                                    <p:set>
                                      <p:cBhvr>
                                        <p:cTn id="65" dur="1" fill="hold">
                                          <p:stCondLst>
                                            <p:cond delay="0"/>
                                          </p:stCondLst>
                                        </p:cTn>
                                        <p:tgtEl>
                                          <p:spTgt spid="86"/>
                                        </p:tgtEl>
                                        <p:attrNameLst>
                                          <p:attrName>style.visibility</p:attrName>
                                        </p:attrNameLst>
                                      </p:cBhvr>
                                      <p:to>
                                        <p:strVal val="visible"/>
                                      </p:to>
                                    </p:set>
                                    <p:animEffect transition="in" filter="barn(inVertical)">
                                      <p:cBhvr>
                                        <p:cTn id="66" dur="500"/>
                                        <p:tgtEl>
                                          <p:spTgt spid="8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92"/>
                                        </p:tgtEl>
                                        <p:attrNameLst>
                                          <p:attrName>style.visibility</p:attrName>
                                        </p:attrNameLst>
                                      </p:cBhvr>
                                      <p:to>
                                        <p:strVal val="visible"/>
                                      </p:to>
                                    </p:set>
                                    <p:animEffect transition="in" filter="wipe(left)">
                                      <p:cBhvr>
                                        <p:cTn id="71" dur="500"/>
                                        <p:tgtEl>
                                          <p:spTgt spid="92"/>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89"/>
                                        </p:tgtEl>
                                        <p:attrNameLst>
                                          <p:attrName>style.visibility</p:attrName>
                                        </p:attrNameLst>
                                      </p:cBhvr>
                                      <p:to>
                                        <p:strVal val="visible"/>
                                      </p:to>
                                    </p:set>
                                    <p:animEffect transition="in" filter="barn(inVertical)">
                                      <p:cBhvr>
                                        <p:cTn id="76"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Graphic spid="21" grpId="0">
        <p:bldAsOne/>
      </p:bldGraphic>
      <p:bldGraphic spid="22" grpId="0">
        <p:bldAsOne/>
      </p:bldGraphic>
      <p:bldGraphic spid="23" grpId="0">
        <p:bldAsOne/>
      </p:bldGraphic>
      <p:bldP spid="33" grpId="0"/>
      <p:bldP spid="74" grpId="0"/>
      <p:bldP spid="75" grpId="0"/>
      <p:bldP spid="7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44688" y="1261872"/>
            <a:ext cx="1852671" cy="1939248"/>
            <a:chOff x="2002155" y="908130"/>
            <a:chExt cx="680407" cy="712203"/>
          </a:xfrm>
        </p:grpSpPr>
        <p:grpSp>
          <p:nvGrpSpPr>
            <p:cNvPr id="45" name="组合 44"/>
            <p:cNvGrpSpPr/>
            <p:nvPr/>
          </p:nvGrpSpPr>
          <p:grpSpPr>
            <a:xfrm>
              <a:off x="2023848" y="908130"/>
              <a:ext cx="658714" cy="712203"/>
              <a:chOff x="3295850" y="2263221"/>
              <a:chExt cx="2831835" cy="3061839"/>
            </a:xfrm>
          </p:grpSpPr>
          <p:sp>
            <p:nvSpPr>
              <p:cNvPr id="46" name="圆角矩形 45"/>
              <p:cNvSpPr/>
              <p:nvPr/>
            </p:nvSpPr>
            <p:spPr>
              <a:xfrm rot="2760000">
                <a:off x="3404990" y="2602365"/>
                <a:ext cx="3053844" cy="2391546"/>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48" name="圆角矩形 47"/>
              <p:cNvSpPr/>
              <p:nvPr/>
            </p:nvSpPr>
            <p:spPr>
              <a:xfrm rot="2760000">
                <a:off x="3539900" y="2683307"/>
                <a:ext cx="2699084" cy="2013983"/>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Freeform 5"/>
              <p:cNvSpPr/>
              <p:nvPr/>
            </p:nvSpPr>
            <p:spPr bwMode="auto">
              <a:xfrm rot="10800000">
                <a:off x="3589408" y="2523401"/>
                <a:ext cx="2056649" cy="182279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89" name="文本框 88"/>
            <p:cNvSpPr txBox="1"/>
            <p:nvPr/>
          </p:nvSpPr>
          <p:spPr>
            <a:xfrm>
              <a:off x="2002155" y="992079"/>
              <a:ext cx="657225" cy="415498"/>
            </a:xfrm>
            <a:prstGeom prst="rect">
              <a:avLst/>
            </a:prstGeom>
            <a:noFill/>
          </p:spPr>
          <p:txBody>
            <a:bodyPr wrap="square" rtlCol="0">
              <a:spAutoFit/>
            </a:bodyPr>
            <a:lstStyle/>
            <a:p>
              <a:pPr algn="ctr"/>
              <a:r>
                <a:rPr lang="en-US" altLang="zh-CN" sz="6600" dirty="0" smtClean="0">
                  <a:solidFill>
                    <a:srgbClr val="FFB850"/>
                  </a:solidFill>
                  <a:latin typeface="Impact" panose="020B0806030902050204" pitchFamily="34" charset="0"/>
                </a:rPr>
                <a:t>04</a:t>
              </a:r>
              <a:endParaRPr lang="zh-CN" altLang="en-US" sz="6600" dirty="0">
                <a:solidFill>
                  <a:srgbClr val="FFB850"/>
                </a:solidFill>
                <a:latin typeface="Impact" panose="020B0806030902050204" pitchFamily="34" charset="0"/>
              </a:endParaRPr>
            </a:p>
          </p:txBody>
        </p:sp>
      </p:grpSp>
      <p:grpSp>
        <p:nvGrpSpPr>
          <p:cNvPr id="128" name="组合 127"/>
          <p:cNvGrpSpPr/>
          <p:nvPr/>
        </p:nvGrpSpPr>
        <p:grpSpPr>
          <a:xfrm>
            <a:off x="3344605" y="2939980"/>
            <a:ext cx="2348319" cy="707364"/>
            <a:chOff x="3313260" y="3500136"/>
            <a:chExt cx="3131092" cy="943152"/>
          </a:xfrm>
        </p:grpSpPr>
        <p:sp>
          <p:nvSpPr>
            <p:cNvPr id="129" name="文本框 128"/>
            <p:cNvSpPr txBox="1"/>
            <p:nvPr/>
          </p:nvSpPr>
          <p:spPr>
            <a:xfrm>
              <a:off x="3313260" y="3500136"/>
              <a:ext cx="3131092" cy="615555"/>
            </a:xfrm>
            <a:prstGeom prst="rect">
              <a:avLst/>
            </a:prstGeom>
            <a:noFill/>
          </p:spPr>
          <p:txBody>
            <a:bodyPr wrap="square" rtlCol="0">
              <a:spAutoFit/>
            </a:bodyPr>
            <a:lstStyle/>
            <a:p>
              <a:r>
                <a:rPr lang="zh-CN" altLang="en-US" sz="2400" dirty="0" smtClean="0">
                  <a:solidFill>
                    <a:prstClr val="black">
                      <a:lumMod val="50000"/>
                      <a:lumOff val="50000"/>
                    </a:prstClr>
                  </a:solidFill>
                  <a:latin typeface="方正兰亭粗黑_GBK" panose="02000000000000000000" pitchFamily="2" charset="-122"/>
                  <a:ea typeface="方正兰亭粗黑_GBK" panose="02000000000000000000" pitchFamily="2" charset="-122"/>
                </a:rPr>
                <a:t>发展与计划</a:t>
              </a:r>
              <a:endParaRPr lang="zh-CN" altLang="en-US" sz="2400" dirty="0">
                <a:solidFill>
                  <a:prstClr val="black">
                    <a:lumMod val="50000"/>
                    <a:lumOff val="50000"/>
                  </a:prstClr>
                </a:solidFill>
                <a:latin typeface="方正兰亭粗黑_GBK" panose="02000000000000000000" pitchFamily="2" charset="-122"/>
                <a:ea typeface="方正兰亭粗黑_GBK" panose="02000000000000000000" pitchFamily="2" charset="-122"/>
              </a:endParaRPr>
            </a:p>
          </p:txBody>
        </p:sp>
        <p:sp>
          <p:nvSpPr>
            <p:cNvPr id="130" name="文本框 129"/>
            <p:cNvSpPr txBox="1"/>
            <p:nvPr/>
          </p:nvSpPr>
          <p:spPr>
            <a:xfrm>
              <a:off x="3457192" y="4135512"/>
              <a:ext cx="2294999" cy="307776"/>
            </a:xfrm>
            <a:prstGeom prst="rect">
              <a:avLst/>
            </a:prstGeom>
            <a:noFill/>
          </p:spPr>
          <p:txBody>
            <a:bodyPr wrap="square" rtlCol="0">
              <a:spAutoFit/>
            </a:bodyPr>
            <a:lstStyle/>
            <a:p>
              <a:pPr algn="just"/>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sp>
        <p:nvSpPr>
          <p:cNvPr id="112" name="文本框 111"/>
          <p:cNvSpPr txBox="1"/>
          <p:nvPr/>
        </p:nvSpPr>
        <p:spPr>
          <a:xfrm>
            <a:off x="294186" y="222340"/>
            <a:ext cx="1965026" cy="346249"/>
          </a:xfrm>
          <a:prstGeom prst="rect">
            <a:avLst/>
          </a:prstGeom>
          <a:noFill/>
        </p:spPr>
        <p:txBody>
          <a:bodyPr wrap="square" lIns="68580" tIns="34290" rIns="68580" bIns="34290" rtlCol="0">
            <a:spAutoFit/>
          </a:bodyPr>
          <a:lstStyle/>
          <a:p>
            <a:r>
              <a:rPr lang="zh-CN" altLang="en-US" dirty="0">
                <a:solidFill>
                  <a:schemeClr val="bg1"/>
                </a:solidFill>
                <a:latin typeface="迷你简汉真广标" panose="02010609000101010101" pitchFamily="49" charset="-122"/>
                <a:ea typeface="迷你简汉真广标" panose="02010609000101010101" pitchFamily="49" charset="-122"/>
              </a:rPr>
              <a:t>目录</a:t>
            </a:r>
          </a:p>
        </p:txBody>
      </p:sp>
      <p:sp>
        <p:nvSpPr>
          <p:cNvPr id="13" name="文本框 9"/>
          <p:cNvSpPr txBox="1"/>
          <p:nvPr/>
        </p:nvSpPr>
        <p:spPr>
          <a:xfrm>
            <a:off x="3692233" y="3435846"/>
            <a:ext cx="1167799" cy="153888"/>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000" dirty="0" smtClean="0">
                <a:latin typeface="微软雅黑" panose="020B0503020204020204" pitchFamily="34" charset="-122"/>
                <a:ea typeface="微软雅黑" panose="020B0503020204020204" pitchFamily="34" charset="-122"/>
              </a:rPr>
              <a:t>公司战略目标</a:t>
            </a:r>
            <a:endParaRPr lang="zh-CN" altLang="en-US" sz="1000" dirty="0">
              <a:latin typeface="微软雅黑" panose="020B0503020204020204" pitchFamily="34" charset="-122"/>
              <a:ea typeface="微软雅黑" panose="020B0503020204020204" pitchFamily="34" charset="-122"/>
            </a:endParaRPr>
          </a:p>
        </p:txBody>
      </p:sp>
      <p:sp>
        <p:nvSpPr>
          <p:cNvPr id="14" name="文本框 9"/>
          <p:cNvSpPr txBox="1"/>
          <p:nvPr/>
        </p:nvSpPr>
        <p:spPr>
          <a:xfrm>
            <a:off x="3692232" y="3660111"/>
            <a:ext cx="1167799" cy="153888"/>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000" dirty="0" smtClean="0">
                <a:latin typeface="微软雅黑" panose="020B0503020204020204" pitchFamily="34" charset="-122"/>
                <a:ea typeface="微软雅黑" panose="020B0503020204020204" pitchFamily="34" charset="-122"/>
              </a:rPr>
              <a:t>短期盈利计划</a:t>
            </a:r>
            <a:endParaRPr lang="zh-CN" altLang="en-US" sz="1000" dirty="0">
              <a:latin typeface="微软雅黑" panose="020B0503020204020204" pitchFamily="34" charset="-122"/>
              <a:ea typeface="微软雅黑" panose="020B0503020204020204" pitchFamily="34" charset="-122"/>
            </a:endParaRPr>
          </a:p>
        </p:txBody>
      </p:sp>
      <p:sp>
        <p:nvSpPr>
          <p:cNvPr id="15" name="文本框 9"/>
          <p:cNvSpPr txBox="1"/>
          <p:nvPr/>
        </p:nvSpPr>
        <p:spPr>
          <a:xfrm>
            <a:off x="3692233" y="3884376"/>
            <a:ext cx="1167799" cy="153888"/>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000" dirty="0" smtClean="0">
                <a:latin typeface="微软雅黑" panose="020B0503020204020204" pitchFamily="34" charset="-122"/>
                <a:ea typeface="微软雅黑" panose="020B0503020204020204" pitchFamily="34" charset="-122"/>
              </a:rPr>
              <a:t>五年发展规划</a:t>
            </a:r>
            <a:endParaRPr lang="zh-CN" altLang="en-US" sz="1000" dirty="0">
              <a:latin typeface="微软雅黑" panose="020B0503020204020204" pitchFamily="34" charset="-122"/>
              <a:ea typeface="微软雅黑" panose="020B0503020204020204" pitchFamily="34" charset="-122"/>
            </a:endParaRPr>
          </a:p>
        </p:txBody>
      </p:sp>
      <p:sp>
        <p:nvSpPr>
          <p:cNvPr id="16" name="文本框 9"/>
          <p:cNvSpPr txBox="1"/>
          <p:nvPr/>
        </p:nvSpPr>
        <p:spPr>
          <a:xfrm>
            <a:off x="3692232" y="4108642"/>
            <a:ext cx="1167799" cy="153888"/>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000" dirty="0" smtClean="0">
                <a:latin typeface="微软雅黑" panose="020B0503020204020204" pitchFamily="34" charset="-122"/>
                <a:ea typeface="微软雅黑" panose="020B0503020204020204" pitchFamily="34" charset="-122"/>
              </a:rPr>
              <a:t>产品开发计划</a:t>
            </a:r>
            <a:endParaRPr lang="zh-CN" altLang="en-US" sz="1000" dirty="0">
              <a:latin typeface="微软雅黑" panose="020B0503020204020204" pitchFamily="34" charset="-122"/>
              <a:ea typeface="微软雅黑" panose="020B0503020204020204" pitchFamily="34" charset="-122"/>
            </a:endParaRPr>
          </a:p>
        </p:txBody>
      </p:sp>
      <p:sp>
        <p:nvSpPr>
          <p:cNvPr id="17" name="文本框 9"/>
          <p:cNvSpPr txBox="1"/>
          <p:nvPr/>
        </p:nvSpPr>
        <p:spPr>
          <a:xfrm>
            <a:off x="3692232" y="4334538"/>
            <a:ext cx="1167799" cy="153888"/>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000" dirty="0" smtClean="0">
                <a:latin typeface="微软雅黑" panose="020B0503020204020204" pitchFamily="34" charset="-122"/>
                <a:ea typeface="微软雅黑" panose="020B0503020204020204" pitchFamily="34" charset="-122"/>
              </a:rPr>
              <a:t>市场拓展计划</a:t>
            </a:r>
            <a:endParaRPr lang="zh-CN" altLang="en-US" sz="1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28"/>
                                        </p:tgtEl>
                                        <p:attrNameLst>
                                          <p:attrName>style.visibility</p:attrName>
                                        </p:attrNameLst>
                                      </p:cBhvr>
                                      <p:to>
                                        <p:strVal val="visible"/>
                                      </p:to>
                                    </p:set>
                                    <p:animEffect transition="in" filter="fade">
                                      <p:cBhvr>
                                        <p:cTn id="12" dur="1000"/>
                                        <p:tgtEl>
                                          <p:spTgt spid="128"/>
                                        </p:tgtEl>
                                      </p:cBhvr>
                                    </p:animEffect>
                                    <p:anim calcmode="lin" valueType="num">
                                      <p:cBhvr>
                                        <p:cTn id="13" dur="1000" fill="hold"/>
                                        <p:tgtEl>
                                          <p:spTgt spid="128"/>
                                        </p:tgtEl>
                                        <p:attrNameLst>
                                          <p:attrName>ppt_x</p:attrName>
                                        </p:attrNameLst>
                                      </p:cBhvr>
                                      <p:tavLst>
                                        <p:tav tm="0">
                                          <p:val>
                                            <p:strVal val="#ppt_x"/>
                                          </p:val>
                                        </p:tav>
                                        <p:tav tm="100000">
                                          <p:val>
                                            <p:strVal val="#ppt_x"/>
                                          </p:val>
                                        </p:tav>
                                      </p:tavLst>
                                    </p:anim>
                                    <p:anim calcmode="lin" valueType="num">
                                      <p:cBhvr>
                                        <p:cTn id="14" dur="1000" fill="hold"/>
                                        <p:tgtEl>
                                          <p:spTgt spid="128"/>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20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40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60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80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5060768" y="2105062"/>
            <a:ext cx="774246" cy="773240"/>
            <a:chOff x="2097688" y="3956966"/>
            <a:chExt cx="2446337" cy="2443163"/>
          </a:xfrm>
        </p:grpSpPr>
        <p:sp>
          <p:nvSpPr>
            <p:cNvPr id="20"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21" name="Oval 62"/>
            <p:cNvSpPr>
              <a:spLocks noChangeArrowheads="1"/>
            </p:cNvSpPr>
            <p:nvPr/>
          </p:nvSpPr>
          <p:spPr bwMode="auto">
            <a:xfrm>
              <a:off x="2184213" y="4033557"/>
              <a:ext cx="2284413" cy="2284413"/>
            </a:xfrm>
            <a:prstGeom prst="ellipse">
              <a:avLst/>
            </a:prstGeom>
            <a:solidFill>
              <a:srgbClr val="E9786A"/>
            </a:solidFill>
            <a:ln w="31750">
              <a:gradFill flip="none" rotWithShape="1">
                <a:gsLst>
                  <a:gs pos="0">
                    <a:schemeClr val="bg1">
                      <a:lumMod val="75000"/>
                    </a:schemeClr>
                  </a:gs>
                  <a:gs pos="100000">
                    <a:schemeClr val="bg1"/>
                  </a:gs>
                </a:gsLst>
                <a:lin ang="2700000" scaled="1"/>
                <a:tileRect/>
              </a:gradFill>
            </a:ln>
            <a:effectLst>
              <a:innerShdw blurRad="114300" dist="63500" dir="135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grpSp>
        <p:nvGrpSpPr>
          <p:cNvPr id="22" name="组合 21"/>
          <p:cNvGrpSpPr/>
          <p:nvPr/>
        </p:nvGrpSpPr>
        <p:grpSpPr>
          <a:xfrm>
            <a:off x="5060768" y="3038514"/>
            <a:ext cx="774246" cy="773240"/>
            <a:chOff x="2097688" y="3956966"/>
            <a:chExt cx="2446337" cy="2443163"/>
          </a:xfrm>
        </p:grpSpPr>
        <p:sp>
          <p:nvSpPr>
            <p:cNvPr id="23"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24" name="Oval 62"/>
            <p:cNvSpPr>
              <a:spLocks noChangeArrowheads="1"/>
            </p:cNvSpPr>
            <p:nvPr/>
          </p:nvSpPr>
          <p:spPr bwMode="auto">
            <a:xfrm>
              <a:off x="2184213" y="4033557"/>
              <a:ext cx="2284413" cy="2284413"/>
            </a:xfrm>
            <a:prstGeom prst="ellipse">
              <a:avLst/>
            </a:prstGeom>
            <a:solidFill>
              <a:srgbClr val="6A3779"/>
            </a:solidFill>
            <a:ln w="31750">
              <a:gradFill flip="none" rotWithShape="1">
                <a:gsLst>
                  <a:gs pos="0">
                    <a:schemeClr val="bg1">
                      <a:lumMod val="75000"/>
                    </a:schemeClr>
                  </a:gs>
                  <a:gs pos="100000">
                    <a:schemeClr val="bg1"/>
                  </a:gs>
                </a:gsLst>
                <a:lin ang="2700000" scaled="1"/>
                <a:tileRect/>
              </a:gradFill>
            </a:ln>
            <a:effectLst>
              <a:innerShdw blurRad="114300" dist="63500" dir="135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grpSp>
        <p:nvGrpSpPr>
          <p:cNvPr id="25" name="组合 24"/>
          <p:cNvGrpSpPr/>
          <p:nvPr/>
        </p:nvGrpSpPr>
        <p:grpSpPr>
          <a:xfrm>
            <a:off x="5060768" y="3990954"/>
            <a:ext cx="774246" cy="773240"/>
            <a:chOff x="2097688" y="3956966"/>
            <a:chExt cx="2446337" cy="2443163"/>
          </a:xfrm>
          <a:solidFill>
            <a:srgbClr val="E9786A"/>
          </a:solidFill>
        </p:grpSpPr>
        <p:sp>
          <p:nvSpPr>
            <p:cNvPr id="26" name="Oval 52"/>
            <p:cNvSpPr>
              <a:spLocks noChangeArrowheads="1"/>
            </p:cNvSpPr>
            <p:nvPr/>
          </p:nvSpPr>
          <p:spPr bwMode="auto">
            <a:xfrm>
              <a:off x="2097688" y="3956966"/>
              <a:ext cx="2446337" cy="2443163"/>
            </a:xfrm>
            <a:prstGeom prst="ellipse">
              <a:avLst/>
            </a:prstGeom>
            <a:grp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27" name="Oval 62"/>
            <p:cNvSpPr>
              <a:spLocks noChangeArrowheads="1"/>
            </p:cNvSpPr>
            <p:nvPr/>
          </p:nvSpPr>
          <p:spPr bwMode="auto">
            <a:xfrm>
              <a:off x="2184213" y="4033557"/>
              <a:ext cx="2284413" cy="2284413"/>
            </a:xfrm>
            <a:prstGeom prst="ellipse">
              <a:avLst/>
            </a:prstGeom>
            <a:grpFill/>
            <a:ln w="31750">
              <a:gradFill flip="none" rotWithShape="1">
                <a:gsLst>
                  <a:gs pos="0">
                    <a:schemeClr val="bg1">
                      <a:lumMod val="75000"/>
                    </a:schemeClr>
                  </a:gs>
                  <a:gs pos="100000">
                    <a:schemeClr val="bg1"/>
                  </a:gs>
                </a:gsLst>
                <a:lin ang="2700000" scaled="1"/>
                <a:tileRect/>
              </a:gradFill>
            </a:ln>
            <a:effectLst>
              <a:innerShdw blurRad="114300" dist="63500" dir="135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grpSp>
        <p:nvGrpSpPr>
          <p:cNvPr id="15" name="组合 14"/>
          <p:cNvGrpSpPr/>
          <p:nvPr/>
        </p:nvGrpSpPr>
        <p:grpSpPr>
          <a:xfrm>
            <a:off x="5060768" y="1196972"/>
            <a:ext cx="774246" cy="773240"/>
            <a:chOff x="2097688" y="3956966"/>
            <a:chExt cx="2446337" cy="2443163"/>
          </a:xfrm>
        </p:grpSpPr>
        <p:sp>
          <p:nvSpPr>
            <p:cNvPr id="16"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17" name="Oval 62"/>
            <p:cNvSpPr>
              <a:spLocks noChangeArrowheads="1"/>
            </p:cNvSpPr>
            <p:nvPr/>
          </p:nvSpPr>
          <p:spPr bwMode="auto">
            <a:xfrm>
              <a:off x="2184213" y="4033557"/>
              <a:ext cx="2284413" cy="2284413"/>
            </a:xfrm>
            <a:prstGeom prst="ellipse">
              <a:avLst/>
            </a:prstGeom>
            <a:solidFill>
              <a:srgbClr val="1FABC4"/>
            </a:solidFill>
            <a:ln w="31750">
              <a:gradFill flip="none" rotWithShape="1">
                <a:gsLst>
                  <a:gs pos="0">
                    <a:schemeClr val="bg1">
                      <a:lumMod val="75000"/>
                    </a:schemeClr>
                  </a:gs>
                  <a:gs pos="100000">
                    <a:schemeClr val="bg1"/>
                  </a:gs>
                </a:gsLst>
                <a:lin ang="2700000" scaled="1"/>
                <a:tileRect/>
              </a:gradFill>
            </a:ln>
            <a:effectLst>
              <a:innerShdw blurRad="114300" dist="63500" dir="135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2" name="标题 1"/>
          <p:cNvSpPr>
            <a:spLocks noGrp="1"/>
          </p:cNvSpPr>
          <p:nvPr>
            <p:ph type="title"/>
          </p:nvPr>
        </p:nvSpPr>
        <p:spPr/>
        <p:txBody>
          <a:bodyPr/>
          <a:lstStyle/>
          <a:p>
            <a:endParaRPr lang="zh-CN" altLang="en-US"/>
          </a:p>
        </p:txBody>
      </p:sp>
      <p:pic>
        <p:nvPicPr>
          <p:cNvPr id="3" name="图片 2"/>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08520" y="2123858"/>
            <a:ext cx="5330466" cy="3040180"/>
          </a:xfrm>
          <a:prstGeom prst="rect">
            <a:avLst/>
          </a:prstGeom>
        </p:spPr>
      </p:pic>
      <p:sp>
        <p:nvSpPr>
          <p:cNvPr id="4" name="TextBox 3"/>
          <p:cNvSpPr txBox="1"/>
          <p:nvPr/>
        </p:nvSpPr>
        <p:spPr>
          <a:xfrm>
            <a:off x="1429831" y="1182962"/>
            <a:ext cx="2155669" cy="478198"/>
          </a:xfrm>
          <a:prstGeom prst="rect">
            <a:avLst/>
          </a:prstGeom>
          <a:noFill/>
        </p:spPr>
        <p:txBody>
          <a:bodyPr wrap="square" lIns="0" tIns="0" rIns="0" bIns="0" rtlCol="0">
            <a:spAutoFit/>
          </a:bodyPr>
          <a:lstStyle/>
          <a:p>
            <a:r>
              <a:rPr lang="zh-CN" altLang="en-US" sz="3200" b="1" dirty="0" smtClean="0">
                <a:latin typeface="微软雅黑" panose="020B0503020204020204" pitchFamily="34" charset="-122"/>
                <a:ea typeface="微软雅黑" panose="020B0503020204020204" pitchFamily="34" charset="-122"/>
              </a:rPr>
              <a:t>高瞻远瞩</a:t>
            </a:r>
            <a:endParaRPr lang="zh-CN" altLang="en-US" sz="3200" b="1" dirty="0">
              <a:latin typeface="微软雅黑" panose="020B0503020204020204" pitchFamily="34" charset="-122"/>
              <a:ea typeface="微软雅黑" panose="020B0503020204020204" pitchFamily="34" charset="-122"/>
            </a:endParaRPr>
          </a:p>
        </p:txBody>
      </p:sp>
      <p:sp>
        <p:nvSpPr>
          <p:cNvPr id="5" name="TextBox 4"/>
          <p:cNvSpPr txBox="1"/>
          <p:nvPr/>
        </p:nvSpPr>
        <p:spPr>
          <a:xfrm>
            <a:off x="2059156" y="1695961"/>
            <a:ext cx="2035908" cy="478198"/>
          </a:xfrm>
          <a:prstGeom prst="rect">
            <a:avLst/>
          </a:prstGeom>
          <a:noFill/>
        </p:spPr>
        <p:txBody>
          <a:bodyPr wrap="square" lIns="0" tIns="0" rIns="0" bIns="0" rtlCol="0">
            <a:spAutoFit/>
          </a:bodyPr>
          <a:lstStyle/>
          <a:p>
            <a:r>
              <a:rPr lang="zh-CN" altLang="en-US" sz="3200" b="1" dirty="0" smtClean="0">
                <a:latin typeface="微软雅黑" panose="020B0503020204020204" pitchFamily="34" charset="-122"/>
                <a:ea typeface="微软雅黑" panose="020B0503020204020204" pitchFamily="34" charset="-122"/>
              </a:rPr>
              <a:t>制胜未来</a:t>
            </a:r>
            <a:endParaRPr lang="zh-CN" altLang="en-US" sz="3200" b="1" dirty="0">
              <a:latin typeface="微软雅黑" panose="020B0503020204020204" pitchFamily="34" charset="-122"/>
              <a:ea typeface="微软雅黑" panose="020B0503020204020204" pitchFamily="34" charset="-122"/>
            </a:endParaRPr>
          </a:p>
        </p:txBody>
      </p:sp>
      <p:sp>
        <p:nvSpPr>
          <p:cNvPr id="6" name="TextBox 5"/>
          <p:cNvSpPr txBox="1"/>
          <p:nvPr/>
        </p:nvSpPr>
        <p:spPr>
          <a:xfrm>
            <a:off x="6031004" y="1353065"/>
            <a:ext cx="2357420" cy="448311"/>
          </a:xfrm>
          <a:prstGeom prst="rect">
            <a:avLst/>
          </a:prstGeom>
          <a:noFill/>
        </p:spPr>
        <p:txBody>
          <a:bodyPr wrap="square" lIns="0" tIns="0" rIns="0" bIns="0" rtlCol="0">
            <a:spAutoFit/>
          </a:bodyPr>
          <a:lstStyle>
            <a:defPPr>
              <a:defRPr lang="zh-CN"/>
            </a:defPPr>
            <a:lvl1pPr>
              <a:lnSpc>
                <a:spcPts val="1600"/>
              </a:lnSpc>
              <a:defRPr sz="1200" b="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1800"/>
              </a:lnSpc>
            </a:pPr>
            <a:r>
              <a:rPr lang="zh-CN" altLang="en-US" sz="1400" dirty="0" smtClean="0">
                <a:solidFill>
                  <a:schemeClr val="tx1"/>
                </a:solidFill>
              </a:rPr>
              <a:t>无论一小步还是一大步</a:t>
            </a:r>
            <a:endParaRPr lang="en-US" altLang="zh-CN" sz="1400" dirty="0" smtClean="0">
              <a:solidFill>
                <a:schemeClr val="tx1"/>
              </a:solidFill>
            </a:endParaRPr>
          </a:p>
          <a:p>
            <a:pPr>
              <a:lnSpc>
                <a:spcPts val="1800"/>
              </a:lnSpc>
            </a:pPr>
            <a:r>
              <a:rPr lang="zh-CN" altLang="en-US" sz="1400" dirty="0">
                <a:solidFill>
                  <a:schemeClr val="tx1"/>
                </a:solidFill>
              </a:rPr>
              <a:t>都</a:t>
            </a:r>
            <a:r>
              <a:rPr lang="zh-CN" altLang="en-US" sz="1400" dirty="0" smtClean="0">
                <a:solidFill>
                  <a:schemeClr val="tx1"/>
                </a:solidFill>
              </a:rPr>
              <a:t>要带动人类的进步</a:t>
            </a:r>
            <a:endParaRPr lang="en-US" altLang="zh-CN" sz="1400" dirty="0">
              <a:solidFill>
                <a:schemeClr val="tx1"/>
              </a:solidFill>
            </a:endParaRPr>
          </a:p>
        </p:txBody>
      </p:sp>
      <p:sp>
        <p:nvSpPr>
          <p:cNvPr id="7" name="TextBox 6"/>
          <p:cNvSpPr txBox="1"/>
          <p:nvPr/>
        </p:nvSpPr>
        <p:spPr>
          <a:xfrm>
            <a:off x="6031004" y="2286517"/>
            <a:ext cx="2357420" cy="448311"/>
          </a:xfrm>
          <a:prstGeom prst="rect">
            <a:avLst/>
          </a:prstGeom>
          <a:noFill/>
        </p:spPr>
        <p:txBody>
          <a:bodyPr wrap="square" lIns="0" tIns="0" rIns="0" bIns="0" rtlCol="0">
            <a:spAutoFit/>
          </a:bodyPr>
          <a:lstStyle>
            <a:defPPr>
              <a:defRPr lang="zh-CN"/>
            </a:defPPr>
            <a:lvl1pPr>
              <a:lnSpc>
                <a:spcPts val="1800"/>
              </a:lnSpc>
              <a:defRPr sz="1600" b="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400" dirty="0">
                <a:solidFill>
                  <a:schemeClr val="tx1"/>
                </a:solidFill>
              </a:rPr>
              <a:t>发展</a:t>
            </a:r>
            <a:r>
              <a:rPr lang="zh-CN" altLang="en-US" sz="1400" dirty="0" smtClean="0">
                <a:solidFill>
                  <a:schemeClr val="tx1"/>
                </a:solidFill>
              </a:rPr>
              <a:t>员工  成就</a:t>
            </a:r>
            <a:r>
              <a:rPr lang="zh-CN" altLang="en-US" sz="1400" dirty="0">
                <a:solidFill>
                  <a:schemeClr val="tx1"/>
                </a:solidFill>
              </a:rPr>
              <a:t>客户</a:t>
            </a:r>
            <a:endParaRPr lang="en-US" altLang="zh-CN" sz="1400" dirty="0">
              <a:solidFill>
                <a:schemeClr val="tx1"/>
              </a:solidFill>
            </a:endParaRPr>
          </a:p>
          <a:p>
            <a:r>
              <a:rPr lang="zh-CN" altLang="en-US" sz="1400" dirty="0">
                <a:solidFill>
                  <a:schemeClr val="tx1"/>
                </a:solidFill>
              </a:rPr>
              <a:t>回报</a:t>
            </a:r>
            <a:r>
              <a:rPr lang="zh-CN" altLang="en-US" sz="1400" dirty="0" smtClean="0">
                <a:solidFill>
                  <a:schemeClr val="tx1"/>
                </a:solidFill>
              </a:rPr>
              <a:t>股东  强大</a:t>
            </a:r>
            <a:r>
              <a:rPr lang="zh-CN" altLang="en-US" sz="1400" dirty="0">
                <a:solidFill>
                  <a:schemeClr val="tx1"/>
                </a:solidFill>
              </a:rPr>
              <a:t>国家</a:t>
            </a:r>
            <a:endParaRPr lang="en-US" altLang="zh-CN" sz="1400" dirty="0">
              <a:solidFill>
                <a:schemeClr val="tx1"/>
              </a:solidFill>
            </a:endParaRPr>
          </a:p>
        </p:txBody>
      </p:sp>
      <p:sp>
        <p:nvSpPr>
          <p:cNvPr id="8" name="TextBox 7"/>
          <p:cNvSpPr txBox="1"/>
          <p:nvPr/>
        </p:nvSpPr>
        <p:spPr>
          <a:xfrm>
            <a:off x="6031004" y="3339331"/>
            <a:ext cx="2357420" cy="209585"/>
          </a:xfrm>
          <a:prstGeom prst="rect">
            <a:avLst/>
          </a:prstGeom>
          <a:noFill/>
        </p:spPr>
        <p:txBody>
          <a:bodyPr wrap="square" lIns="0" tIns="0" rIns="0" bIns="0" rtlCol="0">
            <a:spAutoFit/>
          </a:bodyPr>
          <a:lstStyle>
            <a:defPPr>
              <a:defRPr lang="zh-CN"/>
            </a:defPPr>
            <a:lvl1pPr>
              <a:lnSpc>
                <a:spcPts val="1800"/>
              </a:lnSpc>
              <a:defRPr sz="1400" b="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solidFill>
              </a:rPr>
              <a:t>合作共</a:t>
            </a:r>
            <a:r>
              <a:rPr lang="zh-CN" altLang="en-US" dirty="0" smtClean="0">
                <a:solidFill>
                  <a:schemeClr val="tx1"/>
                </a:solidFill>
              </a:rPr>
              <a:t>赢  务实</a:t>
            </a:r>
            <a:r>
              <a:rPr lang="zh-CN" altLang="en-US" dirty="0">
                <a:solidFill>
                  <a:schemeClr val="tx1"/>
                </a:solidFill>
              </a:rPr>
              <a:t>创新</a:t>
            </a:r>
            <a:endParaRPr lang="en-US" altLang="zh-CN" dirty="0">
              <a:solidFill>
                <a:schemeClr val="tx1"/>
              </a:solidFill>
            </a:endParaRPr>
          </a:p>
        </p:txBody>
      </p:sp>
      <p:sp>
        <p:nvSpPr>
          <p:cNvPr id="9" name="Oval 13"/>
          <p:cNvSpPr>
            <a:spLocks noChangeArrowheads="1"/>
          </p:cNvSpPr>
          <p:nvPr/>
        </p:nvSpPr>
        <p:spPr bwMode="auto">
          <a:xfrm>
            <a:off x="5065934" y="1209590"/>
            <a:ext cx="735264" cy="735260"/>
          </a:xfrm>
          <a:prstGeom prst="ellipse">
            <a:avLst/>
          </a:prstGeom>
          <a:noFill/>
          <a:ln w="19050">
            <a:noFill/>
          </a:ln>
        </p:spPr>
        <p:txBody>
          <a:bodyPr vert="horz" wrap="square" lIns="0" tIns="0" rIns="0" bIns="0" numCol="1" anchor="t" anchorCtr="0" compatLnSpc="1"/>
          <a:lstStyle/>
          <a:p>
            <a:pPr algn="ctr"/>
            <a:r>
              <a:rPr lang="zh-CN" altLang="en-US" sz="1700" b="1" dirty="0" smtClean="0">
                <a:solidFill>
                  <a:schemeClr val="bg1"/>
                </a:solidFill>
                <a:latin typeface="微软雅黑" panose="020B0503020204020204" pitchFamily="34" charset="-122"/>
                <a:ea typeface="微软雅黑" panose="020B0503020204020204" pitchFamily="34" charset="-122"/>
              </a:rPr>
              <a:t>企业使命</a:t>
            </a:r>
            <a:endParaRPr lang="en-US" altLang="zh-CN" sz="1700" b="1" dirty="0" smtClean="0">
              <a:solidFill>
                <a:schemeClr val="bg1"/>
              </a:solidFill>
              <a:latin typeface="微软雅黑" panose="020B0503020204020204" pitchFamily="34" charset="-122"/>
              <a:ea typeface="微软雅黑" panose="020B0503020204020204" pitchFamily="34" charset="-122"/>
            </a:endParaRPr>
          </a:p>
        </p:txBody>
      </p:sp>
      <p:sp>
        <p:nvSpPr>
          <p:cNvPr id="10" name="Oval 13"/>
          <p:cNvSpPr>
            <a:spLocks noChangeArrowheads="1"/>
          </p:cNvSpPr>
          <p:nvPr/>
        </p:nvSpPr>
        <p:spPr bwMode="auto">
          <a:xfrm>
            <a:off x="5065934" y="2143042"/>
            <a:ext cx="735264" cy="735260"/>
          </a:xfrm>
          <a:prstGeom prst="ellipse">
            <a:avLst/>
          </a:prstGeom>
          <a:noFill/>
          <a:ln w="19050">
            <a:noFill/>
          </a:ln>
        </p:spPr>
        <p:txBody>
          <a:bodyPr vert="horz" wrap="square" lIns="0" tIns="0" rIns="0" bIns="0" numCol="1" anchor="t" anchorCtr="0" compatLnSpc="1"/>
          <a:lstStyle/>
          <a:p>
            <a:pPr algn="ctr"/>
            <a:r>
              <a:rPr lang="zh-CN" altLang="en-US" sz="1700" b="1" dirty="0" smtClean="0">
                <a:solidFill>
                  <a:schemeClr val="bg1"/>
                </a:solidFill>
                <a:latin typeface="微软雅黑" panose="020B0503020204020204" pitchFamily="34" charset="-122"/>
                <a:ea typeface="微软雅黑" panose="020B0503020204020204" pitchFamily="34" charset="-122"/>
              </a:rPr>
              <a:t>企业宗旨</a:t>
            </a:r>
            <a:endParaRPr lang="en-US" altLang="zh-CN" sz="1700" b="1" dirty="0" smtClean="0">
              <a:solidFill>
                <a:schemeClr val="bg1"/>
              </a:solidFill>
              <a:latin typeface="微软雅黑" panose="020B0503020204020204" pitchFamily="34" charset="-122"/>
              <a:ea typeface="微软雅黑" panose="020B0503020204020204" pitchFamily="34" charset="-122"/>
            </a:endParaRPr>
          </a:p>
        </p:txBody>
      </p:sp>
      <p:sp>
        <p:nvSpPr>
          <p:cNvPr id="11" name="Oval 13"/>
          <p:cNvSpPr>
            <a:spLocks noChangeArrowheads="1"/>
          </p:cNvSpPr>
          <p:nvPr/>
        </p:nvSpPr>
        <p:spPr bwMode="auto">
          <a:xfrm>
            <a:off x="5065934" y="3076494"/>
            <a:ext cx="735264" cy="735260"/>
          </a:xfrm>
          <a:prstGeom prst="ellipse">
            <a:avLst/>
          </a:prstGeom>
          <a:noFill/>
          <a:ln w="19050">
            <a:noFill/>
          </a:ln>
        </p:spPr>
        <p:txBody>
          <a:bodyPr vert="horz" wrap="square" lIns="0" tIns="0" rIns="0" bIns="0" numCol="1" anchor="t" anchorCtr="0" compatLnSpc="1"/>
          <a:lstStyle/>
          <a:p>
            <a:pPr algn="ctr"/>
            <a:r>
              <a:rPr lang="zh-CN" altLang="en-US" sz="1700" b="1" dirty="0" smtClean="0">
                <a:solidFill>
                  <a:schemeClr val="bg1"/>
                </a:solidFill>
                <a:latin typeface="微软雅黑" panose="020B0503020204020204" pitchFamily="34" charset="-122"/>
                <a:ea typeface="微软雅黑" panose="020B0503020204020204" pitchFamily="34" charset="-122"/>
              </a:rPr>
              <a:t>核心价值</a:t>
            </a:r>
            <a:endParaRPr lang="en-US" altLang="zh-CN" sz="1700" b="1" dirty="0" smtClean="0">
              <a:solidFill>
                <a:schemeClr val="bg1"/>
              </a:solidFill>
              <a:latin typeface="微软雅黑" panose="020B0503020204020204" pitchFamily="34" charset="-122"/>
              <a:ea typeface="微软雅黑" panose="020B0503020204020204" pitchFamily="34" charset="-122"/>
            </a:endParaRPr>
          </a:p>
        </p:txBody>
      </p:sp>
      <p:sp>
        <p:nvSpPr>
          <p:cNvPr id="12" name="Oval 13"/>
          <p:cNvSpPr>
            <a:spLocks noChangeArrowheads="1"/>
          </p:cNvSpPr>
          <p:nvPr/>
        </p:nvSpPr>
        <p:spPr bwMode="auto">
          <a:xfrm>
            <a:off x="5065934" y="4009945"/>
            <a:ext cx="735264" cy="735260"/>
          </a:xfrm>
          <a:prstGeom prst="ellipse">
            <a:avLst/>
          </a:prstGeom>
          <a:noFill/>
          <a:ln w="19050">
            <a:noFill/>
          </a:ln>
        </p:spPr>
        <p:txBody>
          <a:bodyPr vert="horz" wrap="square" lIns="0" tIns="0" rIns="0" bIns="0" numCol="1" anchor="t" anchorCtr="0" compatLnSpc="1"/>
          <a:lstStyle/>
          <a:p>
            <a:pPr algn="ctr"/>
            <a:r>
              <a:rPr lang="zh-CN" altLang="en-US" sz="1700" b="1" dirty="0" smtClean="0">
                <a:solidFill>
                  <a:schemeClr val="bg1"/>
                </a:solidFill>
                <a:latin typeface="微软雅黑" panose="020B0503020204020204" pitchFamily="34" charset="-122"/>
                <a:ea typeface="微软雅黑" panose="020B0503020204020204" pitchFamily="34" charset="-122"/>
              </a:rPr>
              <a:t>经营理念</a:t>
            </a:r>
            <a:endParaRPr lang="en-US" altLang="zh-CN" sz="1700" b="1" dirty="0" smtClean="0">
              <a:solidFill>
                <a:schemeClr val="bg1"/>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6031004" y="4272782"/>
            <a:ext cx="2357420" cy="209585"/>
          </a:xfrm>
          <a:prstGeom prst="rect">
            <a:avLst/>
          </a:prstGeom>
          <a:noFill/>
        </p:spPr>
        <p:txBody>
          <a:bodyPr wrap="square" lIns="0" tIns="0" rIns="0" bIns="0" rtlCol="0">
            <a:spAutoFit/>
          </a:bodyPr>
          <a:lstStyle>
            <a:defPPr>
              <a:defRPr lang="zh-CN"/>
            </a:defPPr>
            <a:lvl1pPr>
              <a:lnSpc>
                <a:spcPts val="1800"/>
              </a:lnSpc>
              <a:defRPr sz="1400" b="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smtClean="0">
                <a:solidFill>
                  <a:schemeClr val="tx1"/>
                </a:solidFill>
              </a:rPr>
              <a:t>诚信  务实  敬业  创新</a:t>
            </a:r>
            <a:endParaRPr lang="en-US" altLang="zh-CN"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7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3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par>
                          <p:cTn id="38" fill="hold">
                            <p:stCondLst>
                              <p:cond delay="25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par>
                          <p:cTn id="42" fill="hold">
                            <p:stCondLst>
                              <p:cond delay="3000"/>
                            </p:stCondLst>
                            <p:childTnLst>
                              <p:par>
                                <p:cTn id="43" presetID="10" presetClass="entr" presetSubtype="0"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par>
                          <p:cTn id="49" fill="hold">
                            <p:stCondLst>
                              <p:cond delay="3500"/>
                            </p:stCondLst>
                            <p:childTnLst>
                              <p:par>
                                <p:cTn id="50" presetID="22" presetClass="entr" presetSubtype="8"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childTnLst>
                          </p:cTn>
                        </p:par>
                        <p:par>
                          <p:cTn id="53" fill="hold">
                            <p:stCondLst>
                              <p:cond delay="4000"/>
                            </p:stCondLst>
                            <p:childTnLst>
                              <p:par>
                                <p:cTn id="54" presetID="10" presetClass="entr" presetSubtype="0" fill="hold"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par>
                          <p:cTn id="60" fill="hold">
                            <p:stCondLst>
                              <p:cond delay="4500"/>
                            </p:stCondLst>
                            <p:childTnLst>
                              <p:par>
                                <p:cTn id="61" presetID="22" presetClass="entr" presetSubtype="8"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left)">
                                      <p:cBhvr>
                                        <p:cTn id="6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平行四边形 245"/>
          <p:cNvSpPr/>
          <p:nvPr/>
        </p:nvSpPr>
        <p:spPr>
          <a:xfrm flipH="1">
            <a:off x="5036271" y="1561748"/>
            <a:ext cx="315116" cy="180476"/>
          </a:xfrm>
          <a:prstGeom prst="parallelogram">
            <a:avLst>
              <a:gd name="adj" fmla="val 55395"/>
            </a:avLst>
          </a:prstGeom>
          <a:gradFill flip="none" rotWithShape="1">
            <a:gsLst>
              <a:gs pos="0">
                <a:schemeClr val="bg1"/>
              </a:gs>
              <a:gs pos="100000">
                <a:schemeClr val="bg1">
                  <a:lumMod val="8500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247" name="平行四边形 246"/>
          <p:cNvSpPr/>
          <p:nvPr/>
        </p:nvSpPr>
        <p:spPr>
          <a:xfrm flipH="1">
            <a:off x="4819031" y="1474849"/>
            <a:ext cx="319254" cy="180476"/>
          </a:xfrm>
          <a:prstGeom prst="parallelogram">
            <a:avLst>
              <a:gd name="adj" fmla="val 55395"/>
            </a:avLst>
          </a:prstGeom>
          <a:gradFill>
            <a:gsLst>
              <a:gs pos="0">
                <a:schemeClr val="bg1"/>
              </a:gs>
              <a:gs pos="100000">
                <a:schemeClr val="bg1">
                  <a:lumMod val="8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248" name="平行四边形 247"/>
          <p:cNvSpPr/>
          <p:nvPr/>
        </p:nvSpPr>
        <p:spPr>
          <a:xfrm flipH="1">
            <a:off x="4601950" y="1389389"/>
            <a:ext cx="319253" cy="180476"/>
          </a:xfrm>
          <a:prstGeom prst="parallelogram">
            <a:avLst>
              <a:gd name="adj" fmla="val 55395"/>
            </a:avLst>
          </a:prstGeom>
          <a:gradFill>
            <a:gsLst>
              <a:gs pos="0">
                <a:schemeClr val="bg1"/>
              </a:gs>
              <a:gs pos="100000">
                <a:schemeClr val="bg1">
                  <a:lumMod val="8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249" name="平行四边形 248"/>
          <p:cNvSpPr/>
          <p:nvPr/>
        </p:nvSpPr>
        <p:spPr>
          <a:xfrm flipH="1">
            <a:off x="4387572" y="1303445"/>
            <a:ext cx="315116" cy="180476"/>
          </a:xfrm>
          <a:prstGeom prst="parallelogram">
            <a:avLst>
              <a:gd name="adj" fmla="val 55395"/>
            </a:avLst>
          </a:prstGeom>
          <a:gradFill>
            <a:gsLst>
              <a:gs pos="0">
                <a:schemeClr val="bg1"/>
              </a:gs>
              <a:gs pos="100000">
                <a:schemeClr val="bg1">
                  <a:lumMod val="8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250" name="平行四边形 249"/>
          <p:cNvSpPr/>
          <p:nvPr/>
        </p:nvSpPr>
        <p:spPr>
          <a:xfrm flipH="1">
            <a:off x="4171763" y="1216066"/>
            <a:ext cx="315116" cy="180476"/>
          </a:xfrm>
          <a:prstGeom prst="parallelogram">
            <a:avLst>
              <a:gd name="adj" fmla="val 55395"/>
            </a:avLst>
          </a:prstGeom>
          <a:gradFill>
            <a:gsLst>
              <a:gs pos="0">
                <a:schemeClr val="bg1"/>
              </a:gs>
              <a:gs pos="100000">
                <a:schemeClr val="bg1">
                  <a:lumMod val="8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251" name="平行四边形 250"/>
          <p:cNvSpPr/>
          <p:nvPr/>
        </p:nvSpPr>
        <p:spPr>
          <a:xfrm flipH="1">
            <a:off x="3955317" y="1128696"/>
            <a:ext cx="315116" cy="180476"/>
          </a:xfrm>
          <a:prstGeom prst="parallelogram">
            <a:avLst>
              <a:gd name="adj" fmla="val 55395"/>
            </a:avLst>
          </a:prstGeom>
          <a:gradFill>
            <a:gsLst>
              <a:gs pos="0">
                <a:schemeClr val="bg1"/>
              </a:gs>
              <a:gs pos="100000">
                <a:schemeClr val="bg1">
                  <a:lumMod val="8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252" name="平行四边形 251"/>
          <p:cNvSpPr/>
          <p:nvPr/>
        </p:nvSpPr>
        <p:spPr>
          <a:xfrm flipH="1">
            <a:off x="3737122" y="1044429"/>
            <a:ext cx="318464" cy="180476"/>
          </a:xfrm>
          <a:prstGeom prst="parallelogram">
            <a:avLst>
              <a:gd name="adj" fmla="val 55395"/>
            </a:avLst>
          </a:prstGeom>
          <a:gradFill>
            <a:gsLst>
              <a:gs pos="0">
                <a:schemeClr val="bg1"/>
              </a:gs>
              <a:gs pos="100000">
                <a:schemeClr val="bg1">
                  <a:lumMod val="8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253" name="平行四边形 252"/>
          <p:cNvSpPr/>
          <p:nvPr/>
        </p:nvSpPr>
        <p:spPr>
          <a:xfrm flipH="1">
            <a:off x="3521942" y="957164"/>
            <a:ext cx="315116" cy="180476"/>
          </a:xfrm>
          <a:prstGeom prst="parallelogram">
            <a:avLst>
              <a:gd name="adj" fmla="val 55395"/>
            </a:avLst>
          </a:prstGeom>
          <a:gradFill>
            <a:gsLst>
              <a:gs pos="0">
                <a:schemeClr val="bg1"/>
              </a:gs>
              <a:gs pos="100000">
                <a:schemeClr val="bg1">
                  <a:lumMod val="8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333" name="任意多边形 332"/>
          <p:cNvSpPr/>
          <p:nvPr/>
        </p:nvSpPr>
        <p:spPr>
          <a:xfrm>
            <a:off x="3620469" y="1136340"/>
            <a:ext cx="1732355" cy="1548430"/>
          </a:xfrm>
          <a:custGeom>
            <a:avLst/>
            <a:gdLst>
              <a:gd name="connsiteX0" fmla="*/ 5745 w 2309807"/>
              <a:gd name="connsiteY0" fmla="*/ 1734172 h 2064573"/>
              <a:gd name="connsiteX1" fmla="*/ 139045 w 2309807"/>
              <a:gd name="connsiteY1" fmla="*/ 1974807 h 2064573"/>
              <a:gd name="connsiteX2" fmla="*/ 425892 w 2309807"/>
              <a:gd name="connsiteY2" fmla="*/ 1974807 h 2064573"/>
              <a:gd name="connsiteX3" fmla="*/ 292592 w 2309807"/>
              <a:gd name="connsiteY3" fmla="*/ 1734172 h 2064573"/>
              <a:gd name="connsiteX4" fmla="*/ 579879 w 2309807"/>
              <a:gd name="connsiteY4" fmla="*/ 1505363 h 2064573"/>
              <a:gd name="connsiteX5" fmla="*/ 712622 w 2309807"/>
              <a:gd name="connsiteY5" fmla="*/ 1744994 h 2064573"/>
              <a:gd name="connsiteX6" fmla="*/ 714974 w 2309807"/>
              <a:gd name="connsiteY6" fmla="*/ 1744994 h 2064573"/>
              <a:gd name="connsiteX7" fmla="*/ 714974 w 2309807"/>
              <a:gd name="connsiteY7" fmla="*/ 1857899 h 2064573"/>
              <a:gd name="connsiteX8" fmla="*/ 713646 w 2309807"/>
              <a:gd name="connsiteY8" fmla="*/ 1855502 h 2064573"/>
              <a:gd name="connsiteX9" fmla="*/ 713646 w 2309807"/>
              <a:gd name="connsiteY9" fmla="*/ 1748198 h 2064573"/>
              <a:gd name="connsiteX10" fmla="*/ 1508256 w 2309807"/>
              <a:gd name="connsiteY10" fmla="*/ 1386948 h 2064573"/>
              <a:gd name="connsiteX11" fmla="*/ 1580691 w 2309807"/>
              <a:gd name="connsiteY11" fmla="*/ 1513434 h 2064573"/>
              <a:gd name="connsiteX12" fmla="*/ 1578323 w 2309807"/>
              <a:gd name="connsiteY12" fmla="*/ 1513434 h 2064573"/>
              <a:gd name="connsiteX13" fmla="*/ 1867143 w 2309807"/>
              <a:gd name="connsiteY13" fmla="*/ 1285048 h 2064573"/>
              <a:gd name="connsiteX14" fmla="*/ 1869877 w 2309807"/>
              <a:gd name="connsiteY14" fmla="*/ 1285048 h 2064573"/>
              <a:gd name="connsiteX15" fmla="*/ 1869877 w 2309807"/>
              <a:gd name="connsiteY15" fmla="*/ 1397943 h 2064573"/>
              <a:gd name="connsiteX16" fmla="*/ 1869080 w 2309807"/>
              <a:gd name="connsiteY16" fmla="*/ 1397943 h 2064573"/>
              <a:gd name="connsiteX17" fmla="*/ 1869080 w 2309807"/>
              <a:gd name="connsiteY17" fmla="*/ 1288565 h 2064573"/>
              <a:gd name="connsiteX18" fmla="*/ 0 w 2309807"/>
              <a:gd name="connsiteY18" fmla="*/ 0 h 2064573"/>
              <a:gd name="connsiteX19" fmla="*/ 288726 w 2309807"/>
              <a:gd name="connsiteY19" fmla="*/ 0 h 2064573"/>
              <a:gd name="connsiteX20" fmla="*/ 288726 w 2309807"/>
              <a:gd name="connsiteY20" fmla="*/ 115490 h 2064573"/>
              <a:gd name="connsiteX21" fmla="*/ 577452 w 2309807"/>
              <a:gd name="connsiteY21" fmla="*/ 115490 h 2064573"/>
              <a:gd name="connsiteX22" fmla="*/ 577452 w 2309807"/>
              <a:gd name="connsiteY22" fmla="*/ 230981 h 2064573"/>
              <a:gd name="connsiteX23" fmla="*/ 866178 w 2309807"/>
              <a:gd name="connsiteY23" fmla="*/ 230981 h 2064573"/>
              <a:gd name="connsiteX24" fmla="*/ 866178 w 2309807"/>
              <a:gd name="connsiteY24" fmla="*/ 346471 h 2064573"/>
              <a:gd name="connsiteX25" fmla="*/ 1154904 w 2309807"/>
              <a:gd name="connsiteY25" fmla="*/ 346471 h 2064573"/>
              <a:gd name="connsiteX26" fmla="*/ 1154904 w 2309807"/>
              <a:gd name="connsiteY26" fmla="*/ 461962 h 2064573"/>
              <a:gd name="connsiteX27" fmla="*/ 1443630 w 2309807"/>
              <a:gd name="connsiteY27" fmla="*/ 461962 h 2064573"/>
              <a:gd name="connsiteX28" fmla="*/ 1443630 w 2309807"/>
              <a:gd name="connsiteY28" fmla="*/ 577452 h 2064573"/>
              <a:gd name="connsiteX29" fmla="*/ 1732355 w 2309807"/>
              <a:gd name="connsiteY29" fmla="*/ 577452 h 2064573"/>
              <a:gd name="connsiteX30" fmla="*/ 1732355 w 2309807"/>
              <a:gd name="connsiteY30" fmla="*/ 692942 h 2064573"/>
              <a:gd name="connsiteX31" fmla="*/ 2021081 w 2309807"/>
              <a:gd name="connsiteY31" fmla="*/ 692942 h 2064573"/>
              <a:gd name="connsiteX32" fmla="*/ 2021081 w 2309807"/>
              <a:gd name="connsiteY32" fmla="*/ 809075 h 2064573"/>
              <a:gd name="connsiteX33" fmla="*/ 2309807 w 2309807"/>
              <a:gd name="connsiteY33" fmla="*/ 809075 h 2064573"/>
              <a:gd name="connsiteX34" fmla="*/ 2309807 w 2309807"/>
              <a:gd name="connsiteY34" fmla="*/ 928060 h 2064573"/>
              <a:gd name="connsiteX35" fmla="*/ 2024849 w 2309807"/>
              <a:gd name="connsiteY35" fmla="*/ 928060 h 2064573"/>
              <a:gd name="connsiteX36" fmla="*/ 2158149 w 2309807"/>
              <a:gd name="connsiteY36" fmla="*/ 1168695 h 2064573"/>
              <a:gd name="connsiteX37" fmla="*/ 2158603 w 2309807"/>
              <a:gd name="connsiteY37" fmla="*/ 1168695 h 2064573"/>
              <a:gd name="connsiteX38" fmla="*/ 2158603 w 2309807"/>
              <a:gd name="connsiteY38" fmla="*/ 1282453 h 2064573"/>
              <a:gd name="connsiteX39" fmla="*/ 2158098 w 2309807"/>
              <a:gd name="connsiteY39" fmla="*/ 1282453 h 2064573"/>
              <a:gd name="connsiteX40" fmla="*/ 2158098 w 2309807"/>
              <a:gd name="connsiteY40" fmla="*/ 1171896 h 2064573"/>
              <a:gd name="connsiteX41" fmla="*/ 2023780 w 2309807"/>
              <a:gd name="connsiteY41" fmla="*/ 928060 h 2064573"/>
              <a:gd name="connsiteX42" fmla="*/ 2023780 w 2309807"/>
              <a:gd name="connsiteY42" fmla="*/ 1041212 h 2064573"/>
              <a:gd name="connsiteX43" fmla="*/ 2156669 w 2309807"/>
              <a:gd name="connsiteY43" fmla="*/ 1282453 h 2064573"/>
              <a:gd name="connsiteX44" fmla="*/ 2156654 w 2309807"/>
              <a:gd name="connsiteY44" fmla="*/ 1282453 h 2064573"/>
              <a:gd name="connsiteX45" fmla="*/ 2024791 w 2309807"/>
              <a:gd name="connsiteY45" fmla="*/ 1044413 h 2064573"/>
              <a:gd name="connsiteX46" fmla="*/ 1733479 w 2309807"/>
              <a:gd name="connsiteY46" fmla="*/ 1044413 h 2064573"/>
              <a:gd name="connsiteX47" fmla="*/ 1734761 w 2309807"/>
              <a:gd name="connsiteY47" fmla="*/ 1046727 h 2064573"/>
              <a:gd name="connsiteX48" fmla="*/ 1734761 w 2309807"/>
              <a:gd name="connsiteY48" fmla="*/ 1155478 h 2064573"/>
              <a:gd name="connsiteX49" fmla="*/ 1868325 w 2309807"/>
              <a:gd name="connsiteY49" fmla="*/ 1397943 h 2064573"/>
              <a:gd name="connsiteX50" fmla="*/ 1581151 w 2309807"/>
              <a:gd name="connsiteY50" fmla="*/ 1397943 h 2064573"/>
              <a:gd name="connsiteX51" fmla="*/ 1581151 w 2309807"/>
              <a:gd name="connsiteY51" fmla="*/ 1513434 h 2064573"/>
              <a:gd name="connsiteX52" fmla="*/ 1580958 w 2309807"/>
              <a:gd name="connsiteY52" fmla="*/ 1513434 h 2064573"/>
              <a:gd name="connsiteX53" fmla="*/ 1580958 w 2309807"/>
              <a:gd name="connsiteY53" fmla="*/ 1397403 h 2064573"/>
              <a:gd name="connsiteX54" fmla="*/ 1867165 w 2309807"/>
              <a:gd name="connsiteY54" fmla="*/ 1397403 h 2064573"/>
              <a:gd name="connsiteX55" fmla="*/ 1733865 w 2309807"/>
              <a:gd name="connsiteY55" fmla="*/ 1156768 h 2064573"/>
              <a:gd name="connsiteX56" fmla="*/ 1447016 w 2309807"/>
              <a:gd name="connsiteY56" fmla="*/ 1156768 h 2064573"/>
              <a:gd name="connsiteX57" fmla="*/ 1514070 w 2309807"/>
              <a:gd name="connsiteY57" fmla="*/ 1277814 h 2064573"/>
              <a:gd name="connsiteX58" fmla="*/ 1443292 w 2309807"/>
              <a:gd name="connsiteY58" fmla="*/ 1154223 h 2064573"/>
              <a:gd name="connsiteX59" fmla="*/ 1443292 w 2309807"/>
              <a:gd name="connsiteY59" fmla="*/ 1273263 h 2064573"/>
              <a:gd name="connsiteX60" fmla="*/ 1158422 w 2309807"/>
              <a:gd name="connsiteY60" fmla="*/ 1273263 h 2064573"/>
              <a:gd name="connsiteX61" fmla="*/ 1291721 w 2309807"/>
              <a:gd name="connsiteY61" fmla="*/ 1513897 h 2064573"/>
              <a:gd name="connsiteX62" fmla="*/ 1292426 w 2309807"/>
              <a:gd name="connsiteY62" fmla="*/ 1513897 h 2064573"/>
              <a:gd name="connsiteX63" fmla="*/ 1292426 w 2309807"/>
              <a:gd name="connsiteY63" fmla="*/ 1516528 h 2064573"/>
              <a:gd name="connsiteX64" fmla="*/ 1158421 w 2309807"/>
              <a:gd name="connsiteY64" fmla="*/ 1273262 h 2064573"/>
              <a:gd name="connsiteX65" fmla="*/ 1158421 w 2309807"/>
              <a:gd name="connsiteY65" fmla="*/ 1386570 h 2064573"/>
              <a:gd name="connsiteX66" fmla="*/ 1291924 w 2309807"/>
              <a:gd name="connsiteY66" fmla="*/ 1628924 h 2064573"/>
              <a:gd name="connsiteX67" fmla="*/ 1290004 w 2309807"/>
              <a:gd name="connsiteY67" fmla="*/ 1628924 h 2064573"/>
              <a:gd name="connsiteX68" fmla="*/ 1157523 w 2309807"/>
              <a:gd name="connsiteY68" fmla="*/ 1389768 h 2064573"/>
              <a:gd name="connsiteX69" fmla="*/ 870676 w 2309807"/>
              <a:gd name="connsiteY69" fmla="*/ 1389768 h 2064573"/>
              <a:gd name="connsiteX70" fmla="*/ 1003700 w 2309807"/>
              <a:gd name="connsiteY70" fmla="*/ 1629905 h 2064573"/>
              <a:gd name="connsiteX71" fmla="*/ 1003700 w 2309807"/>
              <a:gd name="connsiteY71" fmla="*/ 1742658 h 2064573"/>
              <a:gd name="connsiteX72" fmla="*/ 1001384 w 2309807"/>
              <a:gd name="connsiteY72" fmla="*/ 1738477 h 2064573"/>
              <a:gd name="connsiteX73" fmla="*/ 1001384 w 2309807"/>
              <a:gd name="connsiteY73" fmla="*/ 1627054 h 2064573"/>
              <a:gd name="connsiteX74" fmla="*/ 870674 w 2309807"/>
              <a:gd name="connsiteY74" fmla="*/ 1389768 h 2064573"/>
              <a:gd name="connsiteX75" fmla="*/ 870674 w 2309807"/>
              <a:gd name="connsiteY75" fmla="*/ 1504360 h 2064573"/>
              <a:gd name="connsiteX76" fmla="*/ 579326 w 2309807"/>
              <a:gd name="connsiteY76" fmla="*/ 1504360 h 2064573"/>
              <a:gd name="connsiteX77" fmla="*/ 579325 w 2309807"/>
              <a:gd name="connsiteY77" fmla="*/ 1504358 h 2064573"/>
              <a:gd name="connsiteX78" fmla="*/ 579325 w 2309807"/>
              <a:gd name="connsiteY78" fmla="*/ 1504360 h 2064573"/>
              <a:gd name="connsiteX79" fmla="*/ 579323 w 2309807"/>
              <a:gd name="connsiteY79" fmla="*/ 1504360 h 2064573"/>
              <a:gd name="connsiteX80" fmla="*/ 579325 w 2309807"/>
              <a:gd name="connsiteY80" fmla="*/ 1504363 h 2064573"/>
              <a:gd name="connsiteX81" fmla="*/ 579325 w 2309807"/>
              <a:gd name="connsiteY81" fmla="*/ 1615103 h 2064573"/>
              <a:gd name="connsiteX82" fmla="*/ 581090 w 2309807"/>
              <a:gd name="connsiteY82" fmla="*/ 1618307 h 2064573"/>
              <a:gd name="connsiteX83" fmla="*/ 289880 w 2309807"/>
              <a:gd name="connsiteY83" fmla="*/ 1618307 h 2064573"/>
              <a:gd name="connsiteX84" fmla="*/ 291582 w 2309807"/>
              <a:gd name="connsiteY84" fmla="*/ 1621378 h 2064573"/>
              <a:gd name="connsiteX85" fmla="*/ 291582 w 2309807"/>
              <a:gd name="connsiteY85" fmla="*/ 1730973 h 2064573"/>
              <a:gd name="connsiteX86" fmla="*/ 425900 w 2309807"/>
              <a:gd name="connsiteY86" fmla="*/ 1974808 h 2064573"/>
              <a:gd name="connsiteX87" fmla="*/ 425900 w 2309807"/>
              <a:gd name="connsiteY87" fmla="*/ 1864057 h 2064573"/>
              <a:gd name="connsiteX88" fmla="*/ 405651 w 2309807"/>
              <a:gd name="connsiteY88" fmla="*/ 1827298 h 2064573"/>
              <a:gd name="connsiteX89" fmla="*/ 423180 w 2309807"/>
              <a:gd name="connsiteY89" fmla="*/ 1858942 h 2064573"/>
              <a:gd name="connsiteX90" fmla="*/ 713645 w 2309807"/>
              <a:gd name="connsiteY90" fmla="*/ 1858942 h 2064573"/>
              <a:gd name="connsiteX91" fmla="*/ 713646 w 2309807"/>
              <a:gd name="connsiteY91" fmla="*/ 1858943 h 2064573"/>
              <a:gd name="connsiteX92" fmla="*/ 713646 w 2309807"/>
              <a:gd name="connsiteY92" fmla="*/ 1858942 h 2064573"/>
              <a:gd name="connsiteX93" fmla="*/ 714974 w 2309807"/>
              <a:gd name="connsiteY93" fmla="*/ 1858942 h 2064573"/>
              <a:gd name="connsiteX94" fmla="*/ 714974 w 2309807"/>
              <a:gd name="connsiteY94" fmla="*/ 1859905 h 2064573"/>
              <a:gd name="connsiteX95" fmla="*/ 426248 w 2309807"/>
              <a:gd name="connsiteY95" fmla="*/ 1859905 h 2064573"/>
              <a:gd name="connsiteX96" fmla="*/ 426248 w 2309807"/>
              <a:gd name="connsiteY96" fmla="*/ 1976038 h 2064573"/>
              <a:gd name="connsiteX97" fmla="*/ 137522 w 2309807"/>
              <a:gd name="connsiteY97" fmla="*/ 1976038 h 2064573"/>
              <a:gd name="connsiteX98" fmla="*/ 137522 w 2309807"/>
              <a:gd name="connsiteY98" fmla="*/ 1976590 h 2064573"/>
              <a:gd name="connsiteX99" fmla="*/ 5732 w 2309807"/>
              <a:gd name="connsiteY99" fmla="*/ 1734174 h 2064573"/>
              <a:gd name="connsiteX100" fmla="*/ 5732 w 2309807"/>
              <a:gd name="connsiteY100" fmla="*/ 2064573 h 2064573"/>
              <a:gd name="connsiteX101" fmla="*/ 0 w 2309807"/>
              <a:gd name="connsiteY101" fmla="*/ 2064573 h 2064573"/>
              <a:gd name="connsiteX102" fmla="*/ 0 w 2309807"/>
              <a:gd name="connsiteY102" fmla="*/ 1149129 h 2064573"/>
              <a:gd name="connsiteX103" fmla="*/ 0 w 2309807"/>
              <a:gd name="connsiteY103" fmla="*/ 1149128 h 206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309807" h="2064573">
                <a:moveTo>
                  <a:pt x="5745" y="1734172"/>
                </a:moveTo>
                <a:lnTo>
                  <a:pt x="139045" y="1974807"/>
                </a:lnTo>
                <a:lnTo>
                  <a:pt x="425892" y="1974807"/>
                </a:lnTo>
                <a:lnTo>
                  <a:pt x="292592" y="1734172"/>
                </a:lnTo>
                <a:close/>
                <a:moveTo>
                  <a:pt x="579879" y="1505363"/>
                </a:moveTo>
                <a:lnTo>
                  <a:pt x="712622" y="1744994"/>
                </a:lnTo>
                <a:lnTo>
                  <a:pt x="714974" y="1744994"/>
                </a:lnTo>
                <a:lnTo>
                  <a:pt x="714974" y="1857899"/>
                </a:lnTo>
                <a:lnTo>
                  <a:pt x="713646" y="1855502"/>
                </a:lnTo>
                <a:lnTo>
                  <a:pt x="713646" y="1748198"/>
                </a:lnTo>
                <a:close/>
                <a:moveTo>
                  <a:pt x="1508256" y="1386948"/>
                </a:moveTo>
                <a:lnTo>
                  <a:pt x="1580691" y="1513434"/>
                </a:lnTo>
                <a:lnTo>
                  <a:pt x="1578323" y="1513434"/>
                </a:lnTo>
                <a:close/>
                <a:moveTo>
                  <a:pt x="1867143" y="1285048"/>
                </a:moveTo>
                <a:lnTo>
                  <a:pt x="1869877" y="1285048"/>
                </a:lnTo>
                <a:lnTo>
                  <a:pt x="1869877" y="1397943"/>
                </a:lnTo>
                <a:lnTo>
                  <a:pt x="1869080" y="1397943"/>
                </a:lnTo>
                <a:lnTo>
                  <a:pt x="1869080" y="1288565"/>
                </a:lnTo>
                <a:close/>
                <a:moveTo>
                  <a:pt x="0" y="0"/>
                </a:moveTo>
                <a:lnTo>
                  <a:pt x="288726" y="0"/>
                </a:lnTo>
                <a:lnTo>
                  <a:pt x="288726" y="115490"/>
                </a:lnTo>
                <a:lnTo>
                  <a:pt x="577452" y="115490"/>
                </a:lnTo>
                <a:lnTo>
                  <a:pt x="577452" y="230981"/>
                </a:lnTo>
                <a:lnTo>
                  <a:pt x="866178" y="230981"/>
                </a:lnTo>
                <a:lnTo>
                  <a:pt x="866178" y="346471"/>
                </a:lnTo>
                <a:lnTo>
                  <a:pt x="1154904" y="346471"/>
                </a:lnTo>
                <a:lnTo>
                  <a:pt x="1154904" y="461962"/>
                </a:lnTo>
                <a:lnTo>
                  <a:pt x="1443630" y="461962"/>
                </a:lnTo>
                <a:lnTo>
                  <a:pt x="1443630" y="577452"/>
                </a:lnTo>
                <a:lnTo>
                  <a:pt x="1732355" y="577452"/>
                </a:lnTo>
                <a:lnTo>
                  <a:pt x="1732355" y="692942"/>
                </a:lnTo>
                <a:lnTo>
                  <a:pt x="2021081" y="692942"/>
                </a:lnTo>
                <a:lnTo>
                  <a:pt x="2021081" y="809075"/>
                </a:lnTo>
                <a:lnTo>
                  <a:pt x="2309807" y="809075"/>
                </a:lnTo>
                <a:lnTo>
                  <a:pt x="2309807" y="928060"/>
                </a:lnTo>
                <a:lnTo>
                  <a:pt x="2024849" y="928060"/>
                </a:lnTo>
                <a:lnTo>
                  <a:pt x="2158149" y="1168695"/>
                </a:lnTo>
                <a:lnTo>
                  <a:pt x="2158603" y="1168695"/>
                </a:lnTo>
                <a:lnTo>
                  <a:pt x="2158603" y="1282453"/>
                </a:lnTo>
                <a:lnTo>
                  <a:pt x="2158098" y="1282453"/>
                </a:lnTo>
                <a:lnTo>
                  <a:pt x="2158098" y="1171896"/>
                </a:lnTo>
                <a:lnTo>
                  <a:pt x="2023780" y="928060"/>
                </a:lnTo>
                <a:lnTo>
                  <a:pt x="2023780" y="1041212"/>
                </a:lnTo>
                <a:lnTo>
                  <a:pt x="2156669" y="1282453"/>
                </a:lnTo>
                <a:lnTo>
                  <a:pt x="2156654" y="1282453"/>
                </a:lnTo>
                <a:lnTo>
                  <a:pt x="2024791" y="1044413"/>
                </a:lnTo>
                <a:lnTo>
                  <a:pt x="1733479" y="1044413"/>
                </a:lnTo>
                <a:lnTo>
                  <a:pt x="1734761" y="1046727"/>
                </a:lnTo>
                <a:lnTo>
                  <a:pt x="1734761" y="1155478"/>
                </a:lnTo>
                <a:lnTo>
                  <a:pt x="1868325" y="1397943"/>
                </a:lnTo>
                <a:lnTo>
                  <a:pt x="1581151" y="1397943"/>
                </a:lnTo>
                <a:lnTo>
                  <a:pt x="1581151" y="1513434"/>
                </a:lnTo>
                <a:lnTo>
                  <a:pt x="1580958" y="1513434"/>
                </a:lnTo>
                <a:lnTo>
                  <a:pt x="1580958" y="1397403"/>
                </a:lnTo>
                <a:lnTo>
                  <a:pt x="1867165" y="1397403"/>
                </a:lnTo>
                <a:lnTo>
                  <a:pt x="1733865" y="1156768"/>
                </a:lnTo>
                <a:lnTo>
                  <a:pt x="1447016" y="1156768"/>
                </a:lnTo>
                <a:lnTo>
                  <a:pt x="1514070" y="1277814"/>
                </a:lnTo>
                <a:lnTo>
                  <a:pt x="1443292" y="1154223"/>
                </a:lnTo>
                <a:lnTo>
                  <a:pt x="1443292" y="1273263"/>
                </a:lnTo>
                <a:lnTo>
                  <a:pt x="1158422" y="1273263"/>
                </a:lnTo>
                <a:lnTo>
                  <a:pt x="1291721" y="1513897"/>
                </a:lnTo>
                <a:lnTo>
                  <a:pt x="1292426" y="1513897"/>
                </a:lnTo>
                <a:lnTo>
                  <a:pt x="1292426" y="1516528"/>
                </a:lnTo>
                <a:lnTo>
                  <a:pt x="1158421" y="1273262"/>
                </a:lnTo>
                <a:lnTo>
                  <a:pt x="1158421" y="1386570"/>
                </a:lnTo>
                <a:lnTo>
                  <a:pt x="1291924" y="1628924"/>
                </a:lnTo>
                <a:lnTo>
                  <a:pt x="1290004" y="1628924"/>
                </a:lnTo>
                <a:lnTo>
                  <a:pt x="1157523" y="1389768"/>
                </a:lnTo>
                <a:lnTo>
                  <a:pt x="870676" y="1389768"/>
                </a:lnTo>
                <a:lnTo>
                  <a:pt x="1003700" y="1629905"/>
                </a:lnTo>
                <a:lnTo>
                  <a:pt x="1003700" y="1742658"/>
                </a:lnTo>
                <a:lnTo>
                  <a:pt x="1001384" y="1738477"/>
                </a:lnTo>
                <a:lnTo>
                  <a:pt x="1001384" y="1627054"/>
                </a:lnTo>
                <a:lnTo>
                  <a:pt x="870674" y="1389768"/>
                </a:lnTo>
                <a:lnTo>
                  <a:pt x="870674" y="1504360"/>
                </a:lnTo>
                <a:lnTo>
                  <a:pt x="579326" y="1504360"/>
                </a:lnTo>
                <a:lnTo>
                  <a:pt x="579325" y="1504358"/>
                </a:lnTo>
                <a:lnTo>
                  <a:pt x="579325" y="1504360"/>
                </a:lnTo>
                <a:lnTo>
                  <a:pt x="579323" y="1504360"/>
                </a:lnTo>
                <a:lnTo>
                  <a:pt x="579325" y="1504363"/>
                </a:lnTo>
                <a:lnTo>
                  <a:pt x="579325" y="1615103"/>
                </a:lnTo>
                <a:lnTo>
                  <a:pt x="581090" y="1618307"/>
                </a:lnTo>
                <a:lnTo>
                  <a:pt x="289880" y="1618307"/>
                </a:lnTo>
                <a:lnTo>
                  <a:pt x="291582" y="1621378"/>
                </a:lnTo>
                <a:lnTo>
                  <a:pt x="291582" y="1730973"/>
                </a:lnTo>
                <a:lnTo>
                  <a:pt x="425900" y="1974808"/>
                </a:lnTo>
                <a:lnTo>
                  <a:pt x="425900" y="1864057"/>
                </a:lnTo>
                <a:lnTo>
                  <a:pt x="405651" y="1827298"/>
                </a:lnTo>
                <a:lnTo>
                  <a:pt x="423180" y="1858942"/>
                </a:lnTo>
                <a:lnTo>
                  <a:pt x="713645" y="1858942"/>
                </a:lnTo>
                <a:lnTo>
                  <a:pt x="713646" y="1858943"/>
                </a:lnTo>
                <a:lnTo>
                  <a:pt x="713646" y="1858942"/>
                </a:lnTo>
                <a:lnTo>
                  <a:pt x="714974" y="1858942"/>
                </a:lnTo>
                <a:lnTo>
                  <a:pt x="714974" y="1859905"/>
                </a:lnTo>
                <a:lnTo>
                  <a:pt x="426248" y="1859905"/>
                </a:lnTo>
                <a:lnTo>
                  <a:pt x="426248" y="1976038"/>
                </a:lnTo>
                <a:lnTo>
                  <a:pt x="137522" y="1976038"/>
                </a:lnTo>
                <a:lnTo>
                  <a:pt x="137522" y="1976590"/>
                </a:lnTo>
                <a:lnTo>
                  <a:pt x="5732" y="1734174"/>
                </a:lnTo>
                <a:lnTo>
                  <a:pt x="5732" y="2064573"/>
                </a:lnTo>
                <a:lnTo>
                  <a:pt x="0" y="2064573"/>
                </a:lnTo>
                <a:lnTo>
                  <a:pt x="0" y="1149129"/>
                </a:lnTo>
                <a:lnTo>
                  <a:pt x="0" y="1149128"/>
                </a:lnTo>
                <a:close/>
              </a:path>
            </a:pathLst>
          </a:custGeom>
          <a:gradFill flip="none" rotWithShape="1">
            <a:gsLst>
              <a:gs pos="0">
                <a:srgbClr val="663A77"/>
              </a:gs>
              <a:gs pos="100000">
                <a:srgbClr val="8F52A8"/>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255" name="平行四边形 254"/>
          <p:cNvSpPr/>
          <p:nvPr/>
        </p:nvSpPr>
        <p:spPr>
          <a:xfrm rot="16200000" flipH="1" flipV="1">
            <a:off x="2016441" y="2465914"/>
            <a:ext cx="3111368" cy="100283"/>
          </a:xfrm>
          <a:prstGeom prst="parallelogram">
            <a:avLst>
              <a:gd name="adj" fmla="val 183941"/>
            </a:avLst>
          </a:prstGeom>
          <a:gradFill>
            <a:gsLst>
              <a:gs pos="0">
                <a:srgbClr val="663A77"/>
              </a:gs>
              <a:gs pos="100000">
                <a:srgbClr val="A876BC"/>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204" name="平行四边形 203"/>
          <p:cNvSpPr/>
          <p:nvPr/>
        </p:nvSpPr>
        <p:spPr>
          <a:xfrm flipH="1">
            <a:off x="3619986" y="2438050"/>
            <a:ext cx="315116" cy="180476"/>
          </a:xfrm>
          <a:prstGeom prst="parallelogram">
            <a:avLst>
              <a:gd name="adj" fmla="val 55395"/>
            </a:avLst>
          </a:prstGeom>
          <a:gradFill flip="none" rotWithShape="1">
            <a:gsLst>
              <a:gs pos="0">
                <a:schemeClr val="bg1"/>
              </a:gs>
              <a:gs pos="100000">
                <a:schemeClr val="bg1">
                  <a:lumMod val="85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205" name="平行四边形 204"/>
          <p:cNvSpPr/>
          <p:nvPr/>
        </p:nvSpPr>
        <p:spPr>
          <a:xfrm rot="5400000">
            <a:off x="3751761" y="2435187"/>
            <a:ext cx="265939" cy="100741"/>
          </a:xfrm>
          <a:prstGeom prst="parallelogram">
            <a:avLst>
              <a:gd name="adj" fmla="val 181535"/>
            </a:avLst>
          </a:prstGeom>
          <a:gradFill flip="none" rotWithShape="1">
            <a:gsLst>
              <a:gs pos="0">
                <a:schemeClr val="bg1">
                  <a:lumMod val="50000"/>
                  <a:alpha val="82000"/>
                </a:schemeClr>
              </a:gs>
              <a:gs pos="100000">
                <a:schemeClr val="bg1">
                  <a:lumMod val="85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202" name="平行四边形 201"/>
          <p:cNvSpPr/>
          <p:nvPr/>
        </p:nvSpPr>
        <p:spPr>
          <a:xfrm flipH="1">
            <a:off x="3833086" y="2351152"/>
            <a:ext cx="319254" cy="180476"/>
          </a:xfrm>
          <a:prstGeom prst="parallelogram">
            <a:avLst>
              <a:gd name="adj" fmla="val 55395"/>
            </a:avLst>
          </a:prstGeom>
          <a:gradFill>
            <a:gsLst>
              <a:gs pos="0">
                <a:schemeClr val="bg1"/>
              </a:gs>
              <a:gs pos="100000">
                <a:schemeClr val="bg1">
                  <a:lumMod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203" name="平行四边形 202"/>
          <p:cNvSpPr/>
          <p:nvPr/>
        </p:nvSpPr>
        <p:spPr>
          <a:xfrm rot="5400000">
            <a:off x="3967570" y="2348289"/>
            <a:ext cx="265939" cy="100741"/>
          </a:xfrm>
          <a:prstGeom prst="parallelogram">
            <a:avLst>
              <a:gd name="adj" fmla="val 181535"/>
            </a:avLst>
          </a:prstGeom>
          <a:gradFill>
            <a:gsLst>
              <a:gs pos="0">
                <a:schemeClr val="bg1">
                  <a:lumMod val="50000"/>
                  <a:alpha val="82000"/>
                </a:schemeClr>
              </a:gs>
              <a:gs pos="100000">
                <a:schemeClr val="bg1">
                  <a:lumMod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200" name="平行四边形 199"/>
          <p:cNvSpPr/>
          <p:nvPr/>
        </p:nvSpPr>
        <p:spPr>
          <a:xfrm flipH="1">
            <a:off x="4050169" y="2265691"/>
            <a:ext cx="319253" cy="180476"/>
          </a:xfrm>
          <a:prstGeom prst="parallelogram">
            <a:avLst>
              <a:gd name="adj" fmla="val 55395"/>
            </a:avLst>
          </a:prstGeom>
          <a:gradFill>
            <a:gsLst>
              <a:gs pos="0">
                <a:schemeClr val="bg1"/>
              </a:gs>
              <a:gs pos="100000">
                <a:schemeClr val="bg1">
                  <a:lumMod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201" name="平行四边形 200"/>
          <p:cNvSpPr/>
          <p:nvPr/>
        </p:nvSpPr>
        <p:spPr>
          <a:xfrm rot="5400000">
            <a:off x="4184489" y="2263942"/>
            <a:ext cx="266421" cy="98033"/>
          </a:xfrm>
          <a:prstGeom prst="parallelogram">
            <a:avLst>
              <a:gd name="adj" fmla="val 181535"/>
            </a:avLst>
          </a:prstGeom>
          <a:gradFill>
            <a:gsLst>
              <a:gs pos="0">
                <a:schemeClr val="bg1">
                  <a:lumMod val="50000"/>
                  <a:alpha val="82000"/>
                </a:schemeClr>
              </a:gs>
              <a:gs pos="100000">
                <a:schemeClr val="bg1">
                  <a:lumMod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98" name="平行四边形 197"/>
          <p:cNvSpPr/>
          <p:nvPr/>
        </p:nvSpPr>
        <p:spPr>
          <a:xfrm flipH="1">
            <a:off x="4268684" y="2179747"/>
            <a:ext cx="315116" cy="180476"/>
          </a:xfrm>
          <a:prstGeom prst="parallelogram">
            <a:avLst>
              <a:gd name="adj" fmla="val 55395"/>
            </a:avLst>
          </a:prstGeom>
          <a:gradFill>
            <a:gsLst>
              <a:gs pos="0">
                <a:schemeClr val="bg1"/>
              </a:gs>
              <a:gs pos="100000">
                <a:schemeClr val="bg1">
                  <a:lumMod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99" name="平行四边形 198"/>
          <p:cNvSpPr/>
          <p:nvPr/>
        </p:nvSpPr>
        <p:spPr>
          <a:xfrm rot="5400000">
            <a:off x="4400932" y="2175926"/>
            <a:ext cx="267857" cy="100741"/>
          </a:xfrm>
          <a:prstGeom prst="parallelogram">
            <a:avLst>
              <a:gd name="adj" fmla="val 181535"/>
            </a:avLst>
          </a:prstGeom>
          <a:gradFill>
            <a:gsLst>
              <a:gs pos="0">
                <a:schemeClr val="bg1">
                  <a:lumMod val="50000"/>
                  <a:alpha val="82000"/>
                </a:schemeClr>
              </a:gs>
              <a:gs pos="100000">
                <a:schemeClr val="bg1">
                  <a:lumMod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96" name="平行四边形 195"/>
          <p:cNvSpPr/>
          <p:nvPr/>
        </p:nvSpPr>
        <p:spPr>
          <a:xfrm flipH="1">
            <a:off x="4484494" y="2092368"/>
            <a:ext cx="315116" cy="180476"/>
          </a:xfrm>
          <a:prstGeom prst="parallelogram">
            <a:avLst>
              <a:gd name="adj" fmla="val 55395"/>
            </a:avLst>
          </a:prstGeom>
          <a:gradFill>
            <a:gsLst>
              <a:gs pos="0">
                <a:schemeClr val="bg1"/>
              </a:gs>
              <a:gs pos="100000">
                <a:schemeClr val="bg1">
                  <a:lumMod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97" name="平行四边形 196"/>
          <p:cNvSpPr/>
          <p:nvPr/>
        </p:nvSpPr>
        <p:spPr>
          <a:xfrm rot="5400000">
            <a:off x="4615315" y="2088551"/>
            <a:ext cx="267847" cy="100741"/>
          </a:xfrm>
          <a:prstGeom prst="parallelogram">
            <a:avLst>
              <a:gd name="adj" fmla="val 181535"/>
            </a:avLst>
          </a:prstGeom>
          <a:gradFill>
            <a:gsLst>
              <a:gs pos="0">
                <a:schemeClr val="bg1">
                  <a:lumMod val="50000"/>
                  <a:alpha val="82000"/>
                </a:schemeClr>
              </a:gs>
              <a:gs pos="100000">
                <a:schemeClr val="bg1">
                  <a:lumMod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94" name="平行四边形 193"/>
          <p:cNvSpPr/>
          <p:nvPr/>
        </p:nvSpPr>
        <p:spPr>
          <a:xfrm flipH="1">
            <a:off x="4700939" y="2004997"/>
            <a:ext cx="315116" cy="180476"/>
          </a:xfrm>
          <a:prstGeom prst="parallelogram">
            <a:avLst>
              <a:gd name="adj" fmla="val 55395"/>
            </a:avLst>
          </a:prstGeom>
          <a:gradFill>
            <a:gsLst>
              <a:gs pos="0">
                <a:schemeClr val="bg1"/>
              </a:gs>
              <a:gs pos="100000">
                <a:schemeClr val="bg1">
                  <a:lumMod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95" name="平行四边形 194"/>
          <p:cNvSpPr/>
          <p:nvPr/>
        </p:nvSpPr>
        <p:spPr>
          <a:xfrm rot="5400000">
            <a:off x="4834147" y="2003567"/>
            <a:ext cx="265939" cy="100741"/>
          </a:xfrm>
          <a:prstGeom prst="parallelogram">
            <a:avLst>
              <a:gd name="adj" fmla="val 181535"/>
            </a:avLst>
          </a:prstGeom>
          <a:gradFill>
            <a:gsLst>
              <a:gs pos="0">
                <a:schemeClr val="bg1">
                  <a:lumMod val="50000"/>
                  <a:alpha val="82000"/>
                </a:schemeClr>
              </a:gs>
              <a:gs pos="100000">
                <a:schemeClr val="bg1">
                  <a:lumMod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92" name="平行四边形 191"/>
          <p:cNvSpPr/>
          <p:nvPr/>
        </p:nvSpPr>
        <p:spPr>
          <a:xfrm flipH="1">
            <a:off x="4915786" y="1920731"/>
            <a:ext cx="318464" cy="180476"/>
          </a:xfrm>
          <a:prstGeom prst="parallelogram">
            <a:avLst>
              <a:gd name="adj" fmla="val 55395"/>
            </a:avLst>
          </a:prstGeom>
          <a:gradFill>
            <a:gsLst>
              <a:gs pos="0">
                <a:schemeClr val="bg1"/>
              </a:gs>
              <a:gs pos="100000">
                <a:schemeClr val="bg1">
                  <a:lumMod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93" name="平行四边形 192"/>
          <p:cNvSpPr/>
          <p:nvPr/>
        </p:nvSpPr>
        <p:spPr>
          <a:xfrm rot="5400000">
            <a:off x="5050009" y="1916966"/>
            <a:ext cx="267741" cy="100741"/>
          </a:xfrm>
          <a:prstGeom prst="parallelogram">
            <a:avLst>
              <a:gd name="adj" fmla="val 181535"/>
            </a:avLst>
          </a:prstGeom>
          <a:gradFill>
            <a:gsLst>
              <a:gs pos="0">
                <a:schemeClr val="bg1">
                  <a:lumMod val="50000"/>
                  <a:alpha val="82000"/>
                </a:schemeClr>
              </a:gs>
              <a:gs pos="100000">
                <a:schemeClr val="bg1">
                  <a:lumMod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88" name="平行四边形 187"/>
          <p:cNvSpPr/>
          <p:nvPr/>
        </p:nvSpPr>
        <p:spPr>
          <a:xfrm flipH="1">
            <a:off x="5134314" y="1833466"/>
            <a:ext cx="315116" cy="180476"/>
          </a:xfrm>
          <a:prstGeom prst="parallelogram">
            <a:avLst>
              <a:gd name="adj" fmla="val 55395"/>
            </a:avLst>
          </a:prstGeom>
          <a:gradFill>
            <a:gsLst>
              <a:gs pos="0">
                <a:schemeClr val="bg1"/>
              </a:gs>
              <a:gs pos="100000">
                <a:schemeClr val="bg1">
                  <a:lumMod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335" name="任意多边形 334"/>
          <p:cNvSpPr/>
          <p:nvPr/>
        </p:nvSpPr>
        <p:spPr>
          <a:xfrm flipH="1">
            <a:off x="3718819" y="2012642"/>
            <a:ext cx="1732355" cy="1397142"/>
          </a:xfrm>
          <a:custGeom>
            <a:avLst/>
            <a:gdLst>
              <a:gd name="connsiteX0" fmla="*/ 440516 w 2309807"/>
              <a:gd name="connsiteY0" fmla="*/ 1861894 h 1862856"/>
              <a:gd name="connsiteX1" fmla="*/ 216019 w 2309807"/>
              <a:gd name="connsiteY1" fmla="*/ 1861894 h 1862856"/>
              <a:gd name="connsiteX2" fmla="*/ 215486 w 2309807"/>
              <a:gd name="connsiteY2" fmla="*/ 1862856 h 1862856"/>
              <a:gd name="connsiteX3" fmla="*/ 440516 w 2309807"/>
              <a:gd name="connsiteY3" fmla="*/ 1862856 h 1862856"/>
              <a:gd name="connsiteX4" fmla="*/ 1017967 w 2309807"/>
              <a:gd name="connsiteY4" fmla="*/ 1631189 h 1862856"/>
              <a:gd name="connsiteX5" fmla="*/ 1017586 w 2309807"/>
              <a:gd name="connsiteY5" fmla="*/ 1631876 h 1862856"/>
              <a:gd name="connsiteX6" fmla="*/ 1017967 w 2309807"/>
              <a:gd name="connsiteY6" fmla="*/ 1631876 h 1862856"/>
              <a:gd name="connsiteX7" fmla="*/ 1306693 w 2309807"/>
              <a:gd name="connsiteY7" fmla="*/ 1512912 h 1862856"/>
              <a:gd name="connsiteX8" fmla="*/ 1304769 w 2309807"/>
              <a:gd name="connsiteY8" fmla="*/ 1516385 h 1862856"/>
              <a:gd name="connsiteX9" fmla="*/ 1306693 w 2309807"/>
              <a:gd name="connsiteY9" fmla="*/ 1516385 h 1862856"/>
              <a:gd name="connsiteX10" fmla="*/ 1595419 w 2309807"/>
              <a:gd name="connsiteY10" fmla="*/ 1396182 h 1862856"/>
              <a:gd name="connsiteX11" fmla="*/ 1593107 w 2309807"/>
              <a:gd name="connsiteY11" fmla="*/ 1400356 h 1862856"/>
              <a:gd name="connsiteX12" fmla="*/ 1369044 w 2309807"/>
              <a:gd name="connsiteY12" fmla="*/ 1400356 h 1862856"/>
              <a:gd name="connsiteX13" fmla="*/ 1368745 w 2309807"/>
              <a:gd name="connsiteY13" fmla="*/ 1400895 h 1862856"/>
              <a:gd name="connsiteX14" fmla="*/ 1595419 w 2309807"/>
              <a:gd name="connsiteY14" fmla="*/ 1400895 h 1862856"/>
              <a:gd name="connsiteX15" fmla="*/ 288726 w 2309807"/>
              <a:gd name="connsiteY15" fmla="*/ 0 h 1862856"/>
              <a:gd name="connsiteX16" fmla="*/ 0 w 2309807"/>
              <a:gd name="connsiteY16" fmla="*/ 0 h 1862856"/>
              <a:gd name="connsiteX17" fmla="*/ 0 w 2309807"/>
              <a:gd name="connsiteY17" fmla="*/ 1149129 h 1862856"/>
              <a:gd name="connsiteX18" fmla="*/ 2325 w 2309807"/>
              <a:gd name="connsiteY18" fmla="*/ 1149129 h 1862856"/>
              <a:gd name="connsiteX19" fmla="*/ 2325 w 2309807"/>
              <a:gd name="connsiteY19" fmla="*/ 1737124 h 1862856"/>
              <a:gd name="connsiteX20" fmla="*/ 218232 w 2309807"/>
              <a:gd name="connsiteY20" fmla="*/ 1737124 h 1862856"/>
              <a:gd name="connsiteX21" fmla="*/ 282415 w 2309807"/>
              <a:gd name="connsiteY21" fmla="*/ 1621259 h 1862856"/>
              <a:gd name="connsiteX22" fmla="*/ 508738 w 2309807"/>
              <a:gd name="connsiteY22" fmla="*/ 1621259 h 1862856"/>
              <a:gd name="connsiteX23" fmla="*/ 571859 w 2309807"/>
              <a:gd name="connsiteY23" fmla="*/ 1507312 h 1862856"/>
              <a:gd name="connsiteX24" fmla="*/ 799734 w 2309807"/>
              <a:gd name="connsiteY24" fmla="*/ 1507312 h 1862856"/>
              <a:gd name="connsiteX25" fmla="*/ 863212 w 2309807"/>
              <a:gd name="connsiteY25" fmla="*/ 1392720 h 1862856"/>
              <a:gd name="connsiteX26" fmla="*/ 1086418 w 2309807"/>
              <a:gd name="connsiteY26" fmla="*/ 1392720 h 1862856"/>
              <a:gd name="connsiteX27" fmla="*/ 1150957 w 2309807"/>
              <a:gd name="connsiteY27" fmla="*/ 1276214 h 1862856"/>
              <a:gd name="connsiteX28" fmla="*/ 1375021 w 2309807"/>
              <a:gd name="connsiteY28" fmla="*/ 1276214 h 1862856"/>
              <a:gd name="connsiteX29" fmla="*/ 1439552 w 2309807"/>
              <a:gd name="connsiteY29" fmla="*/ 1159721 h 1862856"/>
              <a:gd name="connsiteX30" fmla="*/ 1663775 w 2309807"/>
              <a:gd name="connsiteY30" fmla="*/ 1159721 h 1862856"/>
              <a:gd name="connsiteX31" fmla="*/ 1726015 w 2309807"/>
              <a:gd name="connsiteY31" fmla="*/ 1047365 h 1862856"/>
              <a:gd name="connsiteX32" fmla="*/ 1952931 w 2309807"/>
              <a:gd name="connsiteY32" fmla="*/ 1047365 h 1862856"/>
              <a:gd name="connsiteX33" fmla="*/ 2017385 w 2309807"/>
              <a:gd name="connsiteY33" fmla="*/ 931012 h 1862856"/>
              <a:gd name="connsiteX34" fmla="*/ 2304240 w 2309807"/>
              <a:gd name="connsiteY34" fmla="*/ 931012 h 1862856"/>
              <a:gd name="connsiteX35" fmla="*/ 2299103 w 2309807"/>
              <a:gd name="connsiteY35" fmla="*/ 940286 h 1862856"/>
              <a:gd name="connsiteX36" fmla="*/ 2309807 w 2309807"/>
              <a:gd name="connsiteY36" fmla="*/ 940286 h 1862856"/>
              <a:gd name="connsiteX37" fmla="*/ 2309807 w 2309807"/>
              <a:gd name="connsiteY37" fmla="*/ 809075 h 1862856"/>
              <a:gd name="connsiteX38" fmla="*/ 2021081 w 2309807"/>
              <a:gd name="connsiteY38" fmla="*/ 809075 h 1862856"/>
              <a:gd name="connsiteX39" fmla="*/ 2021081 w 2309807"/>
              <a:gd name="connsiteY39" fmla="*/ 692942 h 1862856"/>
              <a:gd name="connsiteX40" fmla="*/ 1732355 w 2309807"/>
              <a:gd name="connsiteY40" fmla="*/ 692942 h 1862856"/>
              <a:gd name="connsiteX41" fmla="*/ 1732355 w 2309807"/>
              <a:gd name="connsiteY41" fmla="*/ 577452 h 1862856"/>
              <a:gd name="connsiteX42" fmla="*/ 1443630 w 2309807"/>
              <a:gd name="connsiteY42" fmla="*/ 577452 h 1862856"/>
              <a:gd name="connsiteX43" fmla="*/ 1443630 w 2309807"/>
              <a:gd name="connsiteY43" fmla="*/ 461961 h 1862856"/>
              <a:gd name="connsiteX44" fmla="*/ 1154904 w 2309807"/>
              <a:gd name="connsiteY44" fmla="*/ 461961 h 1862856"/>
              <a:gd name="connsiteX45" fmla="*/ 1154904 w 2309807"/>
              <a:gd name="connsiteY45" fmla="*/ 346471 h 1862856"/>
              <a:gd name="connsiteX46" fmla="*/ 866178 w 2309807"/>
              <a:gd name="connsiteY46" fmla="*/ 346471 h 1862856"/>
              <a:gd name="connsiteX47" fmla="*/ 866178 w 2309807"/>
              <a:gd name="connsiteY47" fmla="*/ 230981 h 1862856"/>
              <a:gd name="connsiteX48" fmla="*/ 577452 w 2309807"/>
              <a:gd name="connsiteY48" fmla="*/ 230981 h 1862856"/>
              <a:gd name="connsiteX49" fmla="*/ 577452 w 2309807"/>
              <a:gd name="connsiteY49" fmla="*/ 115490 h 1862856"/>
              <a:gd name="connsiteX50" fmla="*/ 288726 w 2309807"/>
              <a:gd name="connsiteY50" fmla="*/ 115490 h 186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309807" h="1862856">
                <a:moveTo>
                  <a:pt x="440516" y="1861894"/>
                </a:moveTo>
                <a:lnTo>
                  <a:pt x="216019" y="1861894"/>
                </a:lnTo>
                <a:lnTo>
                  <a:pt x="215486" y="1862856"/>
                </a:lnTo>
                <a:lnTo>
                  <a:pt x="440516" y="1862856"/>
                </a:lnTo>
                <a:close/>
                <a:moveTo>
                  <a:pt x="1017967" y="1631189"/>
                </a:moveTo>
                <a:lnTo>
                  <a:pt x="1017586" y="1631876"/>
                </a:lnTo>
                <a:lnTo>
                  <a:pt x="1017967" y="1631876"/>
                </a:lnTo>
                <a:close/>
                <a:moveTo>
                  <a:pt x="1306693" y="1512912"/>
                </a:moveTo>
                <a:lnTo>
                  <a:pt x="1304769" y="1516385"/>
                </a:lnTo>
                <a:lnTo>
                  <a:pt x="1306693" y="1516385"/>
                </a:lnTo>
                <a:close/>
                <a:moveTo>
                  <a:pt x="1595419" y="1396182"/>
                </a:moveTo>
                <a:lnTo>
                  <a:pt x="1593107" y="1400356"/>
                </a:lnTo>
                <a:lnTo>
                  <a:pt x="1369044" y="1400356"/>
                </a:lnTo>
                <a:lnTo>
                  <a:pt x="1368745" y="1400895"/>
                </a:lnTo>
                <a:lnTo>
                  <a:pt x="1595419" y="1400895"/>
                </a:lnTo>
                <a:close/>
                <a:moveTo>
                  <a:pt x="288726" y="0"/>
                </a:moveTo>
                <a:lnTo>
                  <a:pt x="0" y="0"/>
                </a:lnTo>
                <a:lnTo>
                  <a:pt x="0" y="1149129"/>
                </a:lnTo>
                <a:lnTo>
                  <a:pt x="2325" y="1149129"/>
                </a:lnTo>
                <a:lnTo>
                  <a:pt x="2325" y="1737124"/>
                </a:lnTo>
                <a:lnTo>
                  <a:pt x="218232" y="1737124"/>
                </a:lnTo>
                <a:lnTo>
                  <a:pt x="282415" y="1621259"/>
                </a:lnTo>
                <a:lnTo>
                  <a:pt x="508738" y="1621259"/>
                </a:lnTo>
                <a:lnTo>
                  <a:pt x="571859" y="1507312"/>
                </a:lnTo>
                <a:lnTo>
                  <a:pt x="799734" y="1507312"/>
                </a:lnTo>
                <a:lnTo>
                  <a:pt x="863212" y="1392720"/>
                </a:lnTo>
                <a:lnTo>
                  <a:pt x="1086418" y="1392720"/>
                </a:lnTo>
                <a:lnTo>
                  <a:pt x="1150957" y="1276214"/>
                </a:lnTo>
                <a:lnTo>
                  <a:pt x="1375021" y="1276214"/>
                </a:lnTo>
                <a:lnTo>
                  <a:pt x="1439552" y="1159721"/>
                </a:lnTo>
                <a:lnTo>
                  <a:pt x="1663775" y="1159721"/>
                </a:lnTo>
                <a:lnTo>
                  <a:pt x="1726015" y="1047365"/>
                </a:lnTo>
                <a:lnTo>
                  <a:pt x="1952931" y="1047365"/>
                </a:lnTo>
                <a:lnTo>
                  <a:pt x="2017385" y="931012"/>
                </a:lnTo>
                <a:lnTo>
                  <a:pt x="2304240" y="931012"/>
                </a:lnTo>
                <a:lnTo>
                  <a:pt x="2299103" y="940286"/>
                </a:lnTo>
                <a:lnTo>
                  <a:pt x="2309807" y="940286"/>
                </a:lnTo>
                <a:lnTo>
                  <a:pt x="2309807" y="809075"/>
                </a:lnTo>
                <a:lnTo>
                  <a:pt x="2021081" y="809075"/>
                </a:lnTo>
                <a:lnTo>
                  <a:pt x="2021081" y="692942"/>
                </a:lnTo>
                <a:lnTo>
                  <a:pt x="1732355" y="692942"/>
                </a:lnTo>
                <a:lnTo>
                  <a:pt x="1732355" y="577452"/>
                </a:lnTo>
                <a:lnTo>
                  <a:pt x="1443630" y="577452"/>
                </a:lnTo>
                <a:lnTo>
                  <a:pt x="1443630" y="461961"/>
                </a:lnTo>
                <a:lnTo>
                  <a:pt x="1154904" y="461961"/>
                </a:lnTo>
                <a:lnTo>
                  <a:pt x="1154904" y="346471"/>
                </a:lnTo>
                <a:lnTo>
                  <a:pt x="866178" y="346471"/>
                </a:lnTo>
                <a:lnTo>
                  <a:pt x="866178" y="230981"/>
                </a:lnTo>
                <a:lnTo>
                  <a:pt x="577452" y="230981"/>
                </a:lnTo>
                <a:lnTo>
                  <a:pt x="577452" y="115490"/>
                </a:lnTo>
                <a:lnTo>
                  <a:pt x="288726" y="115490"/>
                </a:lnTo>
                <a:close/>
              </a:path>
            </a:pathLst>
          </a:custGeom>
          <a:gradFill flip="none" rotWithShape="1">
            <a:gsLst>
              <a:gs pos="0">
                <a:srgbClr val="E35353"/>
              </a:gs>
              <a:gs pos="100000">
                <a:srgbClr val="ED9393"/>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90" name="平行四边形 189"/>
          <p:cNvSpPr/>
          <p:nvPr/>
        </p:nvSpPr>
        <p:spPr>
          <a:xfrm rot="16200000" flipH="1" flipV="1">
            <a:off x="2759192" y="3298842"/>
            <a:ext cx="1821867" cy="100283"/>
          </a:xfrm>
          <a:prstGeom prst="parallelogram">
            <a:avLst>
              <a:gd name="adj" fmla="val 183941"/>
            </a:avLst>
          </a:prstGeom>
          <a:gradFill>
            <a:gsLst>
              <a:gs pos="0">
                <a:srgbClr val="E35353"/>
              </a:gs>
              <a:gs pos="100000">
                <a:srgbClr val="F0A6A6"/>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73" name="任意多边形 172"/>
          <p:cNvSpPr/>
          <p:nvPr/>
        </p:nvSpPr>
        <p:spPr>
          <a:xfrm rot="5400000">
            <a:off x="3792264" y="2476962"/>
            <a:ext cx="182387" cy="100741"/>
          </a:xfrm>
          <a:custGeom>
            <a:avLst/>
            <a:gdLst>
              <a:gd name="connsiteX0" fmla="*/ 0 w 305749"/>
              <a:gd name="connsiteY0" fmla="*/ 167479 h 167479"/>
              <a:gd name="connsiteX1" fmla="*/ 304033 w 305749"/>
              <a:gd name="connsiteY1" fmla="*/ 0 h 167479"/>
              <a:gd name="connsiteX2" fmla="*/ 305749 w 305749"/>
              <a:gd name="connsiteY2" fmla="*/ 0 h 167479"/>
              <a:gd name="connsiteX3" fmla="*/ 305749 w 305749"/>
              <a:gd name="connsiteY3" fmla="*/ 75120 h 167479"/>
              <a:gd name="connsiteX4" fmla="*/ 138084 w 305749"/>
              <a:gd name="connsiteY4" fmla="*/ 167479 h 167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49" h="167479">
                <a:moveTo>
                  <a:pt x="0" y="167479"/>
                </a:moveTo>
                <a:lnTo>
                  <a:pt x="304033" y="0"/>
                </a:lnTo>
                <a:lnTo>
                  <a:pt x="305749" y="0"/>
                </a:lnTo>
                <a:lnTo>
                  <a:pt x="305749" y="75120"/>
                </a:lnTo>
                <a:lnTo>
                  <a:pt x="138084" y="167479"/>
                </a:lnTo>
                <a:close/>
              </a:path>
            </a:pathLst>
          </a:custGeom>
          <a:gradFill flip="none" rotWithShape="1">
            <a:gsLst>
              <a:gs pos="0">
                <a:schemeClr val="bg1">
                  <a:lumMod val="75000"/>
                </a:schemeClr>
              </a:gs>
              <a:gs pos="100000">
                <a:schemeClr val="bg1">
                  <a:lumMod val="85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74" name="任意多边形 173"/>
          <p:cNvSpPr/>
          <p:nvPr/>
        </p:nvSpPr>
        <p:spPr>
          <a:xfrm rot="5400000">
            <a:off x="4010461" y="2390064"/>
            <a:ext cx="182387" cy="100741"/>
          </a:xfrm>
          <a:custGeom>
            <a:avLst/>
            <a:gdLst>
              <a:gd name="connsiteX0" fmla="*/ 0 w 305749"/>
              <a:gd name="connsiteY0" fmla="*/ 167479 h 167479"/>
              <a:gd name="connsiteX1" fmla="*/ 304033 w 305749"/>
              <a:gd name="connsiteY1" fmla="*/ 0 h 167479"/>
              <a:gd name="connsiteX2" fmla="*/ 305749 w 305749"/>
              <a:gd name="connsiteY2" fmla="*/ 0 h 167479"/>
              <a:gd name="connsiteX3" fmla="*/ 305749 w 305749"/>
              <a:gd name="connsiteY3" fmla="*/ 75120 h 167479"/>
              <a:gd name="connsiteX4" fmla="*/ 138084 w 305749"/>
              <a:gd name="connsiteY4" fmla="*/ 167479 h 167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49" h="167479">
                <a:moveTo>
                  <a:pt x="0" y="167479"/>
                </a:moveTo>
                <a:lnTo>
                  <a:pt x="304033" y="0"/>
                </a:lnTo>
                <a:lnTo>
                  <a:pt x="305749" y="0"/>
                </a:lnTo>
                <a:lnTo>
                  <a:pt x="305749" y="75120"/>
                </a:lnTo>
                <a:lnTo>
                  <a:pt x="138084" y="167479"/>
                </a:lnTo>
                <a:close/>
              </a:path>
            </a:pathLst>
          </a:custGeom>
          <a:gradFill flip="none" rotWithShape="1">
            <a:gsLst>
              <a:gs pos="0">
                <a:schemeClr val="bg1">
                  <a:lumMod val="75000"/>
                </a:schemeClr>
              </a:gs>
              <a:gs pos="100000">
                <a:schemeClr val="bg1">
                  <a:lumMod val="85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75" name="任意多边形 174"/>
          <p:cNvSpPr/>
          <p:nvPr/>
        </p:nvSpPr>
        <p:spPr>
          <a:xfrm rot="5400000">
            <a:off x="4227544" y="2304603"/>
            <a:ext cx="182387" cy="100741"/>
          </a:xfrm>
          <a:custGeom>
            <a:avLst/>
            <a:gdLst>
              <a:gd name="connsiteX0" fmla="*/ 0 w 305749"/>
              <a:gd name="connsiteY0" fmla="*/ 167479 h 167479"/>
              <a:gd name="connsiteX1" fmla="*/ 304033 w 305749"/>
              <a:gd name="connsiteY1" fmla="*/ 0 h 167479"/>
              <a:gd name="connsiteX2" fmla="*/ 305749 w 305749"/>
              <a:gd name="connsiteY2" fmla="*/ 0 h 167479"/>
              <a:gd name="connsiteX3" fmla="*/ 305749 w 305749"/>
              <a:gd name="connsiteY3" fmla="*/ 75120 h 167479"/>
              <a:gd name="connsiteX4" fmla="*/ 138084 w 305749"/>
              <a:gd name="connsiteY4" fmla="*/ 167479 h 167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49" h="167479">
                <a:moveTo>
                  <a:pt x="0" y="167479"/>
                </a:moveTo>
                <a:lnTo>
                  <a:pt x="304033" y="0"/>
                </a:lnTo>
                <a:lnTo>
                  <a:pt x="305749" y="0"/>
                </a:lnTo>
                <a:lnTo>
                  <a:pt x="305749" y="75120"/>
                </a:lnTo>
                <a:lnTo>
                  <a:pt x="138084" y="167479"/>
                </a:lnTo>
                <a:close/>
              </a:path>
            </a:pathLst>
          </a:custGeom>
          <a:gradFill flip="none" rotWithShape="1">
            <a:gsLst>
              <a:gs pos="0">
                <a:schemeClr val="bg1">
                  <a:lumMod val="75000"/>
                </a:schemeClr>
              </a:gs>
              <a:gs pos="100000">
                <a:schemeClr val="bg1">
                  <a:lumMod val="85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76" name="任意多边形 175"/>
          <p:cNvSpPr/>
          <p:nvPr/>
        </p:nvSpPr>
        <p:spPr>
          <a:xfrm rot="5400000">
            <a:off x="4441996" y="2217225"/>
            <a:ext cx="182387" cy="100741"/>
          </a:xfrm>
          <a:custGeom>
            <a:avLst/>
            <a:gdLst>
              <a:gd name="connsiteX0" fmla="*/ 0 w 305749"/>
              <a:gd name="connsiteY0" fmla="*/ 167479 h 167479"/>
              <a:gd name="connsiteX1" fmla="*/ 304033 w 305749"/>
              <a:gd name="connsiteY1" fmla="*/ 0 h 167479"/>
              <a:gd name="connsiteX2" fmla="*/ 305749 w 305749"/>
              <a:gd name="connsiteY2" fmla="*/ 0 h 167479"/>
              <a:gd name="connsiteX3" fmla="*/ 305749 w 305749"/>
              <a:gd name="connsiteY3" fmla="*/ 75120 h 167479"/>
              <a:gd name="connsiteX4" fmla="*/ 138084 w 305749"/>
              <a:gd name="connsiteY4" fmla="*/ 167479 h 167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49" h="167479">
                <a:moveTo>
                  <a:pt x="0" y="167479"/>
                </a:moveTo>
                <a:lnTo>
                  <a:pt x="304033" y="0"/>
                </a:lnTo>
                <a:lnTo>
                  <a:pt x="305749" y="0"/>
                </a:lnTo>
                <a:lnTo>
                  <a:pt x="305749" y="75120"/>
                </a:lnTo>
                <a:lnTo>
                  <a:pt x="138084" y="167479"/>
                </a:lnTo>
                <a:close/>
              </a:path>
            </a:pathLst>
          </a:custGeom>
          <a:gradFill flip="none" rotWithShape="1">
            <a:gsLst>
              <a:gs pos="0">
                <a:schemeClr val="bg1">
                  <a:lumMod val="75000"/>
                </a:schemeClr>
              </a:gs>
              <a:gs pos="100000">
                <a:schemeClr val="bg1">
                  <a:lumMod val="85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77" name="任意多边形 176"/>
          <p:cNvSpPr/>
          <p:nvPr/>
        </p:nvSpPr>
        <p:spPr>
          <a:xfrm rot="5400000">
            <a:off x="4658044" y="2131281"/>
            <a:ext cx="182387" cy="100741"/>
          </a:xfrm>
          <a:custGeom>
            <a:avLst/>
            <a:gdLst>
              <a:gd name="connsiteX0" fmla="*/ 0 w 305749"/>
              <a:gd name="connsiteY0" fmla="*/ 167479 h 167479"/>
              <a:gd name="connsiteX1" fmla="*/ 304033 w 305749"/>
              <a:gd name="connsiteY1" fmla="*/ 0 h 167479"/>
              <a:gd name="connsiteX2" fmla="*/ 305749 w 305749"/>
              <a:gd name="connsiteY2" fmla="*/ 0 h 167479"/>
              <a:gd name="connsiteX3" fmla="*/ 305749 w 305749"/>
              <a:gd name="connsiteY3" fmla="*/ 75120 h 167479"/>
              <a:gd name="connsiteX4" fmla="*/ 138084 w 305749"/>
              <a:gd name="connsiteY4" fmla="*/ 167479 h 167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49" h="167479">
                <a:moveTo>
                  <a:pt x="0" y="167479"/>
                </a:moveTo>
                <a:lnTo>
                  <a:pt x="304033" y="0"/>
                </a:lnTo>
                <a:lnTo>
                  <a:pt x="305749" y="0"/>
                </a:lnTo>
                <a:lnTo>
                  <a:pt x="305749" y="75120"/>
                </a:lnTo>
                <a:lnTo>
                  <a:pt x="138084" y="167479"/>
                </a:lnTo>
                <a:close/>
              </a:path>
            </a:pathLst>
          </a:custGeom>
          <a:gradFill flip="none" rotWithShape="1">
            <a:gsLst>
              <a:gs pos="0">
                <a:schemeClr val="bg1">
                  <a:lumMod val="75000"/>
                </a:schemeClr>
              </a:gs>
              <a:gs pos="100000">
                <a:schemeClr val="bg1">
                  <a:lumMod val="85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78" name="任意多边形 177"/>
          <p:cNvSpPr/>
          <p:nvPr/>
        </p:nvSpPr>
        <p:spPr>
          <a:xfrm rot="5400000">
            <a:off x="4874491" y="2043910"/>
            <a:ext cx="182387" cy="100741"/>
          </a:xfrm>
          <a:custGeom>
            <a:avLst/>
            <a:gdLst>
              <a:gd name="connsiteX0" fmla="*/ 0 w 305749"/>
              <a:gd name="connsiteY0" fmla="*/ 167479 h 167479"/>
              <a:gd name="connsiteX1" fmla="*/ 304033 w 305749"/>
              <a:gd name="connsiteY1" fmla="*/ 0 h 167479"/>
              <a:gd name="connsiteX2" fmla="*/ 305749 w 305749"/>
              <a:gd name="connsiteY2" fmla="*/ 0 h 167479"/>
              <a:gd name="connsiteX3" fmla="*/ 305749 w 305749"/>
              <a:gd name="connsiteY3" fmla="*/ 75120 h 167479"/>
              <a:gd name="connsiteX4" fmla="*/ 138084 w 305749"/>
              <a:gd name="connsiteY4" fmla="*/ 167479 h 167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49" h="167479">
                <a:moveTo>
                  <a:pt x="0" y="167479"/>
                </a:moveTo>
                <a:lnTo>
                  <a:pt x="304033" y="0"/>
                </a:lnTo>
                <a:lnTo>
                  <a:pt x="305749" y="0"/>
                </a:lnTo>
                <a:lnTo>
                  <a:pt x="305749" y="75120"/>
                </a:lnTo>
                <a:lnTo>
                  <a:pt x="138084" y="167479"/>
                </a:lnTo>
                <a:close/>
              </a:path>
            </a:pathLst>
          </a:custGeom>
          <a:gradFill flip="none" rotWithShape="1">
            <a:gsLst>
              <a:gs pos="0">
                <a:schemeClr val="bg1">
                  <a:lumMod val="75000"/>
                </a:schemeClr>
              </a:gs>
              <a:gs pos="100000">
                <a:schemeClr val="bg1">
                  <a:lumMod val="85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79" name="任意多边形 178"/>
          <p:cNvSpPr/>
          <p:nvPr/>
        </p:nvSpPr>
        <p:spPr>
          <a:xfrm rot="5400000">
            <a:off x="5092687" y="1959644"/>
            <a:ext cx="182387" cy="100741"/>
          </a:xfrm>
          <a:custGeom>
            <a:avLst/>
            <a:gdLst>
              <a:gd name="connsiteX0" fmla="*/ 0 w 305749"/>
              <a:gd name="connsiteY0" fmla="*/ 167479 h 167479"/>
              <a:gd name="connsiteX1" fmla="*/ 304033 w 305749"/>
              <a:gd name="connsiteY1" fmla="*/ 0 h 167479"/>
              <a:gd name="connsiteX2" fmla="*/ 305749 w 305749"/>
              <a:gd name="connsiteY2" fmla="*/ 0 h 167479"/>
              <a:gd name="connsiteX3" fmla="*/ 305749 w 305749"/>
              <a:gd name="connsiteY3" fmla="*/ 75120 h 167479"/>
              <a:gd name="connsiteX4" fmla="*/ 138084 w 305749"/>
              <a:gd name="connsiteY4" fmla="*/ 167479 h 167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49" h="167479">
                <a:moveTo>
                  <a:pt x="0" y="167479"/>
                </a:moveTo>
                <a:lnTo>
                  <a:pt x="304033" y="0"/>
                </a:lnTo>
                <a:lnTo>
                  <a:pt x="305749" y="0"/>
                </a:lnTo>
                <a:lnTo>
                  <a:pt x="305749" y="75120"/>
                </a:lnTo>
                <a:lnTo>
                  <a:pt x="138084" y="167479"/>
                </a:lnTo>
                <a:close/>
              </a:path>
            </a:pathLst>
          </a:custGeom>
          <a:gradFill flip="none" rotWithShape="1">
            <a:gsLst>
              <a:gs pos="0">
                <a:schemeClr val="bg1">
                  <a:lumMod val="75000"/>
                </a:schemeClr>
              </a:gs>
              <a:gs pos="100000">
                <a:schemeClr val="bg1">
                  <a:lumMod val="85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62" name="平行四边形 161"/>
          <p:cNvSpPr/>
          <p:nvPr/>
        </p:nvSpPr>
        <p:spPr>
          <a:xfrm flipH="1">
            <a:off x="5234890" y="3315485"/>
            <a:ext cx="315116" cy="180476"/>
          </a:xfrm>
          <a:prstGeom prst="parallelogram">
            <a:avLst>
              <a:gd name="adj" fmla="val 55395"/>
            </a:avLst>
          </a:prstGeom>
          <a:gradFill flip="none" rotWithShape="1">
            <a:gsLst>
              <a:gs pos="0">
                <a:schemeClr val="bg1"/>
              </a:gs>
              <a:gs pos="100000">
                <a:schemeClr val="bg1">
                  <a:lumMod val="8500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60" name="平行四边形 159"/>
          <p:cNvSpPr/>
          <p:nvPr/>
        </p:nvSpPr>
        <p:spPr>
          <a:xfrm flipH="1">
            <a:off x="5017651" y="3228586"/>
            <a:ext cx="319254" cy="180476"/>
          </a:xfrm>
          <a:prstGeom prst="parallelogram">
            <a:avLst>
              <a:gd name="adj" fmla="val 55395"/>
            </a:avLst>
          </a:prstGeom>
          <a:gradFill>
            <a:gsLst>
              <a:gs pos="0">
                <a:schemeClr val="bg1"/>
              </a:gs>
              <a:gs pos="100000">
                <a:schemeClr val="bg1">
                  <a:lumMod val="8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58" name="平行四边形 157"/>
          <p:cNvSpPr/>
          <p:nvPr/>
        </p:nvSpPr>
        <p:spPr>
          <a:xfrm flipH="1">
            <a:off x="4800569" y="3143126"/>
            <a:ext cx="319253" cy="180476"/>
          </a:xfrm>
          <a:prstGeom prst="parallelogram">
            <a:avLst>
              <a:gd name="adj" fmla="val 55395"/>
            </a:avLst>
          </a:prstGeom>
          <a:gradFill>
            <a:gsLst>
              <a:gs pos="0">
                <a:schemeClr val="bg1"/>
              </a:gs>
              <a:gs pos="100000">
                <a:schemeClr val="bg1">
                  <a:lumMod val="8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56" name="平行四边形 155"/>
          <p:cNvSpPr/>
          <p:nvPr/>
        </p:nvSpPr>
        <p:spPr>
          <a:xfrm flipH="1">
            <a:off x="4586191" y="3057182"/>
            <a:ext cx="315116" cy="180476"/>
          </a:xfrm>
          <a:prstGeom prst="parallelogram">
            <a:avLst>
              <a:gd name="adj" fmla="val 55395"/>
            </a:avLst>
          </a:prstGeom>
          <a:gradFill>
            <a:gsLst>
              <a:gs pos="0">
                <a:schemeClr val="bg1"/>
              </a:gs>
              <a:gs pos="100000">
                <a:schemeClr val="bg1">
                  <a:lumMod val="8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54" name="平行四边形 153"/>
          <p:cNvSpPr/>
          <p:nvPr/>
        </p:nvSpPr>
        <p:spPr>
          <a:xfrm flipH="1">
            <a:off x="4370383" y="2969803"/>
            <a:ext cx="315116" cy="180476"/>
          </a:xfrm>
          <a:prstGeom prst="parallelogram">
            <a:avLst>
              <a:gd name="adj" fmla="val 55395"/>
            </a:avLst>
          </a:prstGeom>
          <a:gradFill>
            <a:gsLst>
              <a:gs pos="0">
                <a:schemeClr val="bg1"/>
              </a:gs>
              <a:gs pos="100000">
                <a:schemeClr val="bg1">
                  <a:lumMod val="8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52" name="平行四边形 151"/>
          <p:cNvSpPr/>
          <p:nvPr/>
        </p:nvSpPr>
        <p:spPr>
          <a:xfrm flipH="1">
            <a:off x="4153936" y="2882433"/>
            <a:ext cx="315116" cy="180476"/>
          </a:xfrm>
          <a:prstGeom prst="parallelogram">
            <a:avLst>
              <a:gd name="adj" fmla="val 55395"/>
            </a:avLst>
          </a:prstGeom>
          <a:gradFill>
            <a:gsLst>
              <a:gs pos="0">
                <a:schemeClr val="bg1"/>
              </a:gs>
              <a:gs pos="100000">
                <a:schemeClr val="bg1">
                  <a:lumMod val="8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50" name="平行四边形 149"/>
          <p:cNvSpPr/>
          <p:nvPr/>
        </p:nvSpPr>
        <p:spPr>
          <a:xfrm flipH="1">
            <a:off x="3935741" y="2798166"/>
            <a:ext cx="318464" cy="180476"/>
          </a:xfrm>
          <a:prstGeom prst="parallelogram">
            <a:avLst>
              <a:gd name="adj" fmla="val 55395"/>
            </a:avLst>
          </a:prstGeom>
          <a:gradFill>
            <a:gsLst>
              <a:gs pos="0">
                <a:schemeClr val="bg1"/>
              </a:gs>
              <a:gs pos="100000">
                <a:schemeClr val="bg1">
                  <a:lumMod val="8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46" name="平行四边形 145"/>
          <p:cNvSpPr/>
          <p:nvPr/>
        </p:nvSpPr>
        <p:spPr>
          <a:xfrm flipH="1">
            <a:off x="3720562" y="2710901"/>
            <a:ext cx="315116" cy="180476"/>
          </a:xfrm>
          <a:prstGeom prst="parallelogram">
            <a:avLst>
              <a:gd name="adj" fmla="val 55395"/>
            </a:avLst>
          </a:prstGeom>
          <a:gradFill>
            <a:gsLst>
              <a:gs pos="0">
                <a:schemeClr val="bg1"/>
              </a:gs>
              <a:gs pos="100000">
                <a:schemeClr val="bg1">
                  <a:lumMod val="8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304" name="任意多边形 303"/>
          <p:cNvSpPr/>
          <p:nvPr/>
        </p:nvSpPr>
        <p:spPr>
          <a:xfrm>
            <a:off x="3819088" y="2890077"/>
            <a:ext cx="1732355" cy="1301539"/>
          </a:xfrm>
          <a:custGeom>
            <a:avLst/>
            <a:gdLst>
              <a:gd name="connsiteX0" fmla="*/ 575875 w 2309807"/>
              <a:gd name="connsiteY0" fmla="*/ 1500534 h 1735385"/>
              <a:gd name="connsiteX1" fmla="*/ 705971 w 2309807"/>
              <a:gd name="connsiteY1" fmla="*/ 1735385 h 1735385"/>
              <a:gd name="connsiteX2" fmla="*/ 705245 w 2309807"/>
              <a:gd name="connsiteY2" fmla="*/ 1735385 h 1735385"/>
              <a:gd name="connsiteX3" fmla="*/ 1504249 w 2309807"/>
              <a:gd name="connsiteY3" fmla="*/ 1382113 h 1735385"/>
              <a:gd name="connsiteX4" fmla="*/ 1576684 w 2309807"/>
              <a:gd name="connsiteY4" fmla="*/ 1508598 h 1735385"/>
              <a:gd name="connsiteX5" fmla="*/ 1574315 w 2309807"/>
              <a:gd name="connsiteY5" fmla="*/ 1508598 h 1735385"/>
              <a:gd name="connsiteX6" fmla="*/ 1863136 w 2309807"/>
              <a:gd name="connsiteY6" fmla="*/ 1280213 h 1735385"/>
              <a:gd name="connsiteX7" fmla="*/ 1865870 w 2309807"/>
              <a:gd name="connsiteY7" fmla="*/ 1280213 h 1735385"/>
              <a:gd name="connsiteX8" fmla="*/ 1865870 w 2309807"/>
              <a:gd name="connsiteY8" fmla="*/ 1393108 h 1735385"/>
              <a:gd name="connsiteX9" fmla="*/ 1865073 w 2309807"/>
              <a:gd name="connsiteY9" fmla="*/ 1393108 h 1735385"/>
              <a:gd name="connsiteX10" fmla="*/ 1865073 w 2309807"/>
              <a:gd name="connsiteY10" fmla="*/ 1283730 h 1735385"/>
              <a:gd name="connsiteX11" fmla="*/ 0 w 2309807"/>
              <a:gd name="connsiteY11" fmla="*/ 0 h 1735385"/>
              <a:gd name="connsiteX12" fmla="*/ 288726 w 2309807"/>
              <a:gd name="connsiteY12" fmla="*/ 0 h 1735385"/>
              <a:gd name="connsiteX13" fmla="*/ 288726 w 2309807"/>
              <a:gd name="connsiteY13" fmla="*/ 115490 h 1735385"/>
              <a:gd name="connsiteX14" fmla="*/ 577452 w 2309807"/>
              <a:gd name="connsiteY14" fmla="*/ 115490 h 1735385"/>
              <a:gd name="connsiteX15" fmla="*/ 577452 w 2309807"/>
              <a:gd name="connsiteY15" fmla="*/ 230981 h 1735385"/>
              <a:gd name="connsiteX16" fmla="*/ 866178 w 2309807"/>
              <a:gd name="connsiteY16" fmla="*/ 230981 h 1735385"/>
              <a:gd name="connsiteX17" fmla="*/ 866178 w 2309807"/>
              <a:gd name="connsiteY17" fmla="*/ 346471 h 1735385"/>
              <a:gd name="connsiteX18" fmla="*/ 1154904 w 2309807"/>
              <a:gd name="connsiteY18" fmla="*/ 346471 h 1735385"/>
              <a:gd name="connsiteX19" fmla="*/ 1154904 w 2309807"/>
              <a:gd name="connsiteY19" fmla="*/ 461962 h 1735385"/>
              <a:gd name="connsiteX20" fmla="*/ 1443630 w 2309807"/>
              <a:gd name="connsiteY20" fmla="*/ 461962 h 1735385"/>
              <a:gd name="connsiteX21" fmla="*/ 1443630 w 2309807"/>
              <a:gd name="connsiteY21" fmla="*/ 577452 h 1735385"/>
              <a:gd name="connsiteX22" fmla="*/ 1732355 w 2309807"/>
              <a:gd name="connsiteY22" fmla="*/ 577452 h 1735385"/>
              <a:gd name="connsiteX23" fmla="*/ 1732355 w 2309807"/>
              <a:gd name="connsiteY23" fmla="*/ 692942 h 1735385"/>
              <a:gd name="connsiteX24" fmla="*/ 2021081 w 2309807"/>
              <a:gd name="connsiteY24" fmla="*/ 692942 h 1735385"/>
              <a:gd name="connsiteX25" fmla="*/ 2021081 w 2309807"/>
              <a:gd name="connsiteY25" fmla="*/ 809075 h 1735385"/>
              <a:gd name="connsiteX26" fmla="*/ 2309807 w 2309807"/>
              <a:gd name="connsiteY26" fmla="*/ 809075 h 1735385"/>
              <a:gd name="connsiteX27" fmla="*/ 2309807 w 2309807"/>
              <a:gd name="connsiteY27" fmla="*/ 927033 h 1735385"/>
              <a:gd name="connsiteX28" fmla="*/ 2307697 w 2309807"/>
              <a:gd name="connsiteY28" fmla="*/ 923224 h 1735385"/>
              <a:gd name="connsiteX29" fmla="*/ 2020842 w 2309807"/>
              <a:gd name="connsiteY29" fmla="*/ 923224 h 1735385"/>
              <a:gd name="connsiteX30" fmla="*/ 2154142 w 2309807"/>
              <a:gd name="connsiteY30" fmla="*/ 1163859 h 1735385"/>
              <a:gd name="connsiteX31" fmla="*/ 2154596 w 2309807"/>
              <a:gd name="connsiteY31" fmla="*/ 1163859 h 1735385"/>
              <a:gd name="connsiteX32" fmla="*/ 2154596 w 2309807"/>
              <a:gd name="connsiteY32" fmla="*/ 1277618 h 1735385"/>
              <a:gd name="connsiteX33" fmla="*/ 2154091 w 2309807"/>
              <a:gd name="connsiteY33" fmla="*/ 1277618 h 1735385"/>
              <a:gd name="connsiteX34" fmla="*/ 2154091 w 2309807"/>
              <a:gd name="connsiteY34" fmla="*/ 1167061 h 1735385"/>
              <a:gd name="connsiteX35" fmla="*/ 2019773 w 2309807"/>
              <a:gd name="connsiteY35" fmla="*/ 923225 h 1735385"/>
              <a:gd name="connsiteX36" fmla="*/ 2019773 w 2309807"/>
              <a:gd name="connsiteY36" fmla="*/ 1036377 h 1735385"/>
              <a:gd name="connsiteX37" fmla="*/ 2152662 w 2309807"/>
              <a:gd name="connsiteY37" fmla="*/ 1277618 h 1735385"/>
              <a:gd name="connsiteX38" fmla="*/ 2152646 w 2309807"/>
              <a:gd name="connsiteY38" fmla="*/ 1277618 h 1735385"/>
              <a:gd name="connsiteX39" fmla="*/ 2020784 w 2309807"/>
              <a:gd name="connsiteY39" fmla="*/ 1039578 h 1735385"/>
              <a:gd name="connsiteX40" fmla="*/ 1729472 w 2309807"/>
              <a:gd name="connsiteY40" fmla="*/ 1039578 h 1735385"/>
              <a:gd name="connsiteX41" fmla="*/ 1730754 w 2309807"/>
              <a:gd name="connsiteY41" fmla="*/ 1041892 h 1735385"/>
              <a:gd name="connsiteX42" fmla="*/ 1730754 w 2309807"/>
              <a:gd name="connsiteY42" fmla="*/ 1150643 h 1735385"/>
              <a:gd name="connsiteX43" fmla="*/ 1864318 w 2309807"/>
              <a:gd name="connsiteY43" fmla="*/ 1393108 h 1735385"/>
              <a:gd name="connsiteX44" fmla="*/ 1577144 w 2309807"/>
              <a:gd name="connsiteY44" fmla="*/ 1393108 h 1735385"/>
              <a:gd name="connsiteX45" fmla="*/ 1577144 w 2309807"/>
              <a:gd name="connsiteY45" fmla="*/ 1508598 h 1735385"/>
              <a:gd name="connsiteX46" fmla="*/ 1576951 w 2309807"/>
              <a:gd name="connsiteY46" fmla="*/ 1508598 h 1735385"/>
              <a:gd name="connsiteX47" fmla="*/ 1576951 w 2309807"/>
              <a:gd name="connsiteY47" fmla="*/ 1392568 h 1735385"/>
              <a:gd name="connsiteX48" fmla="*/ 1863158 w 2309807"/>
              <a:gd name="connsiteY48" fmla="*/ 1392568 h 1735385"/>
              <a:gd name="connsiteX49" fmla="*/ 1729858 w 2309807"/>
              <a:gd name="connsiteY49" fmla="*/ 1151933 h 1735385"/>
              <a:gd name="connsiteX50" fmla="*/ 1443009 w 2309807"/>
              <a:gd name="connsiteY50" fmla="*/ 1151933 h 1735385"/>
              <a:gd name="connsiteX51" fmla="*/ 1510063 w 2309807"/>
              <a:gd name="connsiteY51" fmla="*/ 1272980 h 1735385"/>
              <a:gd name="connsiteX52" fmla="*/ 1439285 w 2309807"/>
              <a:gd name="connsiteY52" fmla="*/ 1149388 h 1735385"/>
              <a:gd name="connsiteX53" fmla="*/ 1439285 w 2309807"/>
              <a:gd name="connsiteY53" fmla="*/ 1268428 h 1735385"/>
              <a:gd name="connsiteX54" fmla="*/ 1154415 w 2309807"/>
              <a:gd name="connsiteY54" fmla="*/ 1268428 h 1735385"/>
              <a:gd name="connsiteX55" fmla="*/ 1287714 w 2309807"/>
              <a:gd name="connsiteY55" fmla="*/ 1509062 h 1735385"/>
              <a:gd name="connsiteX56" fmla="*/ 1288419 w 2309807"/>
              <a:gd name="connsiteY56" fmla="*/ 1509062 h 1735385"/>
              <a:gd name="connsiteX57" fmla="*/ 1288419 w 2309807"/>
              <a:gd name="connsiteY57" fmla="*/ 1511693 h 1735385"/>
              <a:gd name="connsiteX58" fmla="*/ 1154414 w 2309807"/>
              <a:gd name="connsiteY58" fmla="*/ 1268427 h 1735385"/>
              <a:gd name="connsiteX59" fmla="*/ 1154414 w 2309807"/>
              <a:gd name="connsiteY59" fmla="*/ 1381735 h 1735385"/>
              <a:gd name="connsiteX60" fmla="*/ 1287917 w 2309807"/>
              <a:gd name="connsiteY60" fmla="*/ 1624089 h 1735385"/>
              <a:gd name="connsiteX61" fmla="*/ 1285997 w 2309807"/>
              <a:gd name="connsiteY61" fmla="*/ 1624089 h 1735385"/>
              <a:gd name="connsiteX62" fmla="*/ 1153516 w 2309807"/>
              <a:gd name="connsiteY62" fmla="*/ 1384933 h 1735385"/>
              <a:gd name="connsiteX63" fmla="*/ 866669 w 2309807"/>
              <a:gd name="connsiteY63" fmla="*/ 1384933 h 1735385"/>
              <a:gd name="connsiteX64" fmla="*/ 999693 w 2309807"/>
              <a:gd name="connsiteY64" fmla="*/ 1625070 h 1735385"/>
              <a:gd name="connsiteX65" fmla="*/ 999693 w 2309807"/>
              <a:gd name="connsiteY65" fmla="*/ 1735385 h 1735385"/>
              <a:gd name="connsiteX66" fmla="*/ 998343 w 2309807"/>
              <a:gd name="connsiteY66" fmla="*/ 1735385 h 1735385"/>
              <a:gd name="connsiteX67" fmla="*/ 997377 w 2309807"/>
              <a:gd name="connsiteY67" fmla="*/ 1733642 h 1735385"/>
              <a:gd name="connsiteX68" fmla="*/ 997377 w 2309807"/>
              <a:gd name="connsiteY68" fmla="*/ 1622219 h 1735385"/>
              <a:gd name="connsiteX69" fmla="*/ 866667 w 2309807"/>
              <a:gd name="connsiteY69" fmla="*/ 1384933 h 1735385"/>
              <a:gd name="connsiteX70" fmla="*/ 866667 w 2309807"/>
              <a:gd name="connsiteY70" fmla="*/ 1499525 h 1735385"/>
              <a:gd name="connsiteX71" fmla="*/ 575319 w 2309807"/>
              <a:gd name="connsiteY71" fmla="*/ 1499525 h 1735385"/>
              <a:gd name="connsiteX72" fmla="*/ 575318 w 2309807"/>
              <a:gd name="connsiteY72" fmla="*/ 1499523 h 1735385"/>
              <a:gd name="connsiteX73" fmla="*/ 575318 w 2309807"/>
              <a:gd name="connsiteY73" fmla="*/ 1499525 h 1735385"/>
              <a:gd name="connsiteX74" fmla="*/ 575316 w 2309807"/>
              <a:gd name="connsiteY74" fmla="*/ 1499525 h 1735385"/>
              <a:gd name="connsiteX75" fmla="*/ 575318 w 2309807"/>
              <a:gd name="connsiteY75" fmla="*/ 1499528 h 1735385"/>
              <a:gd name="connsiteX76" fmla="*/ 575318 w 2309807"/>
              <a:gd name="connsiteY76" fmla="*/ 1610268 h 1735385"/>
              <a:gd name="connsiteX77" fmla="*/ 577083 w 2309807"/>
              <a:gd name="connsiteY77" fmla="*/ 1613472 h 1735385"/>
              <a:gd name="connsiteX78" fmla="*/ 285873 w 2309807"/>
              <a:gd name="connsiteY78" fmla="*/ 1613472 h 1735385"/>
              <a:gd name="connsiteX79" fmla="*/ 287575 w 2309807"/>
              <a:gd name="connsiteY79" fmla="*/ 1616543 h 1735385"/>
              <a:gd name="connsiteX80" fmla="*/ 287575 w 2309807"/>
              <a:gd name="connsiteY80" fmla="*/ 1726138 h 1735385"/>
              <a:gd name="connsiteX81" fmla="*/ 292669 w 2309807"/>
              <a:gd name="connsiteY81" fmla="*/ 1735385 h 1735385"/>
              <a:gd name="connsiteX82" fmla="*/ 291936 w 2309807"/>
              <a:gd name="connsiteY82" fmla="*/ 1735385 h 1735385"/>
              <a:gd name="connsiteX83" fmla="*/ 288585 w 2309807"/>
              <a:gd name="connsiteY83" fmla="*/ 1729337 h 1735385"/>
              <a:gd name="connsiteX84" fmla="*/ 1738 w 2309807"/>
              <a:gd name="connsiteY84" fmla="*/ 1729337 h 1735385"/>
              <a:gd name="connsiteX85" fmla="*/ 5089 w 2309807"/>
              <a:gd name="connsiteY85" fmla="*/ 1735385 h 1735385"/>
              <a:gd name="connsiteX86" fmla="*/ 0 w 2309807"/>
              <a:gd name="connsiteY86" fmla="*/ 1735385 h 1735385"/>
              <a:gd name="connsiteX87" fmla="*/ 0 w 2309807"/>
              <a:gd name="connsiteY87" fmla="*/ 1149129 h 1735385"/>
              <a:gd name="connsiteX88" fmla="*/ 0 w 2309807"/>
              <a:gd name="connsiteY88" fmla="*/ 1149128 h 173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309807" h="1735385">
                <a:moveTo>
                  <a:pt x="575875" y="1500534"/>
                </a:moveTo>
                <a:lnTo>
                  <a:pt x="705971" y="1735385"/>
                </a:lnTo>
                <a:lnTo>
                  <a:pt x="705245" y="1735385"/>
                </a:lnTo>
                <a:close/>
                <a:moveTo>
                  <a:pt x="1504249" y="1382113"/>
                </a:moveTo>
                <a:lnTo>
                  <a:pt x="1576684" y="1508598"/>
                </a:lnTo>
                <a:lnTo>
                  <a:pt x="1574315" y="1508598"/>
                </a:lnTo>
                <a:close/>
                <a:moveTo>
                  <a:pt x="1863136" y="1280213"/>
                </a:moveTo>
                <a:lnTo>
                  <a:pt x="1865870" y="1280213"/>
                </a:lnTo>
                <a:lnTo>
                  <a:pt x="1865870" y="1393108"/>
                </a:lnTo>
                <a:lnTo>
                  <a:pt x="1865073" y="1393108"/>
                </a:lnTo>
                <a:lnTo>
                  <a:pt x="1865073" y="1283730"/>
                </a:lnTo>
                <a:close/>
                <a:moveTo>
                  <a:pt x="0" y="0"/>
                </a:moveTo>
                <a:lnTo>
                  <a:pt x="288726" y="0"/>
                </a:lnTo>
                <a:lnTo>
                  <a:pt x="288726" y="115490"/>
                </a:lnTo>
                <a:lnTo>
                  <a:pt x="577452" y="115490"/>
                </a:lnTo>
                <a:lnTo>
                  <a:pt x="577452" y="230981"/>
                </a:lnTo>
                <a:lnTo>
                  <a:pt x="866178" y="230981"/>
                </a:lnTo>
                <a:lnTo>
                  <a:pt x="866178" y="346471"/>
                </a:lnTo>
                <a:lnTo>
                  <a:pt x="1154904" y="346471"/>
                </a:lnTo>
                <a:lnTo>
                  <a:pt x="1154904" y="461962"/>
                </a:lnTo>
                <a:lnTo>
                  <a:pt x="1443630" y="461962"/>
                </a:lnTo>
                <a:lnTo>
                  <a:pt x="1443630" y="577452"/>
                </a:lnTo>
                <a:lnTo>
                  <a:pt x="1732355" y="577452"/>
                </a:lnTo>
                <a:lnTo>
                  <a:pt x="1732355" y="692942"/>
                </a:lnTo>
                <a:lnTo>
                  <a:pt x="2021081" y="692942"/>
                </a:lnTo>
                <a:lnTo>
                  <a:pt x="2021081" y="809075"/>
                </a:lnTo>
                <a:lnTo>
                  <a:pt x="2309807" y="809075"/>
                </a:lnTo>
                <a:lnTo>
                  <a:pt x="2309807" y="927033"/>
                </a:lnTo>
                <a:lnTo>
                  <a:pt x="2307697" y="923224"/>
                </a:lnTo>
                <a:lnTo>
                  <a:pt x="2020842" y="923224"/>
                </a:lnTo>
                <a:lnTo>
                  <a:pt x="2154142" y="1163859"/>
                </a:lnTo>
                <a:lnTo>
                  <a:pt x="2154596" y="1163859"/>
                </a:lnTo>
                <a:lnTo>
                  <a:pt x="2154596" y="1277618"/>
                </a:lnTo>
                <a:lnTo>
                  <a:pt x="2154091" y="1277618"/>
                </a:lnTo>
                <a:lnTo>
                  <a:pt x="2154091" y="1167061"/>
                </a:lnTo>
                <a:lnTo>
                  <a:pt x="2019773" y="923225"/>
                </a:lnTo>
                <a:lnTo>
                  <a:pt x="2019773" y="1036377"/>
                </a:lnTo>
                <a:lnTo>
                  <a:pt x="2152662" y="1277618"/>
                </a:lnTo>
                <a:lnTo>
                  <a:pt x="2152646" y="1277618"/>
                </a:lnTo>
                <a:lnTo>
                  <a:pt x="2020784" y="1039578"/>
                </a:lnTo>
                <a:lnTo>
                  <a:pt x="1729472" y="1039578"/>
                </a:lnTo>
                <a:lnTo>
                  <a:pt x="1730754" y="1041892"/>
                </a:lnTo>
                <a:lnTo>
                  <a:pt x="1730754" y="1150643"/>
                </a:lnTo>
                <a:lnTo>
                  <a:pt x="1864318" y="1393108"/>
                </a:lnTo>
                <a:lnTo>
                  <a:pt x="1577144" y="1393108"/>
                </a:lnTo>
                <a:lnTo>
                  <a:pt x="1577144" y="1508598"/>
                </a:lnTo>
                <a:lnTo>
                  <a:pt x="1576951" y="1508598"/>
                </a:lnTo>
                <a:lnTo>
                  <a:pt x="1576951" y="1392568"/>
                </a:lnTo>
                <a:lnTo>
                  <a:pt x="1863158" y="1392568"/>
                </a:lnTo>
                <a:lnTo>
                  <a:pt x="1729858" y="1151933"/>
                </a:lnTo>
                <a:lnTo>
                  <a:pt x="1443009" y="1151933"/>
                </a:lnTo>
                <a:lnTo>
                  <a:pt x="1510063" y="1272980"/>
                </a:lnTo>
                <a:lnTo>
                  <a:pt x="1439285" y="1149388"/>
                </a:lnTo>
                <a:lnTo>
                  <a:pt x="1439285" y="1268428"/>
                </a:lnTo>
                <a:lnTo>
                  <a:pt x="1154415" y="1268428"/>
                </a:lnTo>
                <a:lnTo>
                  <a:pt x="1287714" y="1509062"/>
                </a:lnTo>
                <a:lnTo>
                  <a:pt x="1288419" y="1509062"/>
                </a:lnTo>
                <a:lnTo>
                  <a:pt x="1288419" y="1511693"/>
                </a:lnTo>
                <a:lnTo>
                  <a:pt x="1154414" y="1268427"/>
                </a:lnTo>
                <a:lnTo>
                  <a:pt x="1154414" y="1381735"/>
                </a:lnTo>
                <a:lnTo>
                  <a:pt x="1287917" y="1624089"/>
                </a:lnTo>
                <a:lnTo>
                  <a:pt x="1285997" y="1624089"/>
                </a:lnTo>
                <a:lnTo>
                  <a:pt x="1153516" y="1384933"/>
                </a:lnTo>
                <a:lnTo>
                  <a:pt x="866669" y="1384933"/>
                </a:lnTo>
                <a:lnTo>
                  <a:pt x="999693" y="1625070"/>
                </a:lnTo>
                <a:lnTo>
                  <a:pt x="999693" y="1735385"/>
                </a:lnTo>
                <a:lnTo>
                  <a:pt x="998343" y="1735385"/>
                </a:lnTo>
                <a:lnTo>
                  <a:pt x="997377" y="1733642"/>
                </a:lnTo>
                <a:lnTo>
                  <a:pt x="997377" y="1622219"/>
                </a:lnTo>
                <a:lnTo>
                  <a:pt x="866667" y="1384933"/>
                </a:lnTo>
                <a:lnTo>
                  <a:pt x="866667" y="1499525"/>
                </a:lnTo>
                <a:lnTo>
                  <a:pt x="575319" y="1499525"/>
                </a:lnTo>
                <a:lnTo>
                  <a:pt x="575318" y="1499523"/>
                </a:lnTo>
                <a:lnTo>
                  <a:pt x="575318" y="1499525"/>
                </a:lnTo>
                <a:lnTo>
                  <a:pt x="575316" y="1499525"/>
                </a:lnTo>
                <a:lnTo>
                  <a:pt x="575318" y="1499528"/>
                </a:lnTo>
                <a:lnTo>
                  <a:pt x="575318" y="1610268"/>
                </a:lnTo>
                <a:lnTo>
                  <a:pt x="577083" y="1613472"/>
                </a:lnTo>
                <a:lnTo>
                  <a:pt x="285873" y="1613472"/>
                </a:lnTo>
                <a:lnTo>
                  <a:pt x="287575" y="1616543"/>
                </a:lnTo>
                <a:lnTo>
                  <a:pt x="287575" y="1726138"/>
                </a:lnTo>
                <a:lnTo>
                  <a:pt x="292669" y="1735385"/>
                </a:lnTo>
                <a:lnTo>
                  <a:pt x="291936" y="1735385"/>
                </a:lnTo>
                <a:lnTo>
                  <a:pt x="288585" y="1729337"/>
                </a:lnTo>
                <a:lnTo>
                  <a:pt x="1738" y="1729337"/>
                </a:lnTo>
                <a:lnTo>
                  <a:pt x="5089" y="1735385"/>
                </a:lnTo>
                <a:lnTo>
                  <a:pt x="0" y="1735385"/>
                </a:lnTo>
                <a:lnTo>
                  <a:pt x="0" y="1149129"/>
                </a:lnTo>
                <a:lnTo>
                  <a:pt x="0" y="1149128"/>
                </a:lnTo>
                <a:close/>
              </a:path>
            </a:pathLst>
          </a:custGeom>
          <a:gradFill flip="none" rotWithShape="1">
            <a:gsLst>
              <a:gs pos="20000">
                <a:srgbClr val="019BAB"/>
              </a:gs>
              <a:gs pos="100000">
                <a:srgbClr val="02E6FE"/>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65" name="平行四边形 164"/>
          <p:cNvSpPr/>
          <p:nvPr/>
        </p:nvSpPr>
        <p:spPr>
          <a:xfrm rot="16200000" flipH="1" flipV="1">
            <a:off x="2908546" y="3526168"/>
            <a:ext cx="1724399" cy="100283"/>
          </a:xfrm>
          <a:prstGeom prst="parallelogram">
            <a:avLst>
              <a:gd name="adj" fmla="val 183941"/>
            </a:avLst>
          </a:prstGeom>
          <a:gradFill>
            <a:gsLst>
              <a:gs pos="0">
                <a:srgbClr val="019BAB"/>
              </a:gs>
              <a:gs pos="100000">
                <a:srgbClr val="02E6FE"/>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70" name="平行四边形 169"/>
          <p:cNvSpPr/>
          <p:nvPr/>
        </p:nvSpPr>
        <p:spPr>
          <a:xfrm rot="16200000" flipH="1" flipV="1">
            <a:off x="3460254" y="4512586"/>
            <a:ext cx="622644" cy="102032"/>
          </a:xfrm>
          <a:prstGeom prst="parallelogram">
            <a:avLst>
              <a:gd name="adj" fmla="val 183941"/>
            </a:avLst>
          </a:prstGeom>
          <a:gradFill>
            <a:gsLst>
              <a:gs pos="0">
                <a:srgbClr val="01ACBE">
                  <a:alpha val="50000"/>
                </a:srgbClr>
              </a:gs>
              <a:gs pos="100000">
                <a:srgbClr val="06E6FE">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grpSp>
        <p:nvGrpSpPr>
          <p:cNvPr id="39" name="组合 38"/>
          <p:cNvGrpSpPr/>
          <p:nvPr/>
        </p:nvGrpSpPr>
        <p:grpSpPr>
          <a:xfrm>
            <a:off x="3823128" y="3583693"/>
            <a:ext cx="1831211" cy="1477460"/>
            <a:chOff x="4815679" y="4823399"/>
            <a:chExt cx="3044367" cy="2456242"/>
          </a:xfrm>
        </p:grpSpPr>
        <p:grpSp>
          <p:nvGrpSpPr>
            <p:cNvPr id="37" name="组合 36"/>
            <p:cNvGrpSpPr/>
            <p:nvPr/>
          </p:nvGrpSpPr>
          <p:grpSpPr>
            <a:xfrm>
              <a:off x="4815714" y="5686428"/>
              <a:ext cx="523877" cy="442117"/>
              <a:chOff x="4815657" y="5686426"/>
              <a:chExt cx="523896" cy="442117"/>
            </a:xfrm>
          </p:grpSpPr>
          <p:sp>
            <p:nvSpPr>
              <p:cNvPr id="33" name="平行四边形 32"/>
              <p:cNvSpPr/>
              <p:nvPr/>
            </p:nvSpPr>
            <p:spPr>
              <a:xfrm flipH="1">
                <a:off x="4815657" y="5828505"/>
                <a:ext cx="523872" cy="300038"/>
              </a:xfrm>
              <a:prstGeom prst="parallelogram">
                <a:avLst>
                  <a:gd name="adj" fmla="val 55395"/>
                </a:avLst>
              </a:prstGeom>
              <a:gradFill flip="none" rotWithShape="1">
                <a:gsLst>
                  <a:gs pos="0">
                    <a:schemeClr val="bg1"/>
                  </a:gs>
                  <a:gs pos="100000">
                    <a:schemeClr val="bg1">
                      <a:lumMod val="85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5" name="平行四边形 74"/>
              <p:cNvSpPr/>
              <p:nvPr/>
            </p:nvSpPr>
            <p:spPr>
              <a:xfrm rot="5400000">
                <a:off x="5034755" y="5823746"/>
                <a:ext cx="442117" cy="167478"/>
              </a:xfrm>
              <a:prstGeom prst="parallelogram">
                <a:avLst>
                  <a:gd name="adj" fmla="val 181535"/>
                </a:avLst>
              </a:prstGeom>
              <a:gradFill flip="none" rotWithShape="1">
                <a:gsLst>
                  <a:gs pos="0">
                    <a:schemeClr val="bg1">
                      <a:lumMod val="50000"/>
                    </a:schemeClr>
                  </a:gs>
                  <a:gs pos="100000">
                    <a:schemeClr val="bg1">
                      <a:lumMod val="85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7" name="组合 76"/>
            <p:cNvGrpSpPr/>
            <p:nvPr/>
          </p:nvGrpSpPr>
          <p:grpSpPr>
            <a:xfrm>
              <a:off x="5169992" y="5541960"/>
              <a:ext cx="530756" cy="442117"/>
              <a:chOff x="4811176" y="5686427"/>
              <a:chExt cx="530752" cy="442117"/>
            </a:xfrm>
          </p:grpSpPr>
          <p:sp>
            <p:nvSpPr>
              <p:cNvPr id="78" name="平行四边形 77"/>
              <p:cNvSpPr/>
              <p:nvPr/>
            </p:nvSpPr>
            <p:spPr>
              <a:xfrm flipH="1">
                <a:off x="4811176" y="5828505"/>
                <a:ext cx="530752" cy="300038"/>
              </a:xfrm>
              <a:prstGeom prst="parallelogram">
                <a:avLst>
                  <a:gd name="adj" fmla="val 55395"/>
                </a:avLst>
              </a:prstGeom>
              <a:gradFill>
                <a:gsLst>
                  <a:gs pos="0">
                    <a:schemeClr val="bg1"/>
                  </a:gs>
                  <a:gs pos="100000">
                    <a:schemeClr val="bg1">
                      <a:lumMod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9" name="平行四边形 78"/>
              <p:cNvSpPr/>
              <p:nvPr/>
            </p:nvSpPr>
            <p:spPr>
              <a:xfrm rot="5400000">
                <a:off x="5034755" y="5823746"/>
                <a:ext cx="442117" cy="167479"/>
              </a:xfrm>
              <a:prstGeom prst="parallelogram">
                <a:avLst>
                  <a:gd name="adj" fmla="val 181535"/>
                </a:avLst>
              </a:prstGeom>
              <a:gradFill>
                <a:gsLst>
                  <a:gs pos="0">
                    <a:schemeClr val="bg1">
                      <a:lumMod val="50000"/>
                    </a:schemeClr>
                  </a:gs>
                  <a:gs pos="100000">
                    <a:schemeClr val="bg1">
                      <a:lumMod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0" name="组合 79"/>
            <p:cNvGrpSpPr/>
            <p:nvPr/>
          </p:nvGrpSpPr>
          <p:grpSpPr>
            <a:xfrm>
              <a:off x="5530889" y="5399083"/>
              <a:ext cx="530755" cy="442919"/>
              <a:chOff x="4813300" y="5685625"/>
              <a:chExt cx="530751" cy="442919"/>
            </a:xfrm>
          </p:grpSpPr>
          <p:sp>
            <p:nvSpPr>
              <p:cNvPr id="81" name="平行四边形 80"/>
              <p:cNvSpPr/>
              <p:nvPr/>
            </p:nvSpPr>
            <p:spPr>
              <a:xfrm flipH="1">
                <a:off x="4813300" y="5828505"/>
                <a:ext cx="530751" cy="300037"/>
              </a:xfrm>
              <a:prstGeom prst="parallelogram">
                <a:avLst>
                  <a:gd name="adj" fmla="val 55395"/>
                </a:avLst>
              </a:prstGeom>
              <a:gradFill>
                <a:gsLst>
                  <a:gs pos="0">
                    <a:schemeClr val="bg1"/>
                  </a:gs>
                  <a:gs pos="100000">
                    <a:schemeClr val="bg1">
                      <a:lumMod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2" name="平行四边形 81"/>
              <p:cNvSpPr/>
              <p:nvPr/>
            </p:nvSpPr>
            <p:spPr>
              <a:xfrm rot="5400000">
                <a:off x="5036601" y="5825596"/>
                <a:ext cx="442919" cy="162978"/>
              </a:xfrm>
              <a:prstGeom prst="parallelogram">
                <a:avLst>
                  <a:gd name="adj" fmla="val 181535"/>
                </a:avLst>
              </a:prstGeom>
              <a:gradFill>
                <a:gsLst>
                  <a:gs pos="0">
                    <a:schemeClr val="bg1">
                      <a:lumMod val="50000"/>
                    </a:schemeClr>
                  </a:gs>
                  <a:gs pos="100000">
                    <a:schemeClr val="bg1">
                      <a:lumMod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7" name="组合 96"/>
            <p:cNvGrpSpPr/>
            <p:nvPr/>
          </p:nvGrpSpPr>
          <p:grpSpPr>
            <a:xfrm>
              <a:off x="5894168" y="5253817"/>
              <a:ext cx="526256" cy="445305"/>
              <a:chOff x="4813276" y="5683238"/>
              <a:chExt cx="526276" cy="445305"/>
            </a:xfrm>
          </p:grpSpPr>
          <p:sp>
            <p:nvSpPr>
              <p:cNvPr id="98" name="平行四边形 97"/>
              <p:cNvSpPr/>
              <p:nvPr/>
            </p:nvSpPr>
            <p:spPr>
              <a:xfrm flipH="1">
                <a:off x="4813276" y="5828506"/>
                <a:ext cx="523872" cy="300037"/>
              </a:xfrm>
              <a:prstGeom prst="parallelogram">
                <a:avLst>
                  <a:gd name="adj" fmla="val 55395"/>
                </a:avLst>
              </a:prstGeom>
              <a:gradFill>
                <a:gsLst>
                  <a:gs pos="0">
                    <a:schemeClr val="bg1"/>
                  </a:gs>
                  <a:gs pos="100000">
                    <a:schemeClr val="bg1">
                      <a:lumMod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9" name="平行四边形 98"/>
              <p:cNvSpPr/>
              <p:nvPr/>
            </p:nvSpPr>
            <p:spPr>
              <a:xfrm rot="5400000">
                <a:off x="5033160" y="5822152"/>
                <a:ext cx="445305" cy="167478"/>
              </a:xfrm>
              <a:prstGeom prst="parallelogram">
                <a:avLst>
                  <a:gd name="adj" fmla="val 181535"/>
                </a:avLst>
              </a:prstGeom>
              <a:gradFill>
                <a:gsLst>
                  <a:gs pos="0">
                    <a:schemeClr val="bg1">
                      <a:lumMod val="50000"/>
                    </a:schemeClr>
                  </a:gs>
                  <a:gs pos="100000">
                    <a:schemeClr val="bg1">
                      <a:lumMod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0" name="组合 99"/>
            <p:cNvGrpSpPr/>
            <p:nvPr/>
          </p:nvGrpSpPr>
          <p:grpSpPr>
            <a:xfrm>
              <a:off x="6252948" y="5105393"/>
              <a:ext cx="526847" cy="448465"/>
              <a:chOff x="4815689" y="5680080"/>
              <a:chExt cx="526833" cy="448465"/>
            </a:xfrm>
          </p:grpSpPr>
          <p:sp>
            <p:nvSpPr>
              <p:cNvPr id="101" name="平行四边形 100"/>
              <p:cNvSpPr/>
              <p:nvPr/>
            </p:nvSpPr>
            <p:spPr>
              <a:xfrm flipH="1">
                <a:off x="4815689" y="5828505"/>
                <a:ext cx="523876" cy="300036"/>
              </a:xfrm>
              <a:prstGeom prst="parallelogram">
                <a:avLst>
                  <a:gd name="adj" fmla="val 55395"/>
                </a:avLst>
              </a:prstGeom>
              <a:gradFill>
                <a:gsLst>
                  <a:gs pos="0">
                    <a:schemeClr val="bg1"/>
                  </a:gs>
                  <a:gs pos="100000">
                    <a:schemeClr val="bg1">
                      <a:lumMod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2" name="平行四边形 101"/>
              <p:cNvSpPr/>
              <p:nvPr/>
            </p:nvSpPr>
            <p:spPr>
              <a:xfrm rot="5400000">
                <a:off x="5032464" y="5818487"/>
                <a:ext cx="448465" cy="171651"/>
              </a:xfrm>
              <a:prstGeom prst="parallelogram">
                <a:avLst>
                  <a:gd name="adj" fmla="val 174617"/>
                </a:avLst>
              </a:prstGeom>
              <a:gradFill>
                <a:gsLst>
                  <a:gs pos="0">
                    <a:schemeClr val="bg1">
                      <a:lumMod val="50000"/>
                    </a:schemeClr>
                  </a:gs>
                  <a:gs pos="100000">
                    <a:schemeClr val="bg1">
                      <a:lumMod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3" name="组合 102"/>
            <p:cNvGrpSpPr/>
            <p:nvPr/>
          </p:nvGrpSpPr>
          <p:grpSpPr>
            <a:xfrm>
              <a:off x="6612787" y="4968869"/>
              <a:ext cx="526258" cy="442117"/>
              <a:chOff x="4815673" y="5686427"/>
              <a:chExt cx="526261" cy="442117"/>
            </a:xfrm>
          </p:grpSpPr>
          <p:sp>
            <p:nvSpPr>
              <p:cNvPr id="104" name="平行四边形 103"/>
              <p:cNvSpPr/>
              <p:nvPr/>
            </p:nvSpPr>
            <p:spPr>
              <a:xfrm flipH="1">
                <a:off x="4815673" y="5826124"/>
                <a:ext cx="523873" cy="300038"/>
              </a:xfrm>
              <a:prstGeom prst="parallelogram">
                <a:avLst>
                  <a:gd name="adj" fmla="val 55395"/>
                </a:avLst>
              </a:prstGeom>
              <a:gradFill>
                <a:gsLst>
                  <a:gs pos="0">
                    <a:schemeClr val="bg1"/>
                  </a:gs>
                  <a:gs pos="100000">
                    <a:schemeClr val="bg1">
                      <a:lumMod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5" name="平行四边形 104"/>
              <p:cNvSpPr/>
              <p:nvPr/>
            </p:nvSpPr>
            <p:spPr>
              <a:xfrm rot="5400000">
                <a:off x="5037136" y="5823746"/>
                <a:ext cx="442117" cy="167479"/>
              </a:xfrm>
              <a:prstGeom prst="parallelogram">
                <a:avLst>
                  <a:gd name="adj" fmla="val 181535"/>
                </a:avLst>
              </a:prstGeom>
              <a:gradFill>
                <a:gsLst>
                  <a:gs pos="0">
                    <a:schemeClr val="bg1">
                      <a:lumMod val="50000"/>
                    </a:schemeClr>
                  </a:gs>
                  <a:gs pos="100000">
                    <a:schemeClr val="bg1">
                      <a:lumMod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6" name="组合 105"/>
            <p:cNvGrpSpPr/>
            <p:nvPr/>
          </p:nvGrpSpPr>
          <p:grpSpPr>
            <a:xfrm>
              <a:off x="6969968" y="4823399"/>
              <a:ext cx="529443" cy="445113"/>
              <a:chOff x="4810093" y="5683431"/>
              <a:chExt cx="529459" cy="445113"/>
            </a:xfrm>
          </p:grpSpPr>
          <p:sp>
            <p:nvSpPr>
              <p:cNvPr id="107" name="平行四边形 106"/>
              <p:cNvSpPr/>
              <p:nvPr/>
            </p:nvSpPr>
            <p:spPr>
              <a:xfrm flipH="1">
                <a:off x="4810093" y="5828507"/>
                <a:ext cx="529438" cy="300037"/>
              </a:xfrm>
              <a:prstGeom prst="parallelogram">
                <a:avLst>
                  <a:gd name="adj" fmla="val 55395"/>
                </a:avLst>
              </a:prstGeom>
              <a:gradFill>
                <a:gsLst>
                  <a:gs pos="0">
                    <a:schemeClr val="bg1"/>
                  </a:gs>
                  <a:gs pos="100000">
                    <a:schemeClr val="bg1">
                      <a:lumMod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8" name="平行四边形 107"/>
              <p:cNvSpPr/>
              <p:nvPr/>
            </p:nvSpPr>
            <p:spPr>
              <a:xfrm rot="5400000">
                <a:off x="5033256" y="5822248"/>
                <a:ext cx="445113" cy="167479"/>
              </a:xfrm>
              <a:prstGeom prst="parallelogram">
                <a:avLst>
                  <a:gd name="adj" fmla="val 181535"/>
                </a:avLst>
              </a:prstGeom>
              <a:gradFill>
                <a:gsLst>
                  <a:gs pos="0">
                    <a:schemeClr val="bg1">
                      <a:lumMod val="50000"/>
                    </a:schemeClr>
                  </a:gs>
                  <a:gs pos="100000">
                    <a:schemeClr val="bg1">
                      <a:lumMod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0" name="平行四边形 109"/>
            <p:cNvSpPr/>
            <p:nvPr/>
          </p:nvSpPr>
          <p:spPr>
            <a:xfrm flipH="1">
              <a:off x="7333267" y="4823399"/>
              <a:ext cx="523877" cy="300038"/>
            </a:xfrm>
            <a:prstGeom prst="parallelogram">
              <a:avLst>
                <a:gd name="adj" fmla="val 55395"/>
              </a:avLst>
            </a:prstGeom>
            <a:gradFill>
              <a:gsLst>
                <a:gs pos="0">
                  <a:schemeClr val="bg1"/>
                </a:gs>
                <a:gs pos="100000">
                  <a:schemeClr val="bg1">
                    <a:lumMod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1" name="任意多边形 60"/>
            <p:cNvSpPr/>
            <p:nvPr/>
          </p:nvSpPr>
          <p:spPr>
            <a:xfrm flipH="1">
              <a:off x="4980024" y="5121277"/>
              <a:ext cx="2880022" cy="1432800"/>
            </a:xfrm>
            <a:custGeom>
              <a:avLst/>
              <a:gdLst>
                <a:gd name="connsiteX0" fmla="*/ 360000 w 2880000"/>
                <a:gd name="connsiteY0" fmla="*/ 0 h 1432800"/>
                <a:gd name="connsiteX1" fmla="*/ 0 w 2880000"/>
                <a:gd name="connsiteY1" fmla="*/ 0 h 1432800"/>
                <a:gd name="connsiteX2" fmla="*/ 0 w 2880000"/>
                <a:gd name="connsiteY2" fmla="*/ 1432800 h 1432800"/>
                <a:gd name="connsiteX3" fmla="*/ 2880000 w 2880000"/>
                <a:gd name="connsiteY3" fmla="*/ 1432800 h 1432800"/>
                <a:gd name="connsiteX4" fmla="*/ 2880000 w 2880000"/>
                <a:gd name="connsiteY4" fmla="*/ 1008801 h 1432800"/>
                <a:gd name="connsiteX5" fmla="*/ 2520000 w 2880000"/>
                <a:gd name="connsiteY5" fmla="*/ 1008801 h 1432800"/>
                <a:gd name="connsiteX6" fmla="*/ 2520000 w 2880000"/>
                <a:gd name="connsiteY6" fmla="*/ 864000 h 1432800"/>
                <a:gd name="connsiteX7" fmla="*/ 2160000 w 2880000"/>
                <a:gd name="connsiteY7" fmla="*/ 864000 h 1432800"/>
                <a:gd name="connsiteX8" fmla="*/ 2160000 w 2880000"/>
                <a:gd name="connsiteY8" fmla="*/ 720000 h 1432800"/>
                <a:gd name="connsiteX9" fmla="*/ 1800000 w 2880000"/>
                <a:gd name="connsiteY9" fmla="*/ 720000 h 1432800"/>
                <a:gd name="connsiteX10" fmla="*/ 1800000 w 2880000"/>
                <a:gd name="connsiteY10" fmla="*/ 576000 h 1432800"/>
                <a:gd name="connsiteX11" fmla="*/ 1440000 w 2880000"/>
                <a:gd name="connsiteY11" fmla="*/ 576000 h 1432800"/>
                <a:gd name="connsiteX12" fmla="*/ 1440000 w 2880000"/>
                <a:gd name="connsiteY12" fmla="*/ 432000 h 1432800"/>
                <a:gd name="connsiteX13" fmla="*/ 1080000 w 2880000"/>
                <a:gd name="connsiteY13" fmla="*/ 432000 h 1432800"/>
                <a:gd name="connsiteX14" fmla="*/ 1080000 w 2880000"/>
                <a:gd name="connsiteY14" fmla="*/ 288000 h 1432800"/>
                <a:gd name="connsiteX15" fmla="*/ 720000 w 2880000"/>
                <a:gd name="connsiteY15" fmla="*/ 288000 h 1432800"/>
                <a:gd name="connsiteX16" fmla="*/ 720000 w 2880000"/>
                <a:gd name="connsiteY16" fmla="*/ 144000 h 1432800"/>
                <a:gd name="connsiteX17" fmla="*/ 360000 w 2880000"/>
                <a:gd name="connsiteY17" fmla="*/ 144000 h 143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80000" h="1432800">
                  <a:moveTo>
                    <a:pt x="360000" y="0"/>
                  </a:moveTo>
                  <a:lnTo>
                    <a:pt x="0" y="0"/>
                  </a:lnTo>
                  <a:lnTo>
                    <a:pt x="0" y="1432800"/>
                  </a:lnTo>
                  <a:lnTo>
                    <a:pt x="2880000" y="1432800"/>
                  </a:lnTo>
                  <a:lnTo>
                    <a:pt x="2880000" y="1008801"/>
                  </a:lnTo>
                  <a:lnTo>
                    <a:pt x="2520000" y="1008801"/>
                  </a:lnTo>
                  <a:lnTo>
                    <a:pt x="2520000" y="864000"/>
                  </a:lnTo>
                  <a:lnTo>
                    <a:pt x="2160000" y="864000"/>
                  </a:lnTo>
                  <a:lnTo>
                    <a:pt x="2160000" y="720000"/>
                  </a:lnTo>
                  <a:lnTo>
                    <a:pt x="1800000" y="720000"/>
                  </a:lnTo>
                  <a:lnTo>
                    <a:pt x="1800000" y="576000"/>
                  </a:lnTo>
                  <a:lnTo>
                    <a:pt x="1440000" y="576000"/>
                  </a:lnTo>
                  <a:lnTo>
                    <a:pt x="1440000" y="432000"/>
                  </a:lnTo>
                  <a:lnTo>
                    <a:pt x="1080000" y="432000"/>
                  </a:lnTo>
                  <a:lnTo>
                    <a:pt x="1080000" y="288000"/>
                  </a:lnTo>
                  <a:lnTo>
                    <a:pt x="720000" y="288000"/>
                  </a:lnTo>
                  <a:lnTo>
                    <a:pt x="720000" y="144000"/>
                  </a:lnTo>
                  <a:lnTo>
                    <a:pt x="360000" y="144000"/>
                  </a:lnTo>
                  <a:close/>
                </a:path>
              </a:pathLst>
            </a:custGeom>
            <a:gradFill flip="none" rotWithShape="1">
              <a:gsLst>
                <a:gs pos="20000">
                  <a:srgbClr val="F69200"/>
                </a:gs>
                <a:gs pos="100000">
                  <a:srgbClr val="FFCF8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2" name="平行四边形 111"/>
            <p:cNvSpPr/>
            <p:nvPr/>
          </p:nvSpPr>
          <p:spPr>
            <a:xfrm rot="16200000" flipH="1" flipV="1">
              <a:off x="4536280" y="6107932"/>
              <a:ext cx="725570" cy="166720"/>
            </a:xfrm>
            <a:prstGeom prst="parallelogram">
              <a:avLst>
                <a:gd name="adj" fmla="val 183941"/>
              </a:avLst>
            </a:prstGeom>
            <a:gradFill>
              <a:gsLst>
                <a:gs pos="0">
                  <a:srgbClr val="F69200"/>
                </a:gs>
                <a:gs pos="100000">
                  <a:srgbClr val="FFCF89"/>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7" name="平行四边形 126"/>
            <p:cNvSpPr/>
            <p:nvPr/>
          </p:nvSpPr>
          <p:spPr>
            <a:xfrm rot="16200000" flipH="1" flipV="1">
              <a:off x="4381473" y="6678716"/>
              <a:ext cx="1035131" cy="166720"/>
            </a:xfrm>
            <a:prstGeom prst="parallelogram">
              <a:avLst>
                <a:gd name="adj" fmla="val 183941"/>
              </a:avLst>
            </a:prstGeom>
            <a:gradFill>
              <a:gsLst>
                <a:gs pos="0">
                  <a:srgbClr val="F69200">
                    <a:alpha val="50000"/>
                  </a:srgbClr>
                </a:gs>
                <a:gs pos="100000">
                  <a:srgbClr val="FFCF89">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7" name="任意多边形 116"/>
          <p:cNvSpPr/>
          <p:nvPr/>
        </p:nvSpPr>
        <p:spPr>
          <a:xfrm rot="5400000">
            <a:off x="3995428" y="4227189"/>
            <a:ext cx="182387" cy="100741"/>
          </a:xfrm>
          <a:custGeom>
            <a:avLst/>
            <a:gdLst>
              <a:gd name="connsiteX0" fmla="*/ 0 w 305749"/>
              <a:gd name="connsiteY0" fmla="*/ 167479 h 167479"/>
              <a:gd name="connsiteX1" fmla="*/ 304033 w 305749"/>
              <a:gd name="connsiteY1" fmla="*/ 0 h 167479"/>
              <a:gd name="connsiteX2" fmla="*/ 305749 w 305749"/>
              <a:gd name="connsiteY2" fmla="*/ 0 h 167479"/>
              <a:gd name="connsiteX3" fmla="*/ 305749 w 305749"/>
              <a:gd name="connsiteY3" fmla="*/ 75120 h 167479"/>
              <a:gd name="connsiteX4" fmla="*/ 138084 w 305749"/>
              <a:gd name="connsiteY4" fmla="*/ 167479 h 167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49" h="167479">
                <a:moveTo>
                  <a:pt x="0" y="167479"/>
                </a:moveTo>
                <a:lnTo>
                  <a:pt x="304033" y="0"/>
                </a:lnTo>
                <a:lnTo>
                  <a:pt x="305749" y="0"/>
                </a:lnTo>
                <a:lnTo>
                  <a:pt x="305749" y="75120"/>
                </a:lnTo>
                <a:lnTo>
                  <a:pt x="138084" y="167479"/>
                </a:lnTo>
                <a:close/>
              </a:path>
            </a:pathLst>
          </a:custGeom>
          <a:gradFill flip="none" rotWithShape="1">
            <a:gsLst>
              <a:gs pos="0">
                <a:schemeClr val="bg1">
                  <a:lumMod val="75000"/>
                </a:schemeClr>
              </a:gs>
              <a:gs pos="100000">
                <a:schemeClr val="bg1">
                  <a:lumMod val="85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19" name="任意多边形 118"/>
          <p:cNvSpPr/>
          <p:nvPr/>
        </p:nvSpPr>
        <p:spPr>
          <a:xfrm rot="5400000">
            <a:off x="4213625" y="4140291"/>
            <a:ext cx="182387" cy="100741"/>
          </a:xfrm>
          <a:custGeom>
            <a:avLst/>
            <a:gdLst>
              <a:gd name="connsiteX0" fmla="*/ 0 w 305749"/>
              <a:gd name="connsiteY0" fmla="*/ 167479 h 167479"/>
              <a:gd name="connsiteX1" fmla="*/ 304033 w 305749"/>
              <a:gd name="connsiteY1" fmla="*/ 0 h 167479"/>
              <a:gd name="connsiteX2" fmla="*/ 305749 w 305749"/>
              <a:gd name="connsiteY2" fmla="*/ 0 h 167479"/>
              <a:gd name="connsiteX3" fmla="*/ 305749 w 305749"/>
              <a:gd name="connsiteY3" fmla="*/ 75120 h 167479"/>
              <a:gd name="connsiteX4" fmla="*/ 138084 w 305749"/>
              <a:gd name="connsiteY4" fmla="*/ 167479 h 167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49" h="167479">
                <a:moveTo>
                  <a:pt x="0" y="167479"/>
                </a:moveTo>
                <a:lnTo>
                  <a:pt x="304033" y="0"/>
                </a:lnTo>
                <a:lnTo>
                  <a:pt x="305749" y="0"/>
                </a:lnTo>
                <a:lnTo>
                  <a:pt x="305749" y="75120"/>
                </a:lnTo>
                <a:lnTo>
                  <a:pt x="138084" y="167479"/>
                </a:lnTo>
                <a:close/>
              </a:path>
            </a:pathLst>
          </a:custGeom>
          <a:gradFill flip="none" rotWithShape="1">
            <a:gsLst>
              <a:gs pos="0">
                <a:schemeClr val="bg1">
                  <a:lumMod val="75000"/>
                </a:schemeClr>
              </a:gs>
              <a:gs pos="100000">
                <a:schemeClr val="bg1">
                  <a:lumMod val="85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20" name="任意多边形 119"/>
          <p:cNvSpPr/>
          <p:nvPr/>
        </p:nvSpPr>
        <p:spPr>
          <a:xfrm rot="5400000">
            <a:off x="4430708" y="4054830"/>
            <a:ext cx="182387" cy="100741"/>
          </a:xfrm>
          <a:custGeom>
            <a:avLst/>
            <a:gdLst>
              <a:gd name="connsiteX0" fmla="*/ 0 w 305749"/>
              <a:gd name="connsiteY0" fmla="*/ 167479 h 167479"/>
              <a:gd name="connsiteX1" fmla="*/ 304033 w 305749"/>
              <a:gd name="connsiteY1" fmla="*/ 0 h 167479"/>
              <a:gd name="connsiteX2" fmla="*/ 305749 w 305749"/>
              <a:gd name="connsiteY2" fmla="*/ 0 h 167479"/>
              <a:gd name="connsiteX3" fmla="*/ 305749 w 305749"/>
              <a:gd name="connsiteY3" fmla="*/ 75120 h 167479"/>
              <a:gd name="connsiteX4" fmla="*/ 138084 w 305749"/>
              <a:gd name="connsiteY4" fmla="*/ 167479 h 167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49" h="167479">
                <a:moveTo>
                  <a:pt x="0" y="167479"/>
                </a:moveTo>
                <a:lnTo>
                  <a:pt x="304033" y="0"/>
                </a:lnTo>
                <a:lnTo>
                  <a:pt x="305749" y="0"/>
                </a:lnTo>
                <a:lnTo>
                  <a:pt x="305749" y="75120"/>
                </a:lnTo>
                <a:lnTo>
                  <a:pt x="138084" y="167479"/>
                </a:lnTo>
                <a:close/>
              </a:path>
            </a:pathLst>
          </a:custGeom>
          <a:gradFill flip="none" rotWithShape="1">
            <a:gsLst>
              <a:gs pos="0">
                <a:schemeClr val="bg1">
                  <a:lumMod val="75000"/>
                </a:schemeClr>
              </a:gs>
              <a:gs pos="100000">
                <a:schemeClr val="bg1">
                  <a:lumMod val="85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21" name="任意多边形 120"/>
          <p:cNvSpPr/>
          <p:nvPr/>
        </p:nvSpPr>
        <p:spPr>
          <a:xfrm rot="5400000">
            <a:off x="4645159" y="3967452"/>
            <a:ext cx="182387" cy="100741"/>
          </a:xfrm>
          <a:custGeom>
            <a:avLst/>
            <a:gdLst>
              <a:gd name="connsiteX0" fmla="*/ 0 w 305749"/>
              <a:gd name="connsiteY0" fmla="*/ 167479 h 167479"/>
              <a:gd name="connsiteX1" fmla="*/ 304033 w 305749"/>
              <a:gd name="connsiteY1" fmla="*/ 0 h 167479"/>
              <a:gd name="connsiteX2" fmla="*/ 305749 w 305749"/>
              <a:gd name="connsiteY2" fmla="*/ 0 h 167479"/>
              <a:gd name="connsiteX3" fmla="*/ 305749 w 305749"/>
              <a:gd name="connsiteY3" fmla="*/ 75120 h 167479"/>
              <a:gd name="connsiteX4" fmla="*/ 138084 w 305749"/>
              <a:gd name="connsiteY4" fmla="*/ 167479 h 167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49" h="167479">
                <a:moveTo>
                  <a:pt x="0" y="167479"/>
                </a:moveTo>
                <a:lnTo>
                  <a:pt x="304033" y="0"/>
                </a:lnTo>
                <a:lnTo>
                  <a:pt x="305749" y="0"/>
                </a:lnTo>
                <a:lnTo>
                  <a:pt x="305749" y="75120"/>
                </a:lnTo>
                <a:lnTo>
                  <a:pt x="138084" y="167479"/>
                </a:lnTo>
                <a:close/>
              </a:path>
            </a:pathLst>
          </a:custGeom>
          <a:gradFill flip="none" rotWithShape="1">
            <a:gsLst>
              <a:gs pos="0">
                <a:schemeClr val="bg1">
                  <a:lumMod val="75000"/>
                </a:schemeClr>
              </a:gs>
              <a:gs pos="100000">
                <a:schemeClr val="bg1">
                  <a:lumMod val="85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22" name="任意多边形 121"/>
          <p:cNvSpPr/>
          <p:nvPr/>
        </p:nvSpPr>
        <p:spPr>
          <a:xfrm rot="5400000">
            <a:off x="4861208" y="3881508"/>
            <a:ext cx="182387" cy="100741"/>
          </a:xfrm>
          <a:custGeom>
            <a:avLst/>
            <a:gdLst>
              <a:gd name="connsiteX0" fmla="*/ 0 w 305749"/>
              <a:gd name="connsiteY0" fmla="*/ 167479 h 167479"/>
              <a:gd name="connsiteX1" fmla="*/ 304033 w 305749"/>
              <a:gd name="connsiteY1" fmla="*/ 0 h 167479"/>
              <a:gd name="connsiteX2" fmla="*/ 305749 w 305749"/>
              <a:gd name="connsiteY2" fmla="*/ 0 h 167479"/>
              <a:gd name="connsiteX3" fmla="*/ 305749 w 305749"/>
              <a:gd name="connsiteY3" fmla="*/ 75120 h 167479"/>
              <a:gd name="connsiteX4" fmla="*/ 138084 w 305749"/>
              <a:gd name="connsiteY4" fmla="*/ 167479 h 167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49" h="167479">
                <a:moveTo>
                  <a:pt x="0" y="167479"/>
                </a:moveTo>
                <a:lnTo>
                  <a:pt x="304033" y="0"/>
                </a:lnTo>
                <a:lnTo>
                  <a:pt x="305749" y="0"/>
                </a:lnTo>
                <a:lnTo>
                  <a:pt x="305749" y="75120"/>
                </a:lnTo>
                <a:lnTo>
                  <a:pt x="138084" y="167479"/>
                </a:lnTo>
                <a:close/>
              </a:path>
            </a:pathLst>
          </a:custGeom>
          <a:gradFill flip="none" rotWithShape="1">
            <a:gsLst>
              <a:gs pos="0">
                <a:schemeClr val="bg1">
                  <a:lumMod val="75000"/>
                </a:schemeClr>
              </a:gs>
              <a:gs pos="100000">
                <a:schemeClr val="bg1">
                  <a:lumMod val="85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23" name="任意多边形 122"/>
          <p:cNvSpPr/>
          <p:nvPr/>
        </p:nvSpPr>
        <p:spPr>
          <a:xfrm rot="5400000">
            <a:off x="5077655" y="3794137"/>
            <a:ext cx="182387" cy="100741"/>
          </a:xfrm>
          <a:custGeom>
            <a:avLst/>
            <a:gdLst>
              <a:gd name="connsiteX0" fmla="*/ 0 w 305749"/>
              <a:gd name="connsiteY0" fmla="*/ 167479 h 167479"/>
              <a:gd name="connsiteX1" fmla="*/ 304033 w 305749"/>
              <a:gd name="connsiteY1" fmla="*/ 0 h 167479"/>
              <a:gd name="connsiteX2" fmla="*/ 305749 w 305749"/>
              <a:gd name="connsiteY2" fmla="*/ 0 h 167479"/>
              <a:gd name="connsiteX3" fmla="*/ 305749 w 305749"/>
              <a:gd name="connsiteY3" fmla="*/ 75120 h 167479"/>
              <a:gd name="connsiteX4" fmla="*/ 138084 w 305749"/>
              <a:gd name="connsiteY4" fmla="*/ 167479 h 167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49" h="167479">
                <a:moveTo>
                  <a:pt x="0" y="167479"/>
                </a:moveTo>
                <a:lnTo>
                  <a:pt x="304033" y="0"/>
                </a:lnTo>
                <a:lnTo>
                  <a:pt x="305749" y="0"/>
                </a:lnTo>
                <a:lnTo>
                  <a:pt x="305749" y="75120"/>
                </a:lnTo>
                <a:lnTo>
                  <a:pt x="138084" y="167479"/>
                </a:lnTo>
                <a:close/>
              </a:path>
            </a:pathLst>
          </a:custGeom>
          <a:gradFill flip="none" rotWithShape="1">
            <a:gsLst>
              <a:gs pos="0">
                <a:schemeClr val="bg1">
                  <a:lumMod val="75000"/>
                </a:schemeClr>
              </a:gs>
              <a:gs pos="100000">
                <a:schemeClr val="bg1">
                  <a:lumMod val="85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24" name="任意多边形 123"/>
          <p:cNvSpPr/>
          <p:nvPr/>
        </p:nvSpPr>
        <p:spPr>
          <a:xfrm rot="5400000">
            <a:off x="5295850" y="3709871"/>
            <a:ext cx="182387" cy="100741"/>
          </a:xfrm>
          <a:custGeom>
            <a:avLst/>
            <a:gdLst>
              <a:gd name="connsiteX0" fmla="*/ 0 w 305749"/>
              <a:gd name="connsiteY0" fmla="*/ 167479 h 167479"/>
              <a:gd name="connsiteX1" fmla="*/ 304033 w 305749"/>
              <a:gd name="connsiteY1" fmla="*/ 0 h 167479"/>
              <a:gd name="connsiteX2" fmla="*/ 305749 w 305749"/>
              <a:gd name="connsiteY2" fmla="*/ 0 h 167479"/>
              <a:gd name="connsiteX3" fmla="*/ 305749 w 305749"/>
              <a:gd name="connsiteY3" fmla="*/ 75120 h 167479"/>
              <a:gd name="connsiteX4" fmla="*/ 138084 w 305749"/>
              <a:gd name="connsiteY4" fmla="*/ 167479 h 167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49" h="167479">
                <a:moveTo>
                  <a:pt x="0" y="167479"/>
                </a:moveTo>
                <a:lnTo>
                  <a:pt x="304033" y="0"/>
                </a:lnTo>
                <a:lnTo>
                  <a:pt x="305749" y="0"/>
                </a:lnTo>
                <a:lnTo>
                  <a:pt x="305749" y="75120"/>
                </a:lnTo>
                <a:lnTo>
                  <a:pt x="138084" y="167479"/>
                </a:lnTo>
                <a:close/>
              </a:path>
            </a:pathLst>
          </a:custGeom>
          <a:gradFill flip="none" rotWithShape="1">
            <a:gsLst>
              <a:gs pos="0">
                <a:schemeClr val="bg1">
                  <a:lumMod val="75000"/>
                </a:schemeClr>
              </a:gs>
              <a:gs pos="100000">
                <a:schemeClr val="bg1">
                  <a:lumMod val="85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59" name="矩形 58"/>
          <p:cNvSpPr/>
          <p:nvPr/>
        </p:nvSpPr>
        <p:spPr>
          <a:xfrm>
            <a:off x="3921982" y="4624717"/>
            <a:ext cx="1730612" cy="436436"/>
          </a:xfrm>
          <a:prstGeom prst="rect">
            <a:avLst/>
          </a:prstGeom>
          <a:gradFill flip="none" rotWithShape="1">
            <a:gsLst>
              <a:gs pos="0">
                <a:srgbClr val="F69200">
                  <a:alpha val="50000"/>
                </a:srgbClr>
              </a:gs>
              <a:gs pos="100000">
                <a:srgbClr val="FFCF89">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209" name="平行四边形 208"/>
          <p:cNvSpPr/>
          <p:nvPr/>
        </p:nvSpPr>
        <p:spPr>
          <a:xfrm rot="16200000" flipH="1" flipV="1">
            <a:off x="3359966" y="4332920"/>
            <a:ext cx="622644" cy="100283"/>
          </a:xfrm>
          <a:prstGeom prst="parallelogram">
            <a:avLst>
              <a:gd name="adj" fmla="val 183941"/>
            </a:avLst>
          </a:prstGeom>
          <a:gradFill>
            <a:gsLst>
              <a:gs pos="0">
                <a:srgbClr val="E35353">
                  <a:lumMod val="67000"/>
                  <a:lumOff val="33000"/>
                </a:srgbClr>
              </a:gs>
              <a:gs pos="100000">
                <a:srgbClr val="F0A6A6">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257" name="平行四边形 256"/>
          <p:cNvSpPr/>
          <p:nvPr/>
        </p:nvSpPr>
        <p:spPr>
          <a:xfrm rot="16200000" flipH="1" flipV="1">
            <a:off x="3260264" y="4144180"/>
            <a:ext cx="622644" cy="100283"/>
          </a:xfrm>
          <a:prstGeom prst="parallelogram">
            <a:avLst>
              <a:gd name="adj" fmla="val 183941"/>
            </a:avLst>
          </a:prstGeom>
          <a:gradFill>
            <a:gsLst>
              <a:gs pos="0">
                <a:srgbClr val="663A77">
                  <a:alpha val="55000"/>
                </a:srgbClr>
              </a:gs>
              <a:gs pos="100000">
                <a:srgbClr val="A876BC">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25" name="AutoShape 34"/>
          <p:cNvSpPr>
            <a:spLocks noChangeAspect="1" noChangeArrowheads="1" noTextEdit="1"/>
          </p:cNvSpPr>
          <p:nvPr/>
        </p:nvSpPr>
        <p:spPr bwMode="auto">
          <a:xfrm>
            <a:off x="4503357" y="2677716"/>
            <a:ext cx="169069" cy="159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a:solidFill>
                <a:prstClr val="black"/>
              </a:solidFill>
            </a:endParaRPr>
          </a:p>
        </p:txBody>
      </p:sp>
      <p:grpSp>
        <p:nvGrpSpPr>
          <p:cNvPr id="1027" name="组合 1026"/>
          <p:cNvGrpSpPr/>
          <p:nvPr/>
        </p:nvGrpSpPr>
        <p:grpSpPr>
          <a:xfrm>
            <a:off x="4611373" y="4110954"/>
            <a:ext cx="676156" cy="680351"/>
            <a:chOff x="6127310" y="5233623"/>
            <a:chExt cx="901541" cy="907135"/>
          </a:xfrm>
        </p:grpSpPr>
        <p:sp>
          <p:nvSpPr>
            <p:cNvPr id="1025" name="文本框 1024"/>
            <p:cNvSpPr txBox="1"/>
            <p:nvPr/>
          </p:nvSpPr>
          <p:spPr>
            <a:xfrm>
              <a:off x="6127310" y="5233623"/>
              <a:ext cx="901541" cy="553997"/>
            </a:xfrm>
            <a:prstGeom prst="rect">
              <a:avLst/>
            </a:prstGeom>
            <a:noFill/>
          </p:spPr>
          <p:txBody>
            <a:bodyPr wrap="square" rtlCol="0">
              <a:spAutoFit/>
            </a:bodyPr>
            <a:lstStyle/>
            <a:p>
              <a:pPr algn="ctr"/>
              <a:r>
                <a:rPr lang="en-US" altLang="zh-CN" sz="2100" dirty="0">
                  <a:solidFill>
                    <a:prstClr val="white"/>
                  </a:solidFill>
                  <a:latin typeface="Impact" panose="020B0806030902050204" pitchFamily="34" charset="0"/>
                </a:rPr>
                <a:t>01</a:t>
              </a:r>
              <a:endParaRPr lang="zh-CN" altLang="en-US" sz="2100" dirty="0">
                <a:solidFill>
                  <a:prstClr val="white"/>
                </a:solidFill>
                <a:latin typeface="Impact" panose="020B0806030902050204" pitchFamily="34" charset="0"/>
              </a:endParaRPr>
            </a:p>
          </p:txBody>
        </p:sp>
        <p:sp>
          <p:nvSpPr>
            <p:cNvPr id="1026" name="文本框 1025"/>
            <p:cNvSpPr txBox="1"/>
            <p:nvPr/>
          </p:nvSpPr>
          <p:spPr>
            <a:xfrm>
              <a:off x="6299898" y="5566242"/>
              <a:ext cx="578002" cy="574516"/>
            </a:xfrm>
            <a:prstGeom prst="rect">
              <a:avLst/>
            </a:prstGeom>
            <a:noFill/>
          </p:spPr>
          <p:txBody>
            <a:bodyPr wrap="square" rtlCol="0">
              <a:spAutoFit/>
            </a:bodyPr>
            <a:lstStyle/>
            <a:p>
              <a:pPr algn="ctr"/>
              <a:r>
                <a:rPr lang="en-US" altLang="zh-CN" sz="1100" dirty="0">
                  <a:solidFill>
                    <a:prstClr val="white"/>
                  </a:solidFill>
                  <a:latin typeface="LiHei Pro" panose="020B0500000000000000" pitchFamily="34" charset="-122"/>
                  <a:ea typeface="LiHei Pro" panose="020B0500000000000000" pitchFamily="34" charset="-122"/>
                </a:rPr>
                <a:t>STEP</a:t>
              </a:r>
              <a:endParaRPr lang="zh-CN" altLang="en-US" sz="1100" dirty="0">
                <a:solidFill>
                  <a:prstClr val="white"/>
                </a:solidFill>
                <a:latin typeface="LiHei Pro" panose="020B0500000000000000" pitchFamily="34" charset="-122"/>
                <a:ea typeface="LiHei Pro" panose="020B0500000000000000" pitchFamily="34" charset="-122"/>
              </a:endParaRPr>
            </a:p>
          </p:txBody>
        </p:sp>
      </p:grpSp>
      <p:grpSp>
        <p:nvGrpSpPr>
          <p:cNvPr id="349" name="组合 348"/>
          <p:cNvGrpSpPr/>
          <p:nvPr/>
        </p:nvGrpSpPr>
        <p:grpSpPr>
          <a:xfrm>
            <a:off x="3805337" y="3335536"/>
            <a:ext cx="676156" cy="680351"/>
            <a:chOff x="6127310" y="5233623"/>
            <a:chExt cx="901541" cy="907135"/>
          </a:xfrm>
        </p:grpSpPr>
        <p:sp>
          <p:nvSpPr>
            <p:cNvPr id="350" name="文本框 349"/>
            <p:cNvSpPr txBox="1"/>
            <p:nvPr/>
          </p:nvSpPr>
          <p:spPr>
            <a:xfrm>
              <a:off x="6127310" y="5233623"/>
              <a:ext cx="901541" cy="553997"/>
            </a:xfrm>
            <a:prstGeom prst="rect">
              <a:avLst/>
            </a:prstGeom>
            <a:noFill/>
          </p:spPr>
          <p:txBody>
            <a:bodyPr wrap="square" rtlCol="0">
              <a:spAutoFit/>
            </a:bodyPr>
            <a:lstStyle/>
            <a:p>
              <a:pPr algn="ctr"/>
              <a:r>
                <a:rPr lang="en-US" altLang="zh-CN" sz="2100" dirty="0">
                  <a:solidFill>
                    <a:prstClr val="white"/>
                  </a:solidFill>
                  <a:latin typeface="Impact" panose="020B0806030902050204" pitchFamily="34" charset="0"/>
                </a:rPr>
                <a:t>02</a:t>
              </a:r>
              <a:endParaRPr lang="zh-CN" altLang="en-US" sz="2100" dirty="0">
                <a:solidFill>
                  <a:prstClr val="white"/>
                </a:solidFill>
                <a:latin typeface="Impact" panose="020B0806030902050204" pitchFamily="34" charset="0"/>
              </a:endParaRPr>
            </a:p>
          </p:txBody>
        </p:sp>
        <p:sp>
          <p:nvSpPr>
            <p:cNvPr id="351" name="文本框 350"/>
            <p:cNvSpPr txBox="1"/>
            <p:nvPr/>
          </p:nvSpPr>
          <p:spPr>
            <a:xfrm>
              <a:off x="6299898" y="5566242"/>
              <a:ext cx="578002" cy="574516"/>
            </a:xfrm>
            <a:prstGeom prst="rect">
              <a:avLst/>
            </a:prstGeom>
            <a:noFill/>
          </p:spPr>
          <p:txBody>
            <a:bodyPr wrap="square" rtlCol="0">
              <a:spAutoFit/>
            </a:bodyPr>
            <a:lstStyle/>
            <a:p>
              <a:pPr algn="ctr"/>
              <a:r>
                <a:rPr lang="en-US" altLang="zh-CN" sz="1100" dirty="0">
                  <a:solidFill>
                    <a:prstClr val="white"/>
                  </a:solidFill>
                  <a:latin typeface="LiHei Pro" panose="020B0500000000000000" pitchFamily="34" charset="-122"/>
                  <a:ea typeface="LiHei Pro" panose="020B0500000000000000" pitchFamily="34" charset="-122"/>
                </a:rPr>
                <a:t>STEP</a:t>
              </a:r>
              <a:endParaRPr lang="zh-CN" altLang="en-US" sz="1100" dirty="0">
                <a:solidFill>
                  <a:prstClr val="white"/>
                </a:solidFill>
                <a:latin typeface="LiHei Pro" panose="020B0500000000000000" pitchFamily="34" charset="-122"/>
                <a:ea typeface="LiHei Pro" panose="020B0500000000000000" pitchFamily="34" charset="-122"/>
              </a:endParaRPr>
            </a:p>
          </p:txBody>
        </p:sp>
      </p:grpSp>
      <p:grpSp>
        <p:nvGrpSpPr>
          <p:cNvPr id="352" name="组合 351"/>
          <p:cNvGrpSpPr/>
          <p:nvPr/>
        </p:nvGrpSpPr>
        <p:grpSpPr>
          <a:xfrm>
            <a:off x="3575773" y="1555174"/>
            <a:ext cx="676156" cy="680351"/>
            <a:chOff x="6127310" y="5233623"/>
            <a:chExt cx="901541" cy="907135"/>
          </a:xfrm>
        </p:grpSpPr>
        <p:sp>
          <p:nvSpPr>
            <p:cNvPr id="353" name="文本框 352"/>
            <p:cNvSpPr txBox="1"/>
            <p:nvPr/>
          </p:nvSpPr>
          <p:spPr>
            <a:xfrm>
              <a:off x="6127310" y="5233623"/>
              <a:ext cx="901541" cy="553997"/>
            </a:xfrm>
            <a:prstGeom prst="rect">
              <a:avLst/>
            </a:prstGeom>
            <a:noFill/>
          </p:spPr>
          <p:txBody>
            <a:bodyPr wrap="square" rtlCol="0">
              <a:spAutoFit/>
            </a:bodyPr>
            <a:lstStyle/>
            <a:p>
              <a:pPr algn="ctr"/>
              <a:r>
                <a:rPr lang="en-US" altLang="zh-CN" sz="2100" dirty="0">
                  <a:solidFill>
                    <a:prstClr val="white"/>
                  </a:solidFill>
                  <a:latin typeface="Impact" panose="020B0806030902050204" pitchFamily="34" charset="0"/>
                </a:rPr>
                <a:t>04</a:t>
              </a:r>
              <a:endParaRPr lang="zh-CN" altLang="en-US" sz="2100" dirty="0">
                <a:solidFill>
                  <a:prstClr val="white"/>
                </a:solidFill>
                <a:latin typeface="Impact" panose="020B0806030902050204" pitchFamily="34" charset="0"/>
              </a:endParaRPr>
            </a:p>
          </p:txBody>
        </p:sp>
        <p:sp>
          <p:nvSpPr>
            <p:cNvPr id="354" name="文本框 353"/>
            <p:cNvSpPr txBox="1"/>
            <p:nvPr/>
          </p:nvSpPr>
          <p:spPr>
            <a:xfrm>
              <a:off x="6299898" y="5566242"/>
              <a:ext cx="578002" cy="574516"/>
            </a:xfrm>
            <a:prstGeom prst="rect">
              <a:avLst/>
            </a:prstGeom>
            <a:noFill/>
          </p:spPr>
          <p:txBody>
            <a:bodyPr wrap="square" rtlCol="0">
              <a:spAutoFit/>
            </a:bodyPr>
            <a:lstStyle/>
            <a:p>
              <a:pPr algn="ctr"/>
              <a:r>
                <a:rPr lang="en-US" altLang="zh-CN" sz="1100" dirty="0">
                  <a:solidFill>
                    <a:prstClr val="white"/>
                  </a:solidFill>
                  <a:latin typeface="LiHei Pro" panose="020B0500000000000000" pitchFamily="34" charset="-122"/>
                  <a:ea typeface="LiHei Pro" panose="020B0500000000000000" pitchFamily="34" charset="-122"/>
                </a:rPr>
                <a:t>STEP</a:t>
              </a:r>
              <a:endParaRPr lang="zh-CN" altLang="en-US" sz="1100" dirty="0">
                <a:solidFill>
                  <a:prstClr val="white"/>
                </a:solidFill>
                <a:latin typeface="LiHei Pro" panose="020B0500000000000000" pitchFamily="34" charset="-122"/>
                <a:ea typeface="LiHei Pro" panose="020B0500000000000000" pitchFamily="34" charset="-122"/>
              </a:endParaRPr>
            </a:p>
          </p:txBody>
        </p:sp>
      </p:grpSp>
      <p:grpSp>
        <p:nvGrpSpPr>
          <p:cNvPr id="355" name="组合 354"/>
          <p:cNvGrpSpPr/>
          <p:nvPr/>
        </p:nvGrpSpPr>
        <p:grpSpPr>
          <a:xfrm>
            <a:off x="4301468" y="2411605"/>
            <a:ext cx="676156" cy="680351"/>
            <a:chOff x="6127310" y="5233623"/>
            <a:chExt cx="901541" cy="907135"/>
          </a:xfrm>
        </p:grpSpPr>
        <p:sp>
          <p:nvSpPr>
            <p:cNvPr id="356" name="文本框 355"/>
            <p:cNvSpPr txBox="1"/>
            <p:nvPr/>
          </p:nvSpPr>
          <p:spPr>
            <a:xfrm>
              <a:off x="6127310" y="5233623"/>
              <a:ext cx="901541" cy="553997"/>
            </a:xfrm>
            <a:prstGeom prst="rect">
              <a:avLst/>
            </a:prstGeom>
            <a:noFill/>
          </p:spPr>
          <p:txBody>
            <a:bodyPr wrap="square" rtlCol="0">
              <a:spAutoFit/>
            </a:bodyPr>
            <a:lstStyle/>
            <a:p>
              <a:pPr algn="ctr"/>
              <a:r>
                <a:rPr lang="en-US" altLang="zh-CN" sz="2100" dirty="0">
                  <a:solidFill>
                    <a:prstClr val="white"/>
                  </a:solidFill>
                  <a:latin typeface="Impact" panose="020B0806030902050204" pitchFamily="34" charset="0"/>
                </a:rPr>
                <a:t>03</a:t>
              </a:r>
              <a:endParaRPr lang="zh-CN" altLang="en-US" sz="2100" dirty="0">
                <a:solidFill>
                  <a:prstClr val="white"/>
                </a:solidFill>
                <a:latin typeface="Impact" panose="020B0806030902050204" pitchFamily="34" charset="0"/>
              </a:endParaRPr>
            </a:p>
          </p:txBody>
        </p:sp>
        <p:sp>
          <p:nvSpPr>
            <p:cNvPr id="357" name="文本框 356"/>
            <p:cNvSpPr txBox="1"/>
            <p:nvPr/>
          </p:nvSpPr>
          <p:spPr>
            <a:xfrm>
              <a:off x="6299898" y="5566242"/>
              <a:ext cx="578002" cy="574516"/>
            </a:xfrm>
            <a:prstGeom prst="rect">
              <a:avLst/>
            </a:prstGeom>
            <a:noFill/>
          </p:spPr>
          <p:txBody>
            <a:bodyPr wrap="square" rtlCol="0">
              <a:spAutoFit/>
            </a:bodyPr>
            <a:lstStyle/>
            <a:p>
              <a:pPr algn="ctr"/>
              <a:r>
                <a:rPr lang="en-US" altLang="zh-CN" sz="1100" dirty="0">
                  <a:solidFill>
                    <a:prstClr val="white"/>
                  </a:solidFill>
                  <a:latin typeface="LiHei Pro" panose="020B0500000000000000" pitchFamily="34" charset="-122"/>
                  <a:ea typeface="LiHei Pro" panose="020B0500000000000000" pitchFamily="34" charset="-122"/>
                </a:rPr>
                <a:t>STEP</a:t>
              </a:r>
              <a:endParaRPr lang="zh-CN" altLang="en-US" sz="1100" dirty="0">
                <a:solidFill>
                  <a:prstClr val="white"/>
                </a:solidFill>
                <a:latin typeface="LiHei Pro" panose="020B0500000000000000" pitchFamily="34" charset="-122"/>
                <a:ea typeface="LiHei Pro" panose="020B0500000000000000" pitchFamily="34" charset="-122"/>
              </a:endParaRPr>
            </a:p>
          </p:txBody>
        </p:sp>
      </p:grpSp>
      <p:grpSp>
        <p:nvGrpSpPr>
          <p:cNvPr id="359" name="Group 243"/>
          <p:cNvGrpSpPr>
            <a:grpSpLocks noChangeAspect="1"/>
          </p:cNvGrpSpPr>
          <p:nvPr/>
        </p:nvGrpSpPr>
        <p:grpSpPr bwMode="auto">
          <a:xfrm>
            <a:off x="4369680" y="3433627"/>
            <a:ext cx="381149" cy="310307"/>
            <a:chOff x="5152" y="2874"/>
            <a:chExt cx="113" cy="92"/>
          </a:xfrm>
          <a:solidFill>
            <a:schemeClr val="bg1"/>
          </a:solidFill>
        </p:grpSpPr>
        <p:sp>
          <p:nvSpPr>
            <p:cNvPr id="361" name="Freeform 244"/>
            <p:cNvSpPr>
              <a:spLocks noEditPoints="1"/>
            </p:cNvSpPr>
            <p:nvPr/>
          </p:nvSpPr>
          <p:spPr bwMode="auto">
            <a:xfrm>
              <a:off x="5168" y="2877"/>
              <a:ext cx="95" cy="58"/>
            </a:xfrm>
            <a:custGeom>
              <a:avLst/>
              <a:gdLst>
                <a:gd name="T0" fmla="*/ 1 w 38"/>
                <a:gd name="T1" fmla="*/ 23 h 23"/>
                <a:gd name="T2" fmla="*/ 1 w 38"/>
                <a:gd name="T3" fmla="*/ 23 h 23"/>
                <a:gd name="T4" fmla="*/ 0 w 38"/>
                <a:gd name="T5" fmla="*/ 23 h 23"/>
                <a:gd name="T6" fmla="*/ 0 w 38"/>
                <a:gd name="T7" fmla="*/ 22 h 23"/>
                <a:gd name="T8" fmla="*/ 0 w 38"/>
                <a:gd name="T9" fmla="*/ 20 h 23"/>
                <a:gd name="T10" fmla="*/ 0 w 38"/>
                <a:gd name="T11" fmla="*/ 20 h 23"/>
                <a:gd name="T12" fmla="*/ 9 w 38"/>
                <a:gd name="T13" fmla="*/ 10 h 23"/>
                <a:gd name="T14" fmla="*/ 13 w 38"/>
                <a:gd name="T15" fmla="*/ 10 h 23"/>
                <a:gd name="T16" fmla="*/ 19 w 38"/>
                <a:gd name="T17" fmla="*/ 13 h 23"/>
                <a:gd name="T18" fmla="*/ 22 w 38"/>
                <a:gd name="T19" fmla="*/ 14 h 23"/>
                <a:gd name="T20" fmla="*/ 31 w 38"/>
                <a:gd name="T21" fmla="*/ 4 h 23"/>
                <a:gd name="T22" fmla="*/ 29 w 38"/>
                <a:gd name="T23" fmla="*/ 4 h 23"/>
                <a:gd name="T24" fmla="*/ 28 w 38"/>
                <a:gd name="T25" fmla="*/ 4 h 23"/>
                <a:gd name="T26" fmla="*/ 27 w 38"/>
                <a:gd name="T27" fmla="*/ 3 h 23"/>
                <a:gd name="T28" fmla="*/ 27 w 38"/>
                <a:gd name="T29" fmla="*/ 2 h 23"/>
                <a:gd name="T30" fmla="*/ 27 w 38"/>
                <a:gd name="T31" fmla="*/ 2 h 23"/>
                <a:gd name="T32" fmla="*/ 38 w 38"/>
                <a:gd name="T33" fmla="*/ 0 h 23"/>
                <a:gd name="T34" fmla="*/ 38 w 38"/>
                <a:gd name="T35" fmla="*/ 0 h 23"/>
                <a:gd name="T36" fmla="*/ 38 w 38"/>
                <a:gd name="T37" fmla="*/ 0 h 23"/>
                <a:gd name="T38" fmla="*/ 37 w 38"/>
                <a:gd name="T39" fmla="*/ 10 h 23"/>
                <a:gd name="T40" fmla="*/ 36 w 38"/>
                <a:gd name="T41" fmla="*/ 11 h 23"/>
                <a:gd name="T42" fmla="*/ 36 w 38"/>
                <a:gd name="T43" fmla="*/ 11 h 23"/>
                <a:gd name="T44" fmla="*/ 34 w 38"/>
                <a:gd name="T45" fmla="*/ 9 h 23"/>
                <a:gd name="T46" fmla="*/ 34 w 38"/>
                <a:gd name="T47" fmla="*/ 9 h 23"/>
                <a:gd name="T48" fmla="*/ 34 w 38"/>
                <a:gd name="T49" fmla="*/ 6 h 23"/>
                <a:gd name="T50" fmla="*/ 25 w 38"/>
                <a:gd name="T51" fmla="*/ 17 h 23"/>
                <a:gd name="T52" fmla="*/ 23 w 38"/>
                <a:gd name="T53" fmla="*/ 18 h 23"/>
                <a:gd name="T54" fmla="*/ 20 w 38"/>
                <a:gd name="T55" fmla="*/ 18 h 23"/>
                <a:gd name="T56" fmla="*/ 11 w 38"/>
                <a:gd name="T57" fmla="*/ 13 h 23"/>
                <a:gd name="T58" fmla="*/ 1 w 38"/>
                <a:gd name="T59" fmla="*/ 23 h 23"/>
                <a:gd name="T60" fmla="*/ 1 w 38"/>
                <a:gd name="T61" fmla="*/ 23 h 23"/>
                <a:gd name="T62" fmla="*/ 1 w 38"/>
                <a:gd name="T63" fmla="*/ 20 h 23"/>
                <a:gd name="T64" fmla="*/ 1 w 38"/>
                <a:gd name="T65" fmla="*/ 21 h 23"/>
                <a:gd name="T66" fmla="*/ 1 w 38"/>
                <a:gd name="T67" fmla="*/ 22 h 23"/>
                <a:gd name="T68" fmla="*/ 11 w 38"/>
                <a:gd name="T69" fmla="*/ 12 h 23"/>
                <a:gd name="T70" fmla="*/ 11 w 38"/>
                <a:gd name="T71" fmla="*/ 12 h 23"/>
                <a:gd name="T72" fmla="*/ 21 w 38"/>
                <a:gd name="T73" fmla="*/ 17 h 23"/>
                <a:gd name="T74" fmla="*/ 23 w 38"/>
                <a:gd name="T75" fmla="*/ 17 h 23"/>
                <a:gd name="T76" fmla="*/ 24 w 38"/>
                <a:gd name="T77" fmla="*/ 16 h 23"/>
                <a:gd name="T78" fmla="*/ 34 w 38"/>
                <a:gd name="T79" fmla="*/ 5 h 23"/>
                <a:gd name="T80" fmla="*/ 35 w 38"/>
                <a:gd name="T81" fmla="*/ 4 h 23"/>
                <a:gd name="T82" fmla="*/ 35 w 38"/>
                <a:gd name="T83" fmla="*/ 5 h 23"/>
                <a:gd name="T84" fmla="*/ 35 w 38"/>
                <a:gd name="T85" fmla="*/ 9 h 23"/>
                <a:gd name="T86" fmla="*/ 36 w 38"/>
                <a:gd name="T87" fmla="*/ 9 h 23"/>
                <a:gd name="T88" fmla="*/ 37 w 38"/>
                <a:gd name="T89" fmla="*/ 1 h 23"/>
                <a:gd name="T90" fmla="*/ 28 w 38"/>
                <a:gd name="T91" fmla="*/ 3 h 23"/>
                <a:gd name="T92" fmla="*/ 29 w 38"/>
                <a:gd name="T93" fmla="*/ 3 h 23"/>
                <a:gd name="T94" fmla="*/ 33 w 38"/>
                <a:gd name="T95" fmla="*/ 3 h 23"/>
                <a:gd name="T96" fmla="*/ 33 w 38"/>
                <a:gd name="T97" fmla="*/ 4 h 23"/>
                <a:gd name="T98" fmla="*/ 33 w 38"/>
                <a:gd name="T99" fmla="*/ 4 h 23"/>
                <a:gd name="T100" fmla="*/ 23 w 38"/>
                <a:gd name="T101" fmla="*/ 15 h 23"/>
                <a:gd name="T102" fmla="*/ 22 w 38"/>
                <a:gd name="T103" fmla="*/ 16 h 23"/>
                <a:gd name="T104" fmla="*/ 18 w 38"/>
                <a:gd name="T105" fmla="*/ 14 h 23"/>
                <a:gd name="T106" fmla="*/ 12 w 38"/>
                <a:gd name="T107" fmla="*/ 10 h 23"/>
                <a:gd name="T108" fmla="*/ 10 w 38"/>
                <a:gd name="T109" fmla="*/ 11 h 23"/>
                <a:gd name="T110" fmla="*/ 1 w 38"/>
                <a:gd name="T111"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 h="23">
                  <a:moveTo>
                    <a:pt x="1" y="23"/>
                  </a:moveTo>
                  <a:cubicBezTo>
                    <a:pt x="1" y="23"/>
                    <a:pt x="1" y="23"/>
                    <a:pt x="1" y="23"/>
                  </a:cubicBezTo>
                  <a:cubicBezTo>
                    <a:pt x="0" y="23"/>
                    <a:pt x="0" y="23"/>
                    <a:pt x="0" y="23"/>
                  </a:cubicBezTo>
                  <a:cubicBezTo>
                    <a:pt x="0" y="22"/>
                    <a:pt x="0" y="22"/>
                    <a:pt x="0" y="22"/>
                  </a:cubicBezTo>
                  <a:cubicBezTo>
                    <a:pt x="0" y="21"/>
                    <a:pt x="0" y="21"/>
                    <a:pt x="0" y="20"/>
                  </a:cubicBezTo>
                  <a:cubicBezTo>
                    <a:pt x="0" y="20"/>
                    <a:pt x="0" y="20"/>
                    <a:pt x="0" y="20"/>
                  </a:cubicBezTo>
                  <a:cubicBezTo>
                    <a:pt x="9" y="10"/>
                    <a:pt x="9" y="10"/>
                    <a:pt x="9" y="10"/>
                  </a:cubicBezTo>
                  <a:cubicBezTo>
                    <a:pt x="10" y="9"/>
                    <a:pt x="12" y="9"/>
                    <a:pt x="13" y="10"/>
                  </a:cubicBezTo>
                  <a:cubicBezTo>
                    <a:pt x="14" y="11"/>
                    <a:pt x="17" y="12"/>
                    <a:pt x="19" y="13"/>
                  </a:cubicBezTo>
                  <a:cubicBezTo>
                    <a:pt x="20" y="13"/>
                    <a:pt x="22" y="14"/>
                    <a:pt x="22" y="14"/>
                  </a:cubicBezTo>
                  <a:cubicBezTo>
                    <a:pt x="25" y="11"/>
                    <a:pt x="30" y="6"/>
                    <a:pt x="31" y="4"/>
                  </a:cubicBezTo>
                  <a:cubicBezTo>
                    <a:pt x="29" y="4"/>
                    <a:pt x="29" y="4"/>
                    <a:pt x="29" y="4"/>
                  </a:cubicBezTo>
                  <a:cubicBezTo>
                    <a:pt x="29" y="4"/>
                    <a:pt x="28" y="4"/>
                    <a:pt x="28" y="4"/>
                  </a:cubicBezTo>
                  <a:cubicBezTo>
                    <a:pt x="28" y="4"/>
                    <a:pt x="27" y="3"/>
                    <a:pt x="27" y="3"/>
                  </a:cubicBezTo>
                  <a:cubicBezTo>
                    <a:pt x="27" y="3"/>
                    <a:pt x="26" y="2"/>
                    <a:pt x="27" y="2"/>
                  </a:cubicBezTo>
                  <a:cubicBezTo>
                    <a:pt x="27" y="2"/>
                    <a:pt x="27" y="2"/>
                    <a:pt x="27" y="2"/>
                  </a:cubicBezTo>
                  <a:cubicBezTo>
                    <a:pt x="31" y="1"/>
                    <a:pt x="38" y="0"/>
                    <a:pt x="38" y="0"/>
                  </a:cubicBezTo>
                  <a:cubicBezTo>
                    <a:pt x="38" y="0"/>
                    <a:pt x="38" y="0"/>
                    <a:pt x="38" y="0"/>
                  </a:cubicBezTo>
                  <a:cubicBezTo>
                    <a:pt x="38" y="0"/>
                    <a:pt x="38" y="0"/>
                    <a:pt x="38" y="0"/>
                  </a:cubicBezTo>
                  <a:cubicBezTo>
                    <a:pt x="38" y="1"/>
                    <a:pt x="37" y="8"/>
                    <a:pt x="37" y="10"/>
                  </a:cubicBezTo>
                  <a:cubicBezTo>
                    <a:pt x="37" y="10"/>
                    <a:pt x="36" y="10"/>
                    <a:pt x="36" y="11"/>
                  </a:cubicBezTo>
                  <a:cubicBezTo>
                    <a:pt x="36" y="11"/>
                    <a:pt x="36" y="11"/>
                    <a:pt x="36" y="11"/>
                  </a:cubicBezTo>
                  <a:cubicBezTo>
                    <a:pt x="35" y="10"/>
                    <a:pt x="34" y="9"/>
                    <a:pt x="34" y="9"/>
                  </a:cubicBezTo>
                  <a:cubicBezTo>
                    <a:pt x="34" y="9"/>
                    <a:pt x="34" y="9"/>
                    <a:pt x="34" y="9"/>
                  </a:cubicBezTo>
                  <a:cubicBezTo>
                    <a:pt x="34" y="6"/>
                    <a:pt x="34" y="6"/>
                    <a:pt x="34" y="6"/>
                  </a:cubicBezTo>
                  <a:cubicBezTo>
                    <a:pt x="32" y="9"/>
                    <a:pt x="28" y="14"/>
                    <a:pt x="25" y="17"/>
                  </a:cubicBezTo>
                  <a:cubicBezTo>
                    <a:pt x="24" y="18"/>
                    <a:pt x="24" y="18"/>
                    <a:pt x="23" y="18"/>
                  </a:cubicBezTo>
                  <a:cubicBezTo>
                    <a:pt x="22" y="19"/>
                    <a:pt x="21" y="18"/>
                    <a:pt x="20" y="18"/>
                  </a:cubicBezTo>
                  <a:cubicBezTo>
                    <a:pt x="11" y="13"/>
                    <a:pt x="11" y="13"/>
                    <a:pt x="11" y="13"/>
                  </a:cubicBezTo>
                  <a:cubicBezTo>
                    <a:pt x="1" y="23"/>
                    <a:pt x="1" y="23"/>
                    <a:pt x="1" y="23"/>
                  </a:cubicBezTo>
                  <a:cubicBezTo>
                    <a:pt x="1" y="23"/>
                    <a:pt x="1" y="23"/>
                    <a:pt x="1" y="23"/>
                  </a:cubicBezTo>
                  <a:close/>
                  <a:moveTo>
                    <a:pt x="1" y="20"/>
                  </a:moveTo>
                  <a:cubicBezTo>
                    <a:pt x="1" y="21"/>
                    <a:pt x="1" y="21"/>
                    <a:pt x="1" y="21"/>
                  </a:cubicBezTo>
                  <a:cubicBezTo>
                    <a:pt x="1" y="21"/>
                    <a:pt x="1" y="22"/>
                    <a:pt x="1" y="22"/>
                  </a:cubicBezTo>
                  <a:cubicBezTo>
                    <a:pt x="11" y="12"/>
                    <a:pt x="11" y="12"/>
                    <a:pt x="11" y="12"/>
                  </a:cubicBezTo>
                  <a:cubicBezTo>
                    <a:pt x="11" y="12"/>
                    <a:pt x="11" y="12"/>
                    <a:pt x="11" y="12"/>
                  </a:cubicBezTo>
                  <a:cubicBezTo>
                    <a:pt x="21" y="17"/>
                    <a:pt x="21" y="17"/>
                    <a:pt x="21" y="17"/>
                  </a:cubicBezTo>
                  <a:cubicBezTo>
                    <a:pt x="22" y="17"/>
                    <a:pt x="22" y="18"/>
                    <a:pt x="23" y="17"/>
                  </a:cubicBezTo>
                  <a:cubicBezTo>
                    <a:pt x="23" y="17"/>
                    <a:pt x="24" y="17"/>
                    <a:pt x="24" y="16"/>
                  </a:cubicBezTo>
                  <a:cubicBezTo>
                    <a:pt x="28" y="12"/>
                    <a:pt x="34" y="5"/>
                    <a:pt x="34" y="5"/>
                  </a:cubicBezTo>
                  <a:cubicBezTo>
                    <a:pt x="34" y="4"/>
                    <a:pt x="35" y="4"/>
                    <a:pt x="35" y="4"/>
                  </a:cubicBezTo>
                  <a:cubicBezTo>
                    <a:pt x="35" y="4"/>
                    <a:pt x="35" y="5"/>
                    <a:pt x="35" y="5"/>
                  </a:cubicBezTo>
                  <a:cubicBezTo>
                    <a:pt x="35" y="9"/>
                    <a:pt x="35" y="9"/>
                    <a:pt x="35" y="9"/>
                  </a:cubicBezTo>
                  <a:cubicBezTo>
                    <a:pt x="35" y="9"/>
                    <a:pt x="35" y="9"/>
                    <a:pt x="36" y="9"/>
                  </a:cubicBezTo>
                  <a:cubicBezTo>
                    <a:pt x="36" y="7"/>
                    <a:pt x="37" y="3"/>
                    <a:pt x="37" y="1"/>
                  </a:cubicBezTo>
                  <a:cubicBezTo>
                    <a:pt x="35" y="1"/>
                    <a:pt x="31" y="2"/>
                    <a:pt x="28" y="3"/>
                  </a:cubicBezTo>
                  <a:cubicBezTo>
                    <a:pt x="28" y="3"/>
                    <a:pt x="29" y="3"/>
                    <a:pt x="29" y="3"/>
                  </a:cubicBezTo>
                  <a:cubicBezTo>
                    <a:pt x="33" y="3"/>
                    <a:pt x="33" y="3"/>
                    <a:pt x="33" y="3"/>
                  </a:cubicBezTo>
                  <a:cubicBezTo>
                    <a:pt x="33" y="3"/>
                    <a:pt x="33" y="3"/>
                    <a:pt x="33" y="4"/>
                  </a:cubicBezTo>
                  <a:cubicBezTo>
                    <a:pt x="33" y="4"/>
                    <a:pt x="33" y="4"/>
                    <a:pt x="33" y="4"/>
                  </a:cubicBezTo>
                  <a:cubicBezTo>
                    <a:pt x="33" y="4"/>
                    <a:pt x="27" y="11"/>
                    <a:pt x="23" y="15"/>
                  </a:cubicBezTo>
                  <a:cubicBezTo>
                    <a:pt x="23" y="16"/>
                    <a:pt x="23" y="16"/>
                    <a:pt x="22" y="16"/>
                  </a:cubicBezTo>
                  <a:cubicBezTo>
                    <a:pt x="22" y="15"/>
                    <a:pt x="20" y="14"/>
                    <a:pt x="18" y="14"/>
                  </a:cubicBezTo>
                  <a:cubicBezTo>
                    <a:pt x="16" y="13"/>
                    <a:pt x="14" y="11"/>
                    <a:pt x="12" y="10"/>
                  </a:cubicBezTo>
                  <a:cubicBezTo>
                    <a:pt x="12" y="10"/>
                    <a:pt x="10" y="10"/>
                    <a:pt x="10" y="11"/>
                  </a:cubicBezTo>
                  <a:lnTo>
                    <a:pt x="1"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2" name="Freeform 245"/>
            <p:cNvSpPr>
              <a:spLocks noEditPoints="1"/>
            </p:cNvSpPr>
            <p:nvPr/>
          </p:nvSpPr>
          <p:spPr bwMode="auto">
            <a:xfrm>
              <a:off x="5173" y="2925"/>
              <a:ext cx="15" cy="28"/>
            </a:xfrm>
            <a:custGeom>
              <a:avLst/>
              <a:gdLst>
                <a:gd name="T0" fmla="*/ 6 w 6"/>
                <a:gd name="T1" fmla="*/ 11 h 11"/>
                <a:gd name="T2" fmla="*/ 1 w 6"/>
                <a:gd name="T3" fmla="*/ 11 h 11"/>
                <a:gd name="T4" fmla="*/ 0 w 6"/>
                <a:gd name="T5" fmla="*/ 11 h 11"/>
                <a:gd name="T6" fmla="*/ 0 w 6"/>
                <a:gd name="T7" fmla="*/ 8 h 11"/>
                <a:gd name="T8" fmla="*/ 0 w 6"/>
                <a:gd name="T9" fmla="*/ 6 h 11"/>
                <a:gd name="T10" fmla="*/ 0 w 6"/>
                <a:gd name="T11" fmla="*/ 5 h 11"/>
                <a:gd name="T12" fmla="*/ 4 w 6"/>
                <a:gd name="T13" fmla="*/ 2 h 11"/>
                <a:gd name="T14" fmla="*/ 5 w 6"/>
                <a:gd name="T15" fmla="*/ 1 h 11"/>
                <a:gd name="T16" fmla="*/ 6 w 6"/>
                <a:gd name="T17" fmla="*/ 0 h 11"/>
                <a:gd name="T18" fmla="*/ 6 w 6"/>
                <a:gd name="T19" fmla="*/ 1 h 11"/>
                <a:gd name="T20" fmla="*/ 6 w 6"/>
                <a:gd name="T21" fmla="*/ 11 h 11"/>
                <a:gd name="T22" fmla="*/ 6 w 6"/>
                <a:gd name="T23" fmla="*/ 11 h 11"/>
                <a:gd name="T24" fmla="*/ 1 w 6"/>
                <a:gd name="T25" fmla="*/ 10 h 11"/>
                <a:gd name="T26" fmla="*/ 5 w 6"/>
                <a:gd name="T27" fmla="*/ 10 h 11"/>
                <a:gd name="T28" fmla="*/ 5 w 6"/>
                <a:gd name="T29" fmla="*/ 2 h 11"/>
                <a:gd name="T30" fmla="*/ 5 w 6"/>
                <a:gd name="T31" fmla="*/ 2 h 11"/>
                <a:gd name="T32" fmla="*/ 1 w 6"/>
                <a:gd name="T33" fmla="*/ 6 h 11"/>
                <a:gd name="T34" fmla="*/ 1 w 6"/>
                <a:gd name="T35" fmla="*/ 8 h 11"/>
                <a:gd name="T36" fmla="*/ 1 w 6"/>
                <a:gd name="T37"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11">
                  <a:moveTo>
                    <a:pt x="6" y="11"/>
                  </a:moveTo>
                  <a:cubicBezTo>
                    <a:pt x="1" y="11"/>
                    <a:pt x="1" y="11"/>
                    <a:pt x="1" y="11"/>
                  </a:cubicBezTo>
                  <a:cubicBezTo>
                    <a:pt x="0" y="11"/>
                    <a:pt x="0" y="11"/>
                    <a:pt x="0" y="11"/>
                  </a:cubicBezTo>
                  <a:cubicBezTo>
                    <a:pt x="0" y="10"/>
                    <a:pt x="0" y="9"/>
                    <a:pt x="0" y="8"/>
                  </a:cubicBezTo>
                  <a:cubicBezTo>
                    <a:pt x="0" y="8"/>
                    <a:pt x="0" y="7"/>
                    <a:pt x="0" y="6"/>
                  </a:cubicBezTo>
                  <a:cubicBezTo>
                    <a:pt x="0" y="6"/>
                    <a:pt x="0" y="6"/>
                    <a:pt x="0" y="5"/>
                  </a:cubicBezTo>
                  <a:cubicBezTo>
                    <a:pt x="2" y="4"/>
                    <a:pt x="3" y="3"/>
                    <a:pt x="4" y="2"/>
                  </a:cubicBezTo>
                  <a:cubicBezTo>
                    <a:pt x="5" y="1"/>
                    <a:pt x="5" y="1"/>
                    <a:pt x="5" y="1"/>
                  </a:cubicBezTo>
                  <a:cubicBezTo>
                    <a:pt x="5" y="0"/>
                    <a:pt x="6" y="0"/>
                    <a:pt x="6" y="0"/>
                  </a:cubicBezTo>
                  <a:cubicBezTo>
                    <a:pt x="6" y="0"/>
                    <a:pt x="6" y="1"/>
                    <a:pt x="6" y="1"/>
                  </a:cubicBezTo>
                  <a:cubicBezTo>
                    <a:pt x="6" y="5"/>
                    <a:pt x="6" y="8"/>
                    <a:pt x="6" y="11"/>
                  </a:cubicBezTo>
                  <a:cubicBezTo>
                    <a:pt x="6" y="11"/>
                    <a:pt x="6" y="11"/>
                    <a:pt x="6" y="11"/>
                  </a:cubicBezTo>
                  <a:close/>
                  <a:moveTo>
                    <a:pt x="1" y="10"/>
                  </a:moveTo>
                  <a:cubicBezTo>
                    <a:pt x="5" y="10"/>
                    <a:pt x="5" y="10"/>
                    <a:pt x="5" y="10"/>
                  </a:cubicBezTo>
                  <a:cubicBezTo>
                    <a:pt x="5" y="8"/>
                    <a:pt x="5" y="5"/>
                    <a:pt x="5" y="2"/>
                  </a:cubicBezTo>
                  <a:cubicBezTo>
                    <a:pt x="5" y="2"/>
                    <a:pt x="5" y="2"/>
                    <a:pt x="5" y="2"/>
                  </a:cubicBezTo>
                  <a:cubicBezTo>
                    <a:pt x="4" y="4"/>
                    <a:pt x="2" y="5"/>
                    <a:pt x="1" y="6"/>
                  </a:cubicBezTo>
                  <a:cubicBezTo>
                    <a:pt x="1" y="7"/>
                    <a:pt x="1" y="8"/>
                    <a:pt x="1" y="8"/>
                  </a:cubicBezTo>
                  <a:cubicBezTo>
                    <a:pt x="1" y="9"/>
                    <a:pt x="1" y="10"/>
                    <a:pt x="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3" name="Freeform 246"/>
            <p:cNvSpPr>
              <a:spLocks noEditPoints="1"/>
            </p:cNvSpPr>
            <p:nvPr/>
          </p:nvSpPr>
          <p:spPr bwMode="auto">
            <a:xfrm>
              <a:off x="5193" y="2918"/>
              <a:ext cx="15" cy="35"/>
            </a:xfrm>
            <a:custGeom>
              <a:avLst/>
              <a:gdLst>
                <a:gd name="T0" fmla="*/ 6 w 6"/>
                <a:gd name="T1" fmla="*/ 14 h 14"/>
                <a:gd name="T2" fmla="*/ 1 w 6"/>
                <a:gd name="T3" fmla="*/ 14 h 14"/>
                <a:gd name="T4" fmla="*/ 0 w 6"/>
                <a:gd name="T5" fmla="*/ 14 h 14"/>
                <a:gd name="T6" fmla="*/ 0 w 6"/>
                <a:gd name="T7" fmla="*/ 8 h 14"/>
                <a:gd name="T8" fmla="*/ 0 w 6"/>
                <a:gd name="T9" fmla="*/ 2 h 14"/>
                <a:gd name="T10" fmla="*/ 0 w 6"/>
                <a:gd name="T11" fmla="*/ 2 h 14"/>
                <a:gd name="T12" fmla="*/ 0 w 6"/>
                <a:gd name="T13" fmla="*/ 2 h 14"/>
                <a:gd name="T14" fmla="*/ 2 w 6"/>
                <a:gd name="T15" fmla="*/ 0 h 14"/>
                <a:gd name="T16" fmla="*/ 2 w 6"/>
                <a:gd name="T17" fmla="*/ 0 h 14"/>
                <a:gd name="T18" fmla="*/ 5 w 6"/>
                <a:gd name="T19" fmla="*/ 2 h 14"/>
                <a:gd name="T20" fmla="*/ 6 w 6"/>
                <a:gd name="T21" fmla="*/ 3 h 14"/>
                <a:gd name="T22" fmla="*/ 6 w 6"/>
                <a:gd name="T23" fmla="*/ 4 h 14"/>
                <a:gd name="T24" fmla="*/ 6 w 6"/>
                <a:gd name="T25" fmla="*/ 14 h 14"/>
                <a:gd name="T26" fmla="*/ 6 w 6"/>
                <a:gd name="T27" fmla="*/ 14 h 14"/>
                <a:gd name="T28" fmla="*/ 1 w 6"/>
                <a:gd name="T29" fmla="*/ 13 h 14"/>
                <a:gd name="T30" fmla="*/ 5 w 6"/>
                <a:gd name="T31" fmla="*/ 13 h 14"/>
                <a:gd name="T32" fmla="*/ 5 w 6"/>
                <a:gd name="T33" fmla="*/ 4 h 14"/>
                <a:gd name="T34" fmla="*/ 4 w 6"/>
                <a:gd name="T35" fmla="*/ 3 h 14"/>
                <a:gd name="T36" fmla="*/ 2 w 6"/>
                <a:gd name="T37" fmla="*/ 1 h 14"/>
                <a:gd name="T38" fmla="*/ 1 w 6"/>
                <a:gd name="T39" fmla="*/ 2 h 14"/>
                <a:gd name="T40" fmla="*/ 1 w 6"/>
                <a:gd name="T41" fmla="*/ 3 h 14"/>
                <a:gd name="T42" fmla="*/ 1 w 6"/>
                <a:gd name="T43" fmla="*/ 8 h 14"/>
                <a:gd name="T44" fmla="*/ 1 w 6"/>
                <a:gd name="T4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 h="14">
                  <a:moveTo>
                    <a:pt x="6" y="14"/>
                  </a:moveTo>
                  <a:cubicBezTo>
                    <a:pt x="1" y="14"/>
                    <a:pt x="1" y="14"/>
                    <a:pt x="1" y="14"/>
                  </a:cubicBezTo>
                  <a:cubicBezTo>
                    <a:pt x="1" y="14"/>
                    <a:pt x="0" y="14"/>
                    <a:pt x="0" y="14"/>
                  </a:cubicBezTo>
                  <a:cubicBezTo>
                    <a:pt x="0" y="12"/>
                    <a:pt x="0" y="10"/>
                    <a:pt x="0" y="8"/>
                  </a:cubicBezTo>
                  <a:cubicBezTo>
                    <a:pt x="0" y="7"/>
                    <a:pt x="0" y="5"/>
                    <a:pt x="0" y="2"/>
                  </a:cubicBezTo>
                  <a:cubicBezTo>
                    <a:pt x="0" y="2"/>
                    <a:pt x="0" y="2"/>
                    <a:pt x="0" y="2"/>
                  </a:cubicBezTo>
                  <a:cubicBezTo>
                    <a:pt x="0" y="2"/>
                    <a:pt x="0" y="2"/>
                    <a:pt x="0" y="2"/>
                  </a:cubicBezTo>
                  <a:cubicBezTo>
                    <a:pt x="1" y="1"/>
                    <a:pt x="1" y="0"/>
                    <a:pt x="2" y="0"/>
                  </a:cubicBezTo>
                  <a:cubicBezTo>
                    <a:pt x="2" y="0"/>
                    <a:pt x="2" y="0"/>
                    <a:pt x="2" y="0"/>
                  </a:cubicBezTo>
                  <a:cubicBezTo>
                    <a:pt x="3" y="1"/>
                    <a:pt x="4" y="1"/>
                    <a:pt x="5" y="2"/>
                  </a:cubicBezTo>
                  <a:cubicBezTo>
                    <a:pt x="5" y="2"/>
                    <a:pt x="6" y="3"/>
                    <a:pt x="6" y="3"/>
                  </a:cubicBezTo>
                  <a:cubicBezTo>
                    <a:pt x="6" y="3"/>
                    <a:pt x="6" y="3"/>
                    <a:pt x="6" y="4"/>
                  </a:cubicBezTo>
                  <a:cubicBezTo>
                    <a:pt x="6" y="7"/>
                    <a:pt x="6" y="11"/>
                    <a:pt x="6" y="14"/>
                  </a:cubicBezTo>
                  <a:cubicBezTo>
                    <a:pt x="6" y="14"/>
                    <a:pt x="6" y="14"/>
                    <a:pt x="6" y="14"/>
                  </a:cubicBezTo>
                  <a:close/>
                  <a:moveTo>
                    <a:pt x="1" y="13"/>
                  </a:moveTo>
                  <a:cubicBezTo>
                    <a:pt x="5" y="13"/>
                    <a:pt x="5" y="13"/>
                    <a:pt x="5" y="13"/>
                  </a:cubicBezTo>
                  <a:cubicBezTo>
                    <a:pt x="5" y="11"/>
                    <a:pt x="5" y="7"/>
                    <a:pt x="5" y="4"/>
                  </a:cubicBezTo>
                  <a:cubicBezTo>
                    <a:pt x="5" y="3"/>
                    <a:pt x="4" y="3"/>
                    <a:pt x="4" y="3"/>
                  </a:cubicBezTo>
                  <a:cubicBezTo>
                    <a:pt x="3" y="2"/>
                    <a:pt x="3" y="2"/>
                    <a:pt x="2" y="1"/>
                  </a:cubicBezTo>
                  <a:cubicBezTo>
                    <a:pt x="2" y="1"/>
                    <a:pt x="1" y="2"/>
                    <a:pt x="1" y="2"/>
                  </a:cubicBezTo>
                  <a:cubicBezTo>
                    <a:pt x="1" y="2"/>
                    <a:pt x="1" y="3"/>
                    <a:pt x="1" y="3"/>
                  </a:cubicBezTo>
                  <a:cubicBezTo>
                    <a:pt x="1" y="5"/>
                    <a:pt x="1" y="7"/>
                    <a:pt x="1" y="8"/>
                  </a:cubicBezTo>
                  <a:cubicBezTo>
                    <a:pt x="1" y="10"/>
                    <a:pt x="1" y="11"/>
                    <a:pt x="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4" name="Freeform 247"/>
            <p:cNvSpPr>
              <a:spLocks noEditPoints="1"/>
            </p:cNvSpPr>
            <p:nvPr/>
          </p:nvSpPr>
          <p:spPr bwMode="auto">
            <a:xfrm>
              <a:off x="5213" y="2928"/>
              <a:ext cx="17" cy="25"/>
            </a:xfrm>
            <a:custGeom>
              <a:avLst/>
              <a:gdLst>
                <a:gd name="T0" fmla="*/ 6 w 7"/>
                <a:gd name="T1" fmla="*/ 10 h 10"/>
                <a:gd name="T2" fmla="*/ 1 w 7"/>
                <a:gd name="T3" fmla="*/ 10 h 10"/>
                <a:gd name="T4" fmla="*/ 1 w 7"/>
                <a:gd name="T5" fmla="*/ 10 h 10"/>
                <a:gd name="T6" fmla="*/ 0 w 7"/>
                <a:gd name="T7" fmla="*/ 1 h 10"/>
                <a:gd name="T8" fmla="*/ 1 w 7"/>
                <a:gd name="T9" fmla="*/ 0 h 10"/>
                <a:gd name="T10" fmla="*/ 1 w 7"/>
                <a:gd name="T11" fmla="*/ 0 h 10"/>
                <a:gd name="T12" fmla="*/ 2 w 7"/>
                <a:gd name="T13" fmla="*/ 1 h 10"/>
                <a:gd name="T14" fmla="*/ 4 w 7"/>
                <a:gd name="T15" fmla="*/ 1 h 10"/>
                <a:gd name="T16" fmla="*/ 5 w 7"/>
                <a:gd name="T17" fmla="*/ 1 h 10"/>
                <a:gd name="T18" fmla="*/ 6 w 7"/>
                <a:gd name="T19" fmla="*/ 0 h 10"/>
                <a:gd name="T20" fmla="*/ 6 w 7"/>
                <a:gd name="T21" fmla="*/ 0 h 10"/>
                <a:gd name="T22" fmla="*/ 7 w 7"/>
                <a:gd name="T23" fmla="*/ 1 h 10"/>
                <a:gd name="T24" fmla="*/ 7 w 7"/>
                <a:gd name="T25" fmla="*/ 10 h 10"/>
                <a:gd name="T26" fmla="*/ 6 w 7"/>
                <a:gd name="T27" fmla="*/ 10 h 10"/>
                <a:gd name="T28" fmla="*/ 2 w 7"/>
                <a:gd name="T29" fmla="*/ 9 h 10"/>
                <a:gd name="T30" fmla="*/ 6 w 7"/>
                <a:gd name="T31" fmla="*/ 9 h 10"/>
                <a:gd name="T32" fmla="*/ 6 w 7"/>
                <a:gd name="T33" fmla="*/ 2 h 10"/>
                <a:gd name="T34" fmla="*/ 4 w 7"/>
                <a:gd name="T35" fmla="*/ 2 h 10"/>
                <a:gd name="T36" fmla="*/ 2 w 7"/>
                <a:gd name="T37" fmla="*/ 1 h 10"/>
                <a:gd name="T38" fmla="*/ 1 w 7"/>
                <a:gd name="T39" fmla="*/ 1 h 10"/>
                <a:gd name="T40" fmla="*/ 2 w 7"/>
                <a:gd name="T4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 h="10">
                  <a:moveTo>
                    <a:pt x="6" y="10"/>
                  </a:moveTo>
                  <a:cubicBezTo>
                    <a:pt x="1" y="10"/>
                    <a:pt x="1" y="10"/>
                    <a:pt x="1" y="10"/>
                  </a:cubicBezTo>
                  <a:cubicBezTo>
                    <a:pt x="1" y="10"/>
                    <a:pt x="1" y="10"/>
                    <a:pt x="1" y="10"/>
                  </a:cubicBezTo>
                  <a:cubicBezTo>
                    <a:pt x="0" y="1"/>
                    <a:pt x="0" y="1"/>
                    <a:pt x="0" y="1"/>
                  </a:cubicBezTo>
                  <a:cubicBezTo>
                    <a:pt x="0" y="0"/>
                    <a:pt x="0" y="0"/>
                    <a:pt x="1" y="0"/>
                  </a:cubicBezTo>
                  <a:cubicBezTo>
                    <a:pt x="1" y="0"/>
                    <a:pt x="1" y="0"/>
                    <a:pt x="1" y="0"/>
                  </a:cubicBezTo>
                  <a:cubicBezTo>
                    <a:pt x="1" y="0"/>
                    <a:pt x="1" y="0"/>
                    <a:pt x="2" y="1"/>
                  </a:cubicBezTo>
                  <a:cubicBezTo>
                    <a:pt x="3" y="1"/>
                    <a:pt x="4" y="1"/>
                    <a:pt x="4" y="1"/>
                  </a:cubicBezTo>
                  <a:cubicBezTo>
                    <a:pt x="5" y="1"/>
                    <a:pt x="5" y="1"/>
                    <a:pt x="5" y="1"/>
                  </a:cubicBezTo>
                  <a:cubicBezTo>
                    <a:pt x="5" y="0"/>
                    <a:pt x="6" y="0"/>
                    <a:pt x="6" y="0"/>
                  </a:cubicBezTo>
                  <a:cubicBezTo>
                    <a:pt x="6" y="0"/>
                    <a:pt x="6" y="0"/>
                    <a:pt x="6" y="0"/>
                  </a:cubicBezTo>
                  <a:cubicBezTo>
                    <a:pt x="6" y="0"/>
                    <a:pt x="7" y="0"/>
                    <a:pt x="7" y="1"/>
                  </a:cubicBezTo>
                  <a:cubicBezTo>
                    <a:pt x="7" y="4"/>
                    <a:pt x="7" y="7"/>
                    <a:pt x="7" y="10"/>
                  </a:cubicBezTo>
                  <a:cubicBezTo>
                    <a:pt x="7" y="10"/>
                    <a:pt x="6" y="10"/>
                    <a:pt x="6" y="10"/>
                  </a:cubicBezTo>
                  <a:close/>
                  <a:moveTo>
                    <a:pt x="2" y="9"/>
                  </a:moveTo>
                  <a:cubicBezTo>
                    <a:pt x="6" y="9"/>
                    <a:pt x="6" y="9"/>
                    <a:pt x="6" y="9"/>
                  </a:cubicBezTo>
                  <a:cubicBezTo>
                    <a:pt x="6" y="7"/>
                    <a:pt x="6" y="5"/>
                    <a:pt x="6" y="2"/>
                  </a:cubicBezTo>
                  <a:cubicBezTo>
                    <a:pt x="5" y="2"/>
                    <a:pt x="5" y="2"/>
                    <a:pt x="4" y="2"/>
                  </a:cubicBezTo>
                  <a:cubicBezTo>
                    <a:pt x="3" y="2"/>
                    <a:pt x="3" y="2"/>
                    <a:pt x="2" y="1"/>
                  </a:cubicBezTo>
                  <a:cubicBezTo>
                    <a:pt x="2" y="1"/>
                    <a:pt x="2" y="1"/>
                    <a:pt x="1" y="1"/>
                  </a:cubicBezTo>
                  <a:lnTo>
                    <a:pt x="2"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5" name="Freeform 248"/>
            <p:cNvSpPr>
              <a:spLocks noEditPoints="1"/>
            </p:cNvSpPr>
            <p:nvPr/>
          </p:nvSpPr>
          <p:spPr bwMode="auto">
            <a:xfrm>
              <a:off x="5235" y="2910"/>
              <a:ext cx="15" cy="43"/>
            </a:xfrm>
            <a:custGeom>
              <a:avLst/>
              <a:gdLst>
                <a:gd name="T0" fmla="*/ 5 w 6"/>
                <a:gd name="T1" fmla="*/ 17 h 17"/>
                <a:gd name="T2" fmla="*/ 0 w 6"/>
                <a:gd name="T3" fmla="*/ 17 h 17"/>
                <a:gd name="T4" fmla="*/ 0 w 6"/>
                <a:gd name="T5" fmla="*/ 17 h 17"/>
                <a:gd name="T6" fmla="*/ 0 w 6"/>
                <a:gd name="T7" fmla="*/ 11 h 17"/>
                <a:gd name="T8" fmla="*/ 0 w 6"/>
                <a:gd name="T9" fmla="*/ 6 h 17"/>
                <a:gd name="T10" fmla="*/ 0 w 6"/>
                <a:gd name="T11" fmla="*/ 5 h 17"/>
                <a:gd name="T12" fmla="*/ 1 w 6"/>
                <a:gd name="T13" fmla="*/ 4 h 17"/>
                <a:gd name="T14" fmla="*/ 5 w 6"/>
                <a:gd name="T15" fmla="*/ 0 h 17"/>
                <a:gd name="T16" fmla="*/ 5 w 6"/>
                <a:gd name="T17" fmla="*/ 0 h 17"/>
                <a:gd name="T18" fmla="*/ 6 w 6"/>
                <a:gd name="T19" fmla="*/ 0 h 17"/>
                <a:gd name="T20" fmla="*/ 6 w 6"/>
                <a:gd name="T21" fmla="*/ 17 h 17"/>
                <a:gd name="T22" fmla="*/ 5 w 6"/>
                <a:gd name="T23" fmla="*/ 17 h 17"/>
                <a:gd name="T24" fmla="*/ 1 w 6"/>
                <a:gd name="T25" fmla="*/ 16 h 17"/>
                <a:gd name="T26" fmla="*/ 5 w 6"/>
                <a:gd name="T27" fmla="*/ 16 h 17"/>
                <a:gd name="T28" fmla="*/ 5 w 6"/>
                <a:gd name="T29" fmla="*/ 2 h 17"/>
                <a:gd name="T30" fmla="*/ 2 w 6"/>
                <a:gd name="T31" fmla="*/ 4 h 17"/>
                <a:gd name="T32" fmla="*/ 1 w 6"/>
                <a:gd name="T33" fmla="*/ 6 h 17"/>
                <a:gd name="T34" fmla="*/ 1 w 6"/>
                <a:gd name="T35" fmla="*/ 11 h 17"/>
                <a:gd name="T36" fmla="*/ 1 w 6"/>
                <a:gd name="T37"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17">
                  <a:moveTo>
                    <a:pt x="5" y="17"/>
                  </a:moveTo>
                  <a:cubicBezTo>
                    <a:pt x="0" y="17"/>
                    <a:pt x="0" y="17"/>
                    <a:pt x="0" y="17"/>
                  </a:cubicBezTo>
                  <a:cubicBezTo>
                    <a:pt x="0" y="17"/>
                    <a:pt x="0" y="17"/>
                    <a:pt x="0" y="17"/>
                  </a:cubicBezTo>
                  <a:cubicBezTo>
                    <a:pt x="0" y="15"/>
                    <a:pt x="0" y="13"/>
                    <a:pt x="0" y="11"/>
                  </a:cubicBezTo>
                  <a:cubicBezTo>
                    <a:pt x="0" y="10"/>
                    <a:pt x="0" y="8"/>
                    <a:pt x="0" y="6"/>
                  </a:cubicBezTo>
                  <a:cubicBezTo>
                    <a:pt x="0" y="6"/>
                    <a:pt x="0" y="5"/>
                    <a:pt x="0" y="5"/>
                  </a:cubicBezTo>
                  <a:cubicBezTo>
                    <a:pt x="0" y="5"/>
                    <a:pt x="0" y="5"/>
                    <a:pt x="1" y="4"/>
                  </a:cubicBezTo>
                  <a:cubicBezTo>
                    <a:pt x="3" y="2"/>
                    <a:pt x="4" y="1"/>
                    <a:pt x="5" y="0"/>
                  </a:cubicBezTo>
                  <a:cubicBezTo>
                    <a:pt x="5" y="0"/>
                    <a:pt x="5" y="0"/>
                    <a:pt x="5" y="0"/>
                  </a:cubicBezTo>
                  <a:cubicBezTo>
                    <a:pt x="6" y="0"/>
                    <a:pt x="6" y="0"/>
                    <a:pt x="6" y="0"/>
                  </a:cubicBezTo>
                  <a:cubicBezTo>
                    <a:pt x="6" y="6"/>
                    <a:pt x="6" y="12"/>
                    <a:pt x="6" y="17"/>
                  </a:cubicBezTo>
                  <a:cubicBezTo>
                    <a:pt x="6" y="17"/>
                    <a:pt x="6" y="17"/>
                    <a:pt x="5" y="17"/>
                  </a:cubicBezTo>
                  <a:close/>
                  <a:moveTo>
                    <a:pt x="1" y="16"/>
                  </a:moveTo>
                  <a:cubicBezTo>
                    <a:pt x="5" y="16"/>
                    <a:pt x="5" y="16"/>
                    <a:pt x="5" y="16"/>
                  </a:cubicBezTo>
                  <a:cubicBezTo>
                    <a:pt x="5" y="12"/>
                    <a:pt x="5" y="7"/>
                    <a:pt x="5" y="2"/>
                  </a:cubicBezTo>
                  <a:cubicBezTo>
                    <a:pt x="4" y="2"/>
                    <a:pt x="3" y="3"/>
                    <a:pt x="2" y="4"/>
                  </a:cubicBezTo>
                  <a:cubicBezTo>
                    <a:pt x="1" y="5"/>
                    <a:pt x="1" y="6"/>
                    <a:pt x="1" y="6"/>
                  </a:cubicBezTo>
                  <a:cubicBezTo>
                    <a:pt x="1" y="8"/>
                    <a:pt x="1" y="10"/>
                    <a:pt x="1" y="11"/>
                  </a:cubicBezTo>
                  <a:cubicBezTo>
                    <a:pt x="1" y="13"/>
                    <a:pt x="1" y="15"/>
                    <a:pt x="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6" name="Freeform 249"/>
            <p:cNvSpPr/>
            <p:nvPr/>
          </p:nvSpPr>
          <p:spPr bwMode="auto">
            <a:xfrm>
              <a:off x="5155" y="2928"/>
              <a:ext cx="8" cy="2"/>
            </a:xfrm>
            <a:custGeom>
              <a:avLst/>
              <a:gdLst>
                <a:gd name="T0" fmla="*/ 2 w 3"/>
                <a:gd name="T1" fmla="*/ 1 h 1"/>
                <a:gd name="T2" fmla="*/ 1 w 3"/>
                <a:gd name="T3" fmla="*/ 1 h 1"/>
                <a:gd name="T4" fmla="*/ 0 w 3"/>
                <a:gd name="T5" fmla="*/ 1 h 1"/>
                <a:gd name="T6" fmla="*/ 1 w 3"/>
                <a:gd name="T7" fmla="*/ 0 h 1"/>
                <a:gd name="T8" fmla="*/ 2 w 3"/>
                <a:gd name="T9" fmla="*/ 0 h 1"/>
                <a:gd name="T10" fmla="*/ 3 w 3"/>
                <a:gd name="T11" fmla="*/ 1 h 1"/>
                <a:gd name="T12" fmla="*/ 2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2" y="1"/>
                  </a:moveTo>
                  <a:cubicBezTo>
                    <a:pt x="1" y="1"/>
                    <a:pt x="1" y="1"/>
                    <a:pt x="1" y="1"/>
                  </a:cubicBezTo>
                  <a:cubicBezTo>
                    <a:pt x="1" y="1"/>
                    <a:pt x="0" y="1"/>
                    <a:pt x="0" y="1"/>
                  </a:cubicBezTo>
                  <a:cubicBezTo>
                    <a:pt x="0" y="1"/>
                    <a:pt x="1" y="0"/>
                    <a:pt x="1" y="0"/>
                  </a:cubicBezTo>
                  <a:cubicBezTo>
                    <a:pt x="2" y="0"/>
                    <a:pt x="2" y="0"/>
                    <a:pt x="2" y="0"/>
                  </a:cubicBezTo>
                  <a:cubicBezTo>
                    <a:pt x="3" y="0"/>
                    <a:pt x="3" y="1"/>
                    <a:pt x="3" y="1"/>
                  </a:cubicBezTo>
                  <a:cubicBezTo>
                    <a:pt x="3"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7" name="Freeform 250"/>
            <p:cNvSpPr/>
            <p:nvPr/>
          </p:nvSpPr>
          <p:spPr bwMode="auto">
            <a:xfrm>
              <a:off x="5155" y="2941"/>
              <a:ext cx="8" cy="2"/>
            </a:xfrm>
            <a:custGeom>
              <a:avLst/>
              <a:gdLst>
                <a:gd name="T0" fmla="*/ 2 w 3"/>
                <a:gd name="T1" fmla="*/ 1 h 1"/>
                <a:gd name="T2" fmla="*/ 1 w 3"/>
                <a:gd name="T3" fmla="*/ 1 h 1"/>
                <a:gd name="T4" fmla="*/ 0 w 3"/>
                <a:gd name="T5" fmla="*/ 1 h 1"/>
                <a:gd name="T6" fmla="*/ 1 w 3"/>
                <a:gd name="T7" fmla="*/ 0 h 1"/>
                <a:gd name="T8" fmla="*/ 2 w 3"/>
                <a:gd name="T9" fmla="*/ 0 h 1"/>
                <a:gd name="T10" fmla="*/ 3 w 3"/>
                <a:gd name="T11" fmla="*/ 1 h 1"/>
                <a:gd name="T12" fmla="*/ 2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2" y="1"/>
                  </a:moveTo>
                  <a:cubicBezTo>
                    <a:pt x="1" y="1"/>
                    <a:pt x="1" y="1"/>
                    <a:pt x="1" y="1"/>
                  </a:cubicBezTo>
                  <a:cubicBezTo>
                    <a:pt x="1" y="1"/>
                    <a:pt x="0" y="1"/>
                    <a:pt x="0" y="1"/>
                  </a:cubicBezTo>
                  <a:cubicBezTo>
                    <a:pt x="0" y="0"/>
                    <a:pt x="1" y="0"/>
                    <a:pt x="1" y="0"/>
                  </a:cubicBezTo>
                  <a:cubicBezTo>
                    <a:pt x="2" y="0"/>
                    <a:pt x="2" y="0"/>
                    <a:pt x="2" y="0"/>
                  </a:cubicBezTo>
                  <a:cubicBezTo>
                    <a:pt x="3" y="0"/>
                    <a:pt x="3" y="0"/>
                    <a:pt x="3" y="1"/>
                  </a:cubicBezTo>
                  <a:cubicBezTo>
                    <a:pt x="3"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8" name="Freeform 251"/>
            <p:cNvSpPr/>
            <p:nvPr/>
          </p:nvSpPr>
          <p:spPr bwMode="auto">
            <a:xfrm>
              <a:off x="5155" y="2905"/>
              <a:ext cx="8" cy="2"/>
            </a:xfrm>
            <a:custGeom>
              <a:avLst/>
              <a:gdLst>
                <a:gd name="T0" fmla="*/ 2 w 3"/>
                <a:gd name="T1" fmla="*/ 1 h 1"/>
                <a:gd name="T2" fmla="*/ 1 w 3"/>
                <a:gd name="T3" fmla="*/ 1 h 1"/>
                <a:gd name="T4" fmla="*/ 0 w 3"/>
                <a:gd name="T5" fmla="*/ 1 h 1"/>
                <a:gd name="T6" fmla="*/ 1 w 3"/>
                <a:gd name="T7" fmla="*/ 0 h 1"/>
                <a:gd name="T8" fmla="*/ 2 w 3"/>
                <a:gd name="T9" fmla="*/ 0 h 1"/>
                <a:gd name="T10" fmla="*/ 3 w 3"/>
                <a:gd name="T11" fmla="*/ 1 h 1"/>
                <a:gd name="T12" fmla="*/ 2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2" y="1"/>
                  </a:moveTo>
                  <a:cubicBezTo>
                    <a:pt x="1" y="1"/>
                    <a:pt x="1" y="1"/>
                    <a:pt x="1" y="1"/>
                  </a:cubicBezTo>
                  <a:cubicBezTo>
                    <a:pt x="1" y="1"/>
                    <a:pt x="0" y="1"/>
                    <a:pt x="0" y="1"/>
                  </a:cubicBezTo>
                  <a:cubicBezTo>
                    <a:pt x="0" y="0"/>
                    <a:pt x="1" y="0"/>
                    <a:pt x="1" y="0"/>
                  </a:cubicBezTo>
                  <a:cubicBezTo>
                    <a:pt x="2" y="0"/>
                    <a:pt x="2" y="0"/>
                    <a:pt x="2" y="0"/>
                  </a:cubicBezTo>
                  <a:cubicBezTo>
                    <a:pt x="3" y="0"/>
                    <a:pt x="3" y="0"/>
                    <a:pt x="3" y="1"/>
                  </a:cubicBezTo>
                  <a:cubicBezTo>
                    <a:pt x="3"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9" name="Freeform 252"/>
            <p:cNvSpPr/>
            <p:nvPr/>
          </p:nvSpPr>
          <p:spPr bwMode="auto">
            <a:xfrm>
              <a:off x="5155" y="2895"/>
              <a:ext cx="8" cy="2"/>
            </a:xfrm>
            <a:custGeom>
              <a:avLst/>
              <a:gdLst>
                <a:gd name="T0" fmla="*/ 2 w 3"/>
                <a:gd name="T1" fmla="*/ 1 h 1"/>
                <a:gd name="T2" fmla="*/ 1 w 3"/>
                <a:gd name="T3" fmla="*/ 1 h 1"/>
                <a:gd name="T4" fmla="*/ 0 w 3"/>
                <a:gd name="T5" fmla="*/ 0 h 1"/>
                <a:gd name="T6" fmla="*/ 1 w 3"/>
                <a:gd name="T7" fmla="*/ 0 h 1"/>
                <a:gd name="T8" fmla="*/ 2 w 3"/>
                <a:gd name="T9" fmla="*/ 0 h 1"/>
                <a:gd name="T10" fmla="*/ 3 w 3"/>
                <a:gd name="T11" fmla="*/ 0 h 1"/>
                <a:gd name="T12" fmla="*/ 2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2" y="1"/>
                  </a:moveTo>
                  <a:cubicBezTo>
                    <a:pt x="1" y="1"/>
                    <a:pt x="1" y="1"/>
                    <a:pt x="1" y="1"/>
                  </a:cubicBezTo>
                  <a:cubicBezTo>
                    <a:pt x="1" y="1"/>
                    <a:pt x="0" y="1"/>
                    <a:pt x="0" y="0"/>
                  </a:cubicBezTo>
                  <a:cubicBezTo>
                    <a:pt x="0" y="0"/>
                    <a:pt x="1" y="0"/>
                    <a:pt x="1" y="0"/>
                  </a:cubicBezTo>
                  <a:cubicBezTo>
                    <a:pt x="2" y="0"/>
                    <a:pt x="2" y="0"/>
                    <a:pt x="2" y="0"/>
                  </a:cubicBezTo>
                  <a:cubicBezTo>
                    <a:pt x="3" y="0"/>
                    <a:pt x="3" y="0"/>
                    <a:pt x="3" y="0"/>
                  </a:cubicBezTo>
                  <a:cubicBezTo>
                    <a:pt x="3"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0" name="Freeform 253"/>
            <p:cNvSpPr/>
            <p:nvPr/>
          </p:nvSpPr>
          <p:spPr bwMode="auto">
            <a:xfrm>
              <a:off x="5155" y="2918"/>
              <a:ext cx="8" cy="2"/>
            </a:xfrm>
            <a:custGeom>
              <a:avLst/>
              <a:gdLst>
                <a:gd name="T0" fmla="*/ 2 w 3"/>
                <a:gd name="T1" fmla="*/ 1 h 1"/>
                <a:gd name="T2" fmla="*/ 1 w 3"/>
                <a:gd name="T3" fmla="*/ 1 h 1"/>
                <a:gd name="T4" fmla="*/ 0 w 3"/>
                <a:gd name="T5" fmla="*/ 0 h 1"/>
                <a:gd name="T6" fmla="*/ 1 w 3"/>
                <a:gd name="T7" fmla="*/ 0 h 1"/>
                <a:gd name="T8" fmla="*/ 2 w 3"/>
                <a:gd name="T9" fmla="*/ 0 h 1"/>
                <a:gd name="T10" fmla="*/ 3 w 3"/>
                <a:gd name="T11" fmla="*/ 0 h 1"/>
                <a:gd name="T12" fmla="*/ 2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2" y="1"/>
                  </a:moveTo>
                  <a:cubicBezTo>
                    <a:pt x="1" y="1"/>
                    <a:pt x="1" y="1"/>
                    <a:pt x="1" y="1"/>
                  </a:cubicBezTo>
                  <a:cubicBezTo>
                    <a:pt x="1" y="1"/>
                    <a:pt x="0" y="1"/>
                    <a:pt x="0" y="0"/>
                  </a:cubicBezTo>
                  <a:cubicBezTo>
                    <a:pt x="0" y="0"/>
                    <a:pt x="1" y="0"/>
                    <a:pt x="1" y="0"/>
                  </a:cubicBezTo>
                  <a:cubicBezTo>
                    <a:pt x="2" y="0"/>
                    <a:pt x="2" y="0"/>
                    <a:pt x="2" y="0"/>
                  </a:cubicBezTo>
                  <a:cubicBezTo>
                    <a:pt x="3" y="0"/>
                    <a:pt x="3" y="0"/>
                    <a:pt x="3" y="0"/>
                  </a:cubicBezTo>
                  <a:cubicBezTo>
                    <a:pt x="3"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1" name="Freeform 254"/>
            <p:cNvSpPr/>
            <p:nvPr/>
          </p:nvSpPr>
          <p:spPr bwMode="auto">
            <a:xfrm>
              <a:off x="5173" y="2943"/>
              <a:ext cx="15" cy="10"/>
            </a:xfrm>
            <a:custGeom>
              <a:avLst/>
              <a:gdLst>
                <a:gd name="T0" fmla="*/ 1 w 6"/>
                <a:gd name="T1" fmla="*/ 4 h 4"/>
                <a:gd name="T2" fmla="*/ 0 w 6"/>
                <a:gd name="T3" fmla="*/ 4 h 4"/>
                <a:gd name="T4" fmla="*/ 1 w 6"/>
                <a:gd name="T5" fmla="*/ 3 h 4"/>
                <a:gd name="T6" fmla="*/ 3 w 6"/>
                <a:gd name="T7" fmla="*/ 2 h 4"/>
                <a:gd name="T8" fmla="*/ 5 w 6"/>
                <a:gd name="T9" fmla="*/ 1 h 4"/>
                <a:gd name="T10" fmla="*/ 6 w 6"/>
                <a:gd name="T11" fmla="*/ 1 h 4"/>
                <a:gd name="T12" fmla="*/ 6 w 6"/>
                <a:gd name="T13" fmla="*/ 1 h 4"/>
                <a:gd name="T14" fmla="*/ 3 w 6"/>
                <a:gd name="T15" fmla="*/ 3 h 4"/>
                <a:gd name="T16" fmla="*/ 1 w 6"/>
                <a:gd name="T17" fmla="*/ 4 h 4"/>
                <a:gd name="T18" fmla="*/ 1 w 6"/>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1" y="4"/>
                  </a:moveTo>
                  <a:cubicBezTo>
                    <a:pt x="1" y="4"/>
                    <a:pt x="1" y="4"/>
                    <a:pt x="0" y="4"/>
                  </a:cubicBezTo>
                  <a:cubicBezTo>
                    <a:pt x="0" y="4"/>
                    <a:pt x="0" y="3"/>
                    <a:pt x="1" y="3"/>
                  </a:cubicBezTo>
                  <a:cubicBezTo>
                    <a:pt x="1" y="3"/>
                    <a:pt x="2" y="2"/>
                    <a:pt x="3" y="2"/>
                  </a:cubicBezTo>
                  <a:cubicBezTo>
                    <a:pt x="4" y="2"/>
                    <a:pt x="4" y="1"/>
                    <a:pt x="5" y="1"/>
                  </a:cubicBezTo>
                  <a:cubicBezTo>
                    <a:pt x="5" y="0"/>
                    <a:pt x="6" y="1"/>
                    <a:pt x="6" y="1"/>
                  </a:cubicBezTo>
                  <a:cubicBezTo>
                    <a:pt x="6" y="1"/>
                    <a:pt x="6" y="1"/>
                    <a:pt x="6" y="1"/>
                  </a:cubicBezTo>
                  <a:cubicBezTo>
                    <a:pt x="5" y="2"/>
                    <a:pt x="4" y="2"/>
                    <a:pt x="3" y="3"/>
                  </a:cubicBezTo>
                  <a:cubicBezTo>
                    <a:pt x="3" y="3"/>
                    <a:pt x="2" y="4"/>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2" name="Freeform 255"/>
            <p:cNvSpPr/>
            <p:nvPr/>
          </p:nvSpPr>
          <p:spPr bwMode="auto">
            <a:xfrm>
              <a:off x="5173" y="2938"/>
              <a:ext cx="15" cy="8"/>
            </a:xfrm>
            <a:custGeom>
              <a:avLst/>
              <a:gdLst>
                <a:gd name="T0" fmla="*/ 1 w 6"/>
                <a:gd name="T1" fmla="*/ 3 h 3"/>
                <a:gd name="T2" fmla="*/ 0 w 6"/>
                <a:gd name="T3" fmla="*/ 3 h 3"/>
                <a:gd name="T4" fmla="*/ 1 w 6"/>
                <a:gd name="T5" fmla="*/ 2 h 3"/>
                <a:gd name="T6" fmla="*/ 3 w 6"/>
                <a:gd name="T7" fmla="*/ 1 h 3"/>
                <a:gd name="T8" fmla="*/ 5 w 6"/>
                <a:gd name="T9" fmla="*/ 0 h 3"/>
                <a:gd name="T10" fmla="*/ 6 w 6"/>
                <a:gd name="T11" fmla="*/ 0 h 3"/>
                <a:gd name="T12" fmla="*/ 6 w 6"/>
                <a:gd name="T13" fmla="*/ 1 h 3"/>
                <a:gd name="T14" fmla="*/ 1 w 6"/>
                <a:gd name="T15" fmla="*/ 3 h 3"/>
                <a:gd name="T16" fmla="*/ 1 w 6"/>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3">
                  <a:moveTo>
                    <a:pt x="1" y="3"/>
                  </a:moveTo>
                  <a:cubicBezTo>
                    <a:pt x="1" y="3"/>
                    <a:pt x="1" y="3"/>
                    <a:pt x="0" y="3"/>
                  </a:cubicBezTo>
                  <a:cubicBezTo>
                    <a:pt x="0" y="3"/>
                    <a:pt x="0" y="2"/>
                    <a:pt x="1" y="2"/>
                  </a:cubicBezTo>
                  <a:cubicBezTo>
                    <a:pt x="2" y="2"/>
                    <a:pt x="2" y="2"/>
                    <a:pt x="3" y="1"/>
                  </a:cubicBezTo>
                  <a:cubicBezTo>
                    <a:pt x="4" y="1"/>
                    <a:pt x="4" y="0"/>
                    <a:pt x="5" y="0"/>
                  </a:cubicBezTo>
                  <a:cubicBezTo>
                    <a:pt x="6" y="0"/>
                    <a:pt x="6" y="0"/>
                    <a:pt x="6" y="0"/>
                  </a:cubicBezTo>
                  <a:cubicBezTo>
                    <a:pt x="6" y="0"/>
                    <a:pt x="6" y="1"/>
                    <a:pt x="6" y="1"/>
                  </a:cubicBezTo>
                  <a:cubicBezTo>
                    <a:pt x="4" y="2"/>
                    <a:pt x="3"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3" name="Freeform 256"/>
            <p:cNvSpPr/>
            <p:nvPr/>
          </p:nvSpPr>
          <p:spPr bwMode="auto">
            <a:xfrm>
              <a:off x="5193" y="2923"/>
              <a:ext cx="12" cy="7"/>
            </a:xfrm>
            <a:custGeom>
              <a:avLst/>
              <a:gdLst>
                <a:gd name="T0" fmla="*/ 1 w 5"/>
                <a:gd name="T1" fmla="*/ 3 h 3"/>
                <a:gd name="T2" fmla="*/ 0 w 5"/>
                <a:gd name="T3" fmla="*/ 3 h 3"/>
                <a:gd name="T4" fmla="*/ 1 w 5"/>
                <a:gd name="T5" fmla="*/ 2 h 3"/>
                <a:gd name="T6" fmla="*/ 4 w 5"/>
                <a:gd name="T7" fmla="*/ 0 h 3"/>
                <a:gd name="T8" fmla="*/ 5 w 5"/>
                <a:gd name="T9" fmla="*/ 0 h 3"/>
                <a:gd name="T10" fmla="*/ 5 w 5"/>
                <a:gd name="T11" fmla="*/ 1 h 3"/>
                <a:gd name="T12" fmla="*/ 1 w 5"/>
                <a:gd name="T13" fmla="*/ 3 h 3"/>
                <a:gd name="T14" fmla="*/ 1 w 5"/>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1" y="3"/>
                  </a:moveTo>
                  <a:cubicBezTo>
                    <a:pt x="1" y="3"/>
                    <a:pt x="0" y="3"/>
                    <a:pt x="0" y="3"/>
                  </a:cubicBezTo>
                  <a:cubicBezTo>
                    <a:pt x="0" y="3"/>
                    <a:pt x="0" y="3"/>
                    <a:pt x="1" y="2"/>
                  </a:cubicBezTo>
                  <a:cubicBezTo>
                    <a:pt x="2" y="2"/>
                    <a:pt x="3" y="1"/>
                    <a:pt x="4" y="0"/>
                  </a:cubicBezTo>
                  <a:cubicBezTo>
                    <a:pt x="5" y="0"/>
                    <a:pt x="5" y="0"/>
                    <a:pt x="5" y="0"/>
                  </a:cubicBezTo>
                  <a:cubicBezTo>
                    <a:pt x="5" y="1"/>
                    <a:pt x="5" y="1"/>
                    <a:pt x="5" y="1"/>
                  </a:cubicBezTo>
                  <a:cubicBezTo>
                    <a:pt x="3" y="2"/>
                    <a:pt x="2"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4" name="Freeform 257"/>
            <p:cNvSpPr/>
            <p:nvPr/>
          </p:nvSpPr>
          <p:spPr bwMode="auto">
            <a:xfrm>
              <a:off x="5193" y="2930"/>
              <a:ext cx="15" cy="11"/>
            </a:xfrm>
            <a:custGeom>
              <a:avLst/>
              <a:gdLst>
                <a:gd name="T0" fmla="*/ 1 w 6"/>
                <a:gd name="T1" fmla="*/ 4 h 4"/>
                <a:gd name="T2" fmla="*/ 1 w 6"/>
                <a:gd name="T3" fmla="*/ 4 h 4"/>
                <a:gd name="T4" fmla="*/ 1 w 6"/>
                <a:gd name="T5" fmla="*/ 3 h 4"/>
                <a:gd name="T6" fmla="*/ 6 w 6"/>
                <a:gd name="T7" fmla="*/ 0 h 4"/>
                <a:gd name="T8" fmla="*/ 6 w 6"/>
                <a:gd name="T9" fmla="*/ 0 h 4"/>
                <a:gd name="T10" fmla="*/ 6 w 6"/>
                <a:gd name="T11" fmla="*/ 1 h 4"/>
                <a:gd name="T12" fmla="*/ 1 w 6"/>
                <a:gd name="T13" fmla="*/ 4 h 4"/>
                <a:gd name="T14" fmla="*/ 1 w 6"/>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4"/>
                  </a:moveTo>
                  <a:cubicBezTo>
                    <a:pt x="1" y="4"/>
                    <a:pt x="1" y="4"/>
                    <a:pt x="1" y="4"/>
                  </a:cubicBezTo>
                  <a:cubicBezTo>
                    <a:pt x="0" y="4"/>
                    <a:pt x="1" y="3"/>
                    <a:pt x="1" y="3"/>
                  </a:cubicBezTo>
                  <a:cubicBezTo>
                    <a:pt x="6" y="0"/>
                    <a:pt x="6" y="0"/>
                    <a:pt x="6" y="0"/>
                  </a:cubicBezTo>
                  <a:cubicBezTo>
                    <a:pt x="6" y="0"/>
                    <a:pt x="6" y="0"/>
                    <a:pt x="6" y="0"/>
                  </a:cubicBezTo>
                  <a:cubicBezTo>
                    <a:pt x="6" y="1"/>
                    <a:pt x="6" y="1"/>
                    <a:pt x="6" y="1"/>
                  </a:cubicBezTo>
                  <a:cubicBezTo>
                    <a:pt x="1" y="4"/>
                    <a:pt x="1" y="4"/>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5" name="Freeform 258"/>
            <p:cNvSpPr/>
            <p:nvPr/>
          </p:nvSpPr>
          <p:spPr bwMode="auto">
            <a:xfrm>
              <a:off x="5193" y="2938"/>
              <a:ext cx="15" cy="10"/>
            </a:xfrm>
            <a:custGeom>
              <a:avLst/>
              <a:gdLst>
                <a:gd name="T0" fmla="*/ 1 w 6"/>
                <a:gd name="T1" fmla="*/ 4 h 4"/>
                <a:gd name="T2" fmla="*/ 0 w 6"/>
                <a:gd name="T3" fmla="*/ 4 h 4"/>
                <a:gd name="T4" fmla="*/ 1 w 6"/>
                <a:gd name="T5" fmla="*/ 3 h 4"/>
                <a:gd name="T6" fmla="*/ 3 w 6"/>
                <a:gd name="T7" fmla="*/ 2 h 4"/>
                <a:gd name="T8" fmla="*/ 6 w 6"/>
                <a:gd name="T9" fmla="*/ 0 h 4"/>
                <a:gd name="T10" fmla="*/ 6 w 6"/>
                <a:gd name="T11" fmla="*/ 1 h 4"/>
                <a:gd name="T12" fmla="*/ 6 w 6"/>
                <a:gd name="T13" fmla="*/ 1 h 4"/>
                <a:gd name="T14" fmla="*/ 4 w 6"/>
                <a:gd name="T15" fmla="*/ 3 h 4"/>
                <a:gd name="T16" fmla="*/ 1 w 6"/>
                <a:gd name="T17" fmla="*/ 4 h 4"/>
                <a:gd name="T18" fmla="*/ 1 w 6"/>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1" y="4"/>
                  </a:moveTo>
                  <a:cubicBezTo>
                    <a:pt x="1" y="4"/>
                    <a:pt x="1" y="4"/>
                    <a:pt x="0" y="4"/>
                  </a:cubicBezTo>
                  <a:cubicBezTo>
                    <a:pt x="0" y="4"/>
                    <a:pt x="0" y="3"/>
                    <a:pt x="1" y="3"/>
                  </a:cubicBezTo>
                  <a:cubicBezTo>
                    <a:pt x="2" y="3"/>
                    <a:pt x="2" y="2"/>
                    <a:pt x="3" y="2"/>
                  </a:cubicBezTo>
                  <a:cubicBezTo>
                    <a:pt x="4" y="1"/>
                    <a:pt x="5" y="1"/>
                    <a:pt x="6" y="0"/>
                  </a:cubicBezTo>
                  <a:cubicBezTo>
                    <a:pt x="6" y="0"/>
                    <a:pt x="6" y="0"/>
                    <a:pt x="6" y="1"/>
                  </a:cubicBezTo>
                  <a:cubicBezTo>
                    <a:pt x="6" y="1"/>
                    <a:pt x="6" y="1"/>
                    <a:pt x="6" y="1"/>
                  </a:cubicBezTo>
                  <a:cubicBezTo>
                    <a:pt x="5" y="2"/>
                    <a:pt x="4" y="2"/>
                    <a:pt x="4" y="3"/>
                  </a:cubicBezTo>
                  <a:cubicBezTo>
                    <a:pt x="3" y="3"/>
                    <a:pt x="2"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6" name="Freeform 259"/>
            <p:cNvSpPr/>
            <p:nvPr/>
          </p:nvSpPr>
          <p:spPr bwMode="auto">
            <a:xfrm>
              <a:off x="5198" y="2946"/>
              <a:ext cx="10" cy="7"/>
            </a:xfrm>
            <a:custGeom>
              <a:avLst/>
              <a:gdLst>
                <a:gd name="T0" fmla="*/ 0 w 4"/>
                <a:gd name="T1" fmla="*/ 3 h 3"/>
                <a:gd name="T2" fmla="*/ 0 w 4"/>
                <a:gd name="T3" fmla="*/ 3 h 3"/>
                <a:gd name="T4" fmla="*/ 0 w 4"/>
                <a:gd name="T5" fmla="*/ 2 h 3"/>
                <a:gd name="T6" fmla="*/ 4 w 4"/>
                <a:gd name="T7" fmla="*/ 0 h 3"/>
                <a:gd name="T8" fmla="*/ 4 w 4"/>
                <a:gd name="T9" fmla="*/ 0 h 3"/>
                <a:gd name="T10" fmla="*/ 4 w 4"/>
                <a:gd name="T11" fmla="*/ 1 h 3"/>
                <a:gd name="T12" fmla="*/ 0 w 4"/>
                <a:gd name="T13" fmla="*/ 3 h 3"/>
                <a:gd name="T14" fmla="*/ 0 w 4"/>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3">
                  <a:moveTo>
                    <a:pt x="0" y="3"/>
                  </a:moveTo>
                  <a:cubicBezTo>
                    <a:pt x="0" y="3"/>
                    <a:pt x="0" y="3"/>
                    <a:pt x="0" y="3"/>
                  </a:cubicBezTo>
                  <a:cubicBezTo>
                    <a:pt x="0" y="3"/>
                    <a:pt x="0" y="3"/>
                    <a:pt x="0" y="2"/>
                  </a:cubicBezTo>
                  <a:cubicBezTo>
                    <a:pt x="1" y="2"/>
                    <a:pt x="3" y="1"/>
                    <a:pt x="4" y="0"/>
                  </a:cubicBezTo>
                  <a:cubicBezTo>
                    <a:pt x="4" y="0"/>
                    <a:pt x="4" y="0"/>
                    <a:pt x="4" y="0"/>
                  </a:cubicBezTo>
                  <a:cubicBezTo>
                    <a:pt x="4" y="0"/>
                    <a:pt x="4" y="1"/>
                    <a:pt x="4" y="1"/>
                  </a:cubicBezTo>
                  <a:cubicBezTo>
                    <a:pt x="3" y="2"/>
                    <a:pt x="2" y="3"/>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7" name="Freeform 260"/>
            <p:cNvSpPr/>
            <p:nvPr/>
          </p:nvSpPr>
          <p:spPr bwMode="auto">
            <a:xfrm>
              <a:off x="5215" y="2933"/>
              <a:ext cx="13" cy="8"/>
            </a:xfrm>
            <a:custGeom>
              <a:avLst/>
              <a:gdLst>
                <a:gd name="T0" fmla="*/ 0 w 5"/>
                <a:gd name="T1" fmla="*/ 3 h 3"/>
                <a:gd name="T2" fmla="*/ 0 w 5"/>
                <a:gd name="T3" fmla="*/ 3 h 3"/>
                <a:gd name="T4" fmla="*/ 0 w 5"/>
                <a:gd name="T5" fmla="*/ 2 h 3"/>
                <a:gd name="T6" fmla="*/ 2 w 5"/>
                <a:gd name="T7" fmla="*/ 1 h 3"/>
                <a:gd name="T8" fmla="*/ 5 w 5"/>
                <a:gd name="T9" fmla="*/ 0 h 3"/>
                <a:gd name="T10" fmla="*/ 5 w 5"/>
                <a:gd name="T11" fmla="*/ 0 h 3"/>
                <a:gd name="T12" fmla="*/ 5 w 5"/>
                <a:gd name="T13" fmla="*/ 1 h 3"/>
                <a:gd name="T14" fmla="*/ 3 w 5"/>
                <a:gd name="T15" fmla="*/ 2 h 3"/>
                <a:gd name="T16" fmla="*/ 0 w 5"/>
                <a:gd name="T17" fmla="*/ 3 h 3"/>
                <a:gd name="T18" fmla="*/ 0 w 5"/>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3">
                  <a:moveTo>
                    <a:pt x="0" y="3"/>
                  </a:moveTo>
                  <a:cubicBezTo>
                    <a:pt x="0" y="3"/>
                    <a:pt x="0" y="3"/>
                    <a:pt x="0" y="3"/>
                  </a:cubicBezTo>
                  <a:cubicBezTo>
                    <a:pt x="0" y="3"/>
                    <a:pt x="0" y="2"/>
                    <a:pt x="0" y="2"/>
                  </a:cubicBezTo>
                  <a:cubicBezTo>
                    <a:pt x="1" y="2"/>
                    <a:pt x="1" y="2"/>
                    <a:pt x="2" y="1"/>
                  </a:cubicBezTo>
                  <a:cubicBezTo>
                    <a:pt x="3" y="1"/>
                    <a:pt x="4" y="1"/>
                    <a:pt x="5" y="0"/>
                  </a:cubicBezTo>
                  <a:cubicBezTo>
                    <a:pt x="5" y="0"/>
                    <a:pt x="5" y="0"/>
                    <a:pt x="5" y="0"/>
                  </a:cubicBezTo>
                  <a:cubicBezTo>
                    <a:pt x="5" y="1"/>
                    <a:pt x="5" y="1"/>
                    <a:pt x="5" y="1"/>
                  </a:cubicBezTo>
                  <a:cubicBezTo>
                    <a:pt x="4" y="1"/>
                    <a:pt x="4" y="2"/>
                    <a:pt x="3" y="2"/>
                  </a:cubicBezTo>
                  <a:cubicBezTo>
                    <a:pt x="2" y="3"/>
                    <a:pt x="1" y="3"/>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8" name="Freeform 261"/>
            <p:cNvSpPr/>
            <p:nvPr/>
          </p:nvSpPr>
          <p:spPr bwMode="auto">
            <a:xfrm>
              <a:off x="5213" y="2941"/>
              <a:ext cx="17" cy="10"/>
            </a:xfrm>
            <a:custGeom>
              <a:avLst/>
              <a:gdLst>
                <a:gd name="T0" fmla="*/ 1 w 7"/>
                <a:gd name="T1" fmla="*/ 4 h 4"/>
                <a:gd name="T2" fmla="*/ 1 w 7"/>
                <a:gd name="T3" fmla="*/ 4 h 4"/>
                <a:gd name="T4" fmla="*/ 1 w 7"/>
                <a:gd name="T5" fmla="*/ 3 h 4"/>
                <a:gd name="T6" fmla="*/ 6 w 7"/>
                <a:gd name="T7" fmla="*/ 0 h 4"/>
                <a:gd name="T8" fmla="*/ 6 w 7"/>
                <a:gd name="T9" fmla="*/ 0 h 4"/>
                <a:gd name="T10" fmla="*/ 6 w 7"/>
                <a:gd name="T11" fmla="*/ 1 h 4"/>
                <a:gd name="T12" fmla="*/ 1 w 7"/>
                <a:gd name="T13" fmla="*/ 4 h 4"/>
                <a:gd name="T14" fmla="*/ 1 w 7"/>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
                  <a:moveTo>
                    <a:pt x="1" y="4"/>
                  </a:moveTo>
                  <a:cubicBezTo>
                    <a:pt x="1" y="4"/>
                    <a:pt x="1" y="4"/>
                    <a:pt x="1" y="4"/>
                  </a:cubicBezTo>
                  <a:cubicBezTo>
                    <a:pt x="0" y="4"/>
                    <a:pt x="1" y="3"/>
                    <a:pt x="1" y="3"/>
                  </a:cubicBezTo>
                  <a:cubicBezTo>
                    <a:pt x="2" y="2"/>
                    <a:pt x="4" y="1"/>
                    <a:pt x="6" y="0"/>
                  </a:cubicBezTo>
                  <a:cubicBezTo>
                    <a:pt x="6" y="0"/>
                    <a:pt x="6" y="0"/>
                    <a:pt x="6" y="0"/>
                  </a:cubicBezTo>
                  <a:cubicBezTo>
                    <a:pt x="7" y="1"/>
                    <a:pt x="6" y="1"/>
                    <a:pt x="6" y="1"/>
                  </a:cubicBezTo>
                  <a:cubicBezTo>
                    <a:pt x="4" y="2"/>
                    <a:pt x="3"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9" name="Freeform 262"/>
            <p:cNvSpPr/>
            <p:nvPr/>
          </p:nvSpPr>
          <p:spPr bwMode="auto">
            <a:xfrm>
              <a:off x="5218" y="2946"/>
              <a:ext cx="12" cy="7"/>
            </a:xfrm>
            <a:custGeom>
              <a:avLst/>
              <a:gdLst>
                <a:gd name="T0" fmla="*/ 1 w 5"/>
                <a:gd name="T1" fmla="*/ 3 h 3"/>
                <a:gd name="T2" fmla="*/ 0 w 5"/>
                <a:gd name="T3" fmla="*/ 3 h 3"/>
                <a:gd name="T4" fmla="*/ 1 w 5"/>
                <a:gd name="T5" fmla="*/ 2 h 3"/>
                <a:gd name="T6" fmla="*/ 4 w 5"/>
                <a:gd name="T7" fmla="*/ 0 h 3"/>
                <a:gd name="T8" fmla="*/ 4 w 5"/>
                <a:gd name="T9" fmla="*/ 1 h 3"/>
                <a:gd name="T10" fmla="*/ 4 w 5"/>
                <a:gd name="T11" fmla="*/ 1 h 3"/>
                <a:gd name="T12" fmla="*/ 1 w 5"/>
                <a:gd name="T13" fmla="*/ 3 h 3"/>
                <a:gd name="T14" fmla="*/ 1 w 5"/>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1" y="3"/>
                  </a:moveTo>
                  <a:cubicBezTo>
                    <a:pt x="1" y="3"/>
                    <a:pt x="0" y="3"/>
                    <a:pt x="0" y="3"/>
                  </a:cubicBezTo>
                  <a:cubicBezTo>
                    <a:pt x="0" y="3"/>
                    <a:pt x="0" y="3"/>
                    <a:pt x="1" y="2"/>
                  </a:cubicBezTo>
                  <a:cubicBezTo>
                    <a:pt x="4" y="0"/>
                    <a:pt x="4" y="0"/>
                    <a:pt x="4" y="0"/>
                  </a:cubicBezTo>
                  <a:cubicBezTo>
                    <a:pt x="4" y="0"/>
                    <a:pt x="4" y="0"/>
                    <a:pt x="4" y="1"/>
                  </a:cubicBezTo>
                  <a:cubicBezTo>
                    <a:pt x="5" y="1"/>
                    <a:pt x="4" y="1"/>
                    <a:pt x="4" y="1"/>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0" name="Freeform 263"/>
            <p:cNvSpPr/>
            <p:nvPr/>
          </p:nvSpPr>
          <p:spPr bwMode="auto">
            <a:xfrm>
              <a:off x="5235" y="2918"/>
              <a:ext cx="15" cy="15"/>
            </a:xfrm>
            <a:custGeom>
              <a:avLst/>
              <a:gdLst>
                <a:gd name="T0" fmla="*/ 0 w 6"/>
                <a:gd name="T1" fmla="*/ 6 h 6"/>
                <a:gd name="T2" fmla="*/ 0 w 6"/>
                <a:gd name="T3" fmla="*/ 6 h 6"/>
                <a:gd name="T4" fmla="*/ 0 w 6"/>
                <a:gd name="T5" fmla="*/ 5 h 6"/>
                <a:gd name="T6" fmla="*/ 4 w 6"/>
                <a:gd name="T7" fmla="*/ 1 h 6"/>
                <a:gd name="T8" fmla="*/ 5 w 6"/>
                <a:gd name="T9" fmla="*/ 1 h 6"/>
                <a:gd name="T10" fmla="*/ 6 w 6"/>
                <a:gd name="T11" fmla="*/ 1 h 6"/>
                <a:gd name="T12" fmla="*/ 6 w 6"/>
                <a:gd name="T13" fmla="*/ 1 h 6"/>
                <a:gd name="T14" fmla="*/ 5 w 6"/>
                <a:gd name="T15" fmla="*/ 2 h 6"/>
                <a:gd name="T16" fmla="*/ 1 w 6"/>
                <a:gd name="T17" fmla="*/ 6 h 6"/>
                <a:gd name="T18" fmla="*/ 0 w 6"/>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
                  <a:moveTo>
                    <a:pt x="0" y="6"/>
                  </a:moveTo>
                  <a:cubicBezTo>
                    <a:pt x="0" y="6"/>
                    <a:pt x="0" y="6"/>
                    <a:pt x="0" y="6"/>
                  </a:cubicBezTo>
                  <a:cubicBezTo>
                    <a:pt x="0" y="5"/>
                    <a:pt x="0" y="5"/>
                    <a:pt x="0" y="5"/>
                  </a:cubicBezTo>
                  <a:cubicBezTo>
                    <a:pt x="2" y="4"/>
                    <a:pt x="3" y="3"/>
                    <a:pt x="4" y="1"/>
                  </a:cubicBezTo>
                  <a:cubicBezTo>
                    <a:pt x="5" y="1"/>
                    <a:pt x="5" y="1"/>
                    <a:pt x="5" y="1"/>
                  </a:cubicBezTo>
                  <a:cubicBezTo>
                    <a:pt x="5" y="0"/>
                    <a:pt x="6" y="0"/>
                    <a:pt x="6" y="1"/>
                  </a:cubicBezTo>
                  <a:cubicBezTo>
                    <a:pt x="6" y="1"/>
                    <a:pt x="6" y="1"/>
                    <a:pt x="6" y="1"/>
                  </a:cubicBezTo>
                  <a:cubicBezTo>
                    <a:pt x="5" y="2"/>
                    <a:pt x="5" y="2"/>
                    <a:pt x="5" y="2"/>
                  </a:cubicBezTo>
                  <a:cubicBezTo>
                    <a:pt x="4" y="4"/>
                    <a:pt x="3" y="5"/>
                    <a:pt x="1" y="6"/>
                  </a:cubicBezTo>
                  <a:cubicBezTo>
                    <a:pt x="1" y="6"/>
                    <a:pt x="0" y="6"/>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1" name="Freeform 264"/>
            <p:cNvSpPr/>
            <p:nvPr/>
          </p:nvSpPr>
          <p:spPr bwMode="auto">
            <a:xfrm>
              <a:off x="5235" y="2930"/>
              <a:ext cx="15" cy="13"/>
            </a:xfrm>
            <a:custGeom>
              <a:avLst/>
              <a:gdLst>
                <a:gd name="T0" fmla="*/ 0 w 6"/>
                <a:gd name="T1" fmla="*/ 5 h 5"/>
                <a:gd name="T2" fmla="*/ 0 w 6"/>
                <a:gd name="T3" fmla="*/ 4 h 5"/>
                <a:gd name="T4" fmla="*/ 0 w 6"/>
                <a:gd name="T5" fmla="*/ 4 h 5"/>
                <a:gd name="T6" fmla="*/ 1 w 6"/>
                <a:gd name="T7" fmla="*/ 3 h 5"/>
                <a:gd name="T8" fmla="*/ 5 w 6"/>
                <a:gd name="T9" fmla="*/ 0 h 5"/>
                <a:gd name="T10" fmla="*/ 5 w 6"/>
                <a:gd name="T11" fmla="*/ 0 h 5"/>
                <a:gd name="T12" fmla="*/ 5 w 6"/>
                <a:gd name="T13" fmla="*/ 1 h 5"/>
                <a:gd name="T14" fmla="*/ 1 w 6"/>
                <a:gd name="T15" fmla="*/ 4 h 5"/>
                <a:gd name="T16" fmla="*/ 1 w 6"/>
                <a:gd name="T17" fmla="*/ 4 h 5"/>
                <a:gd name="T18" fmla="*/ 0 w 6"/>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5">
                  <a:moveTo>
                    <a:pt x="0" y="5"/>
                  </a:moveTo>
                  <a:cubicBezTo>
                    <a:pt x="0" y="5"/>
                    <a:pt x="0" y="4"/>
                    <a:pt x="0" y="4"/>
                  </a:cubicBezTo>
                  <a:cubicBezTo>
                    <a:pt x="0" y="4"/>
                    <a:pt x="0" y="4"/>
                    <a:pt x="0" y="4"/>
                  </a:cubicBezTo>
                  <a:cubicBezTo>
                    <a:pt x="1" y="3"/>
                    <a:pt x="1" y="3"/>
                    <a:pt x="1" y="3"/>
                  </a:cubicBezTo>
                  <a:cubicBezTo>
                    <a:pt x="2" y="2"/>
                    <a:pt x="3" y="2"/>
                    <a:pt x="5" y="0"/>
                  </a:cubicBezTo>
                  <a:cubicBezTo>
                    <a:pt x="5" y="0"/>
                    <a:pt x="5" y="0"/>
                    <a:pt x="5" y="0"/>
                  </a:cubicBezTo>
                  <a:cubicBezTo>
                    <a:pt x="6" y="0"/>
                    <a:pt x="6" y="1"/>
                    <a:pt x="5" y="1"/>
                  </a:cubicBezTo>
                  <a:cubicBezTo>
                    <a:pt x="3" y="2"/>
                    <a:pt x="3" y="3"/>
                    <a:pt x="1" y="4"/>
                  </a:cubicBezTo>
                  <a:cubicBezTo>
                    <a:pt x="1" y="4"/>
                    <a:pt x="1" y="4"/>
                    <a:pt x="1" y="4"/>
                  </a:cubicBezTo>
                  <a:cubicBezTo>
                    <a:pt x="1" y="5"/>
                    <a:pt x="0" y="5"/>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2" name="Freeform 265"/>
            <p:cNvSpPr/>
            <p:nvPr/>
          </p:nvSpPr>
          <p:spPr bwMode="auto">
            <a:xfrm>
              <a:off x="5235" y="2941"/>
              <a:ext cx="15" cy="10"/>
            </a:xfrm>
            <a:custGeom>
              <a:avLst/>
              <a:gdLst>
                <a:gd name="T0" fmla="*/ 0 w 6"/>
                <a:gd name="T1" fmla="*/ 4 h 4"/>
                <a:gd name="T2" fmla="*/ 0 w 6"/>
                <a:gd name="T3" fmla="*/ 3 h 4"/>
                <a:gd name="T4" fmla="*/ 0 w 6"/>
                <a:gd name="T5" fmla="*/ 3 h 4"/>
                <a:gd name="T6" fmla="*/ 2 w 6"/>
                <a:gd name="T7" fmla="*/ 1 h 4"/>
                <a:gd name="T8" fmla="*/ 5 w 6"/>
                <a:gd name="T9" fmla="*/ 0 h 4"/>
                <a:gd name="T10" fmla="*/ 5 w 6"/>
                <a:gd name="T11" fmla="*/ 0 h 4"/>
                <a:gd name="T12" fmla="*/ 5 w 6"/>
                <a:gd name="T13" fmla="*/ 1 h 4"/>
                <a:gd name="T14" fmla="*/ 3 w 6"/>
                <a:gd name="T15" fmla="*/ 2 h 4"/>
                <a:gd name="T16" fmla="*/ 1 w 6"/>
                <a:gd name="T17" fmla="*/ 4 h 4"/>
                <a:gd name="T18" fmla="*/ 0 w 6"/>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0" y="4"/>
                  </a:moveTo>
                  <a:cubicBezTo>
                    <a:pt x="0" y="4"/>
                    <a:pt x="0" y="4"/>
                    <a:pt x="0" y="3"/>
                  </a:cubicBezTo>
                  <a:cubicBezTo>
                    <a:pt x="0" y="3"/>
                    <a:pt x="0" y="3"/>
                    <a:pt x="0" y="3"/>
                  </a:cubicBezTo>
                  <a:cubicBezTo>
                    <a:pt x="1" y="2"/>
                    <a:pt x="2" y="2"/>
                    <a:pt x="2" y="1"/>
                  </a:cubicBezTo>
                  <a:cubicBezTo>
                    <a:pt x="3" y="1"/>
                    <a:pt x="4" y="0"/>
                    <a:pt x="5" y="0"/>
                  </a:cubicBezTo>
                  <a:cubicBezTo>
                    <a:pt x="5" y="0"/>
                    <a:pt x="5" y="0"/>
                    <a:pt x="5" y="0"/>
                  </a:cubicBezTo>
                  <a:cubicBezTo>
                    <a:pt x="6" y="0"/>
                    <a:pt x="6" y="0"/>
                    <a:pt x="5" y="1"/>
                  </a:cubicBezTo>
                  <a:cubicBezTo>
                    <a:pt x="4" y="1"/>
                    <a:pt x="4" y="2"/>
                    <a:pt x="3" y="2"/>
                  </a:cubicBezTo>
                  <a:cubicBezTo>
                    <a:pt x="2" y="3"/>
                    <a:pt x="1" y="3"/>
                    <a:pt x="1" y="4"/>
                  </a:cubicBezTo>
                  <a:cubicBezTo>
                    <a:pt x="0" y="4"/>
                    <a:pt x="0"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3" name="Freeform 266"/>
            <p:cNvSpPr/>
            <p:nvPr/>
          </p:nvSpPr>
          <p:spPr bwMode="auto">
            <a:xfrm>
              <a:off x="5152" y="2953"/>
              <a:ext cx="113" cy="3"/>
            </a:xfrm>
            <a:custGeom>
              <a:avLst/>
              <a:gdLst>
                <a:gd name="T0" fmla="*/ 44 w 45"/>
                <a:gd name="T1" fmla="*/ 1 h 1"/>
                <a:gd name="T2" fmla="*/ 0 w 45"/>
                <a:gd name="T3" fmla="*/ 1 h 1"/>
                <a:gd name="T4" fmla="*/ 0 w 45"/>
                <a:gd name="T5" fmla="*/ 0 h 1"/>
                <a:gd name="T6" fmla="*/ 0 w 45"/>
                <a:gd name="T7" fmla="*/ 0 h 1"/>
                <a:gd name="T8" fmla="*/ 44 w 45"/>
                <a:gd name="T9" fmla="*/ 0 h 1"/>
                <a:gd name="T10" fmla="*/ 45 w 45"/>
                <a:gd name="T11" fmla="*/ 0 h 1"/>
                <a:gd name="T12" fmla="*/ 44 w 4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45" h="1">
                  <a:moveTo>
                    <a:pt x="44" y="1"/>
                  </a:moveTo>
                  <a:cubicBezTo>
                    <a:pt x="0" y="1"/>
                    <a:pt x="0" y="1"/>
                    <a:pt x="0" y="1"/>
                  </a:cubicBezTo>
                  <a:cubicBezTo>
                    <a:pt x="0" y="1"/>
                    <a:pt x="0" y="1"/>
                    <a:pt x="0" y="0"/>
                  </a:cubicBezTo>
                  <a:cubicBezTo>
                    <a:pt x="0" y="0"/>
                    <a:pt x="0" y="0"/>
                    <a:pt x="0" y="0"/>
                  </a:cubicBezTo>
                  <a:cubicBezTo>
                    <a:pt x="44" y="0"/>
                    <a:pt x="44" y="0"/>
                    <a:pt x="44" y="0"/>
                  </a:cubicBezTo>
                  <a:cubicBezTo>
                    <a:pt x="44" y="0"/>
                    <a:pt x="45" y="0"/>
                    <a:pt x="45" y="0"/>
                  </a:cubicBezTo>
                  <a:cubicBezTo>
                    <a:pt x="45" y="1"/>
                    <a:pt x="44" y="1"/>
                    <a:pt x="4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44" name="Freeform 267"/>
            <p:cNvSpPr/>
            <p:nvPr/>
          </p:nvSpPr>
          <p:spPr bwMode="auto">
            <a:xfrm>
              <a:off x="5160" y="2874"/>
              <a:ext cx="3" cy="92"/>
            </a:xfrm>
            <a:custGeom>
              <a:avLst/>
              <a:gdLst>
                <a:gd name="T0" fmla="*/ 0 w 1"/>
                <a:gd name="T1" fmla="*/ 36 h 36"/>
                <a:gd name="T2" fmla="*/ 0 w 1"/>
                <a:gd name="T3" fmla="*/ 35 h 36"/>
                <a:gd name="T4" fmla="*/ 0 w 1"/>
                <a:gd name="T5" fmla="*/ 0 h 36"/>
                <a:gd name="T6" fmla="*/ 0 w 1"/>
                <a:gd name="T7" fmla="*/ 0 h 36"/>
                <a:gd name="T8" fmla="*/ 1 w 1"/>
                <a:gd name="T9" fmla="*/ 0 h 36"/>
                <a:gd name="T10" fmla="*/ 1 w 1"/>
                <a:gd name="T11" fmla="*/ 35 h 36"/>
                <a:gd name="T12" fmla="*/ 0 w 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 h="36">
                  <a:moveTo>
                    <a:pt x="0" y="36"/>
                  </a:moveTo>
                  <a:cubicBezTo>
                    <a:pt x="0" y="36"/>
                    <a:pt x="0" y="36"/>
                    <a:pt x="0" y="35"/>
                  </a:cubicBezTo>
                  <a:cubicBezTo>
                    <a:pt x="0" y="0"/>
                    <a:pt x="0" y="0"/>
                    <a:pt x="0" y="0"/>
                  </a:cubicBezTo>
                  <a:cubicBezTo>
                    <a:pt x="0" y="0"/>
                    <a:pt x="0" y="0"/>
                    <a:pt x="0" y="0"/>
                  </a:cubicBezTo>
                  <a:cubicBezTo>
                    <a:pt x="1" y="0"/>
                    <a:pt x="1" y="0"/>
                    <a:pt x="1" y="0"/>
                  </a:cubicBezTo>
                  <a:cubicBezTo>
                    <a:pt x="1" y="35"/>
                    <a:pt x="1" y="35"/>
                    <a:pt x="1" y="35"/>
                  </a:cubicBezTo>
                  <a:cubicBezTo>
                    <a:pt x="1" y="36"/>
                    <a:pt x="1" y="36"/>
                    <a:pt x="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45" name="Freeform 268"/>
            <p:cNvSpPr>
              <a:spLocks noEditPoints="1"/>
            </p:cNvSpPr>
            <p:nvPr/>
          </p:nvSpPr>
          <p:spPr bwMode="auto">
            <a:xfrm>
              <a:off x="5168" y="2877"/>
              <a:ext cx="95" cy="58"/>
            </a:xfrm>
            <a:custGeom>
              <a:avLst/>
              <a:gdLst>
                <a:gd name="T0" fmla="*/ 1 w 38"/>
                <a:gd name="T1" fmla="*/ 23 h 23"/>
                <a:gd name="T2" fmla="*/ 1 w 38"/>
                <a:gd name="T3" fmla="*/ 23 h 23"/>
                <a:gd name="T4" fmla="*/ 0 w 38"/>
                <a:gd name="T5" fmla="*/ 23 h 23"/>
                <a:gd name="T6" fmla="*/ 0 w 38"/>
                <a:gd name="T7" fmla="*/ 22 h 23"/>
                <a:gd name="T8" fmla="*/ 0 w 38"/>
                <a:gd name="T9" fmla="*/ 20 h 23"/>
                <a:gd name="T10" fmla="*/ 0 w 38"/>
                <a:gd name="T11" fmla="*/ 20 h 23"/>
                <a:gd name="T12" fmla="*/ 9 w 38"/>
                <a:gd name="T13" fmla="*/ 10 h 23"/>
                <a:gd name="T14" fmla="*/ 13 w 38"/>
                <a:gd name="T15" fmla="*/ 10 h 23"/>
                <a:gd name="T16" fmla="*/ 19 w 38"/>
                <a:gd name="T17" fmla="*/ 13 h 23"/>
                <a:gd name="T18" fmla="*/ 22 w 38"/>
                <a:gd name="T19" fmla="*/ 14 h 23"/>
                <a:gd name="T20" fmla="*/ 31 w 38"/>
                <a:gd name="T21" fmla="*/ 4 h 23"/>
                <a:gd name="T22" fmla="*/ 29 w 38"/>
                <a:gd name="T23" fmla="*/ 4 h 23"/>
                <a:gd name="T24" fmla="*/ 28 w 38"/>
                <a:gd name="T25" fmla="*/ 4 h 23"/>
                <a:gd name="T26" fmla="*/ 27 w 38"/>
                <a:gd name="T27" fmla="*/ 3 h 23"/>
                <a:gd name="T28" fmla="*/ 27 w 38"/>
                <a:gd name="T29" fmla="*/ 2 h 23"/>
                <a:gd name="T30" fmla="*/ 27 w 38"/>
                <a:gd name="T31" fmla="*/ 2 h 23"/>
                <a:gd name="T32" fmla="*/ 38 w 38"/>
                <a:gd name="T33" fmla="*/ 0 h 23"/>
                <a:gd name="T34" fmla="*/ 38 w 38"/>
                <a:gd name="T35" fmla="*/ 0 h 23"/>
                <a:gd name="T36" fmla="*/ 38 w 38"/>
                <a:gd name="T37" fmla="*/ 0 h 23"/>
                <a:gd name="T38" fmla="*/ 37 w 38"/>
                <a:gd name="T39" fmla="*/ 10 h 23"/>
                <a:gd name="T40" fmla="*/ 36 w 38"/>
                <a:gd name="T41" fmla="*/ 11 h 23"/>
                <a:gd name="T42" fmla="*/ 36 w 38"/>
                <a:gd name="T43" fmla="*/ 11 h 23"/>
                <a:gd name="T44" fmla="*/ 34 w 38"/>
                <a:gd name="T45" fmla="*/ 9 h 23"/>
                <a:gd name="T46" fmla="*/ 34 w 38"/>
                <a:gd name="T47" fmla="*/ 9 h 23"/>
                <a:gd name="T48" fmla="*/ 34 w 38"/>
                <a:gd name="T49" fmla="*/ 6 h 23"/>
                <a:gd name="T50" fmla="*/ 25 w 38"/>
                <a:gd name="T51" fmla="*/ 17 h 23"/>
                <a:gd name="T52" fmla="*/ 23 w 38"/>
                <a:gd name="T53" fmla="*/ 18 h 23"/>
                <a:gd name="T54" fmla="*/ 20 w 38"/>
                <a:gd name="T55" fmla="*/ 18 h 23"/>
                <a:gd name="T56" fmla="*/ 11 w 38"/>
                <a:gd name="T57" fmla="*/ 13 h 23"/>
                <a:gd name="T58" fmla="*/ 1 w 38"/>
                <a:gd name="T59" fmla="*/ 23 h 23"/>
                <a:gd name="T60" fmla="*/ 1 w 38"/>
                <a:gd name="T61" fmla="*/ 23 h 23"/>
                <a:gd name="T62" fmla="*/ 1 w 38"/>
                <a:gd name="T63" fmla="*/ 20 h 23"/>
                <a:gd name="T64" fmla="*/ 1 w 38"/>
                <a:gd name="T65" fmla="*/ 21 h 23"/>
                <a:gd name="T66" fmla="*/ 1 w 38"/>
                <a:gd name="T67" fmla="*/ 22 h 23"/>
                <a:gd name="T68" fmla="*/ 11 w 38"/>
                <a:gd name="T69" fmla="*/ 12 h 23"/>
                <a:gd name="T70" fmla="*/ 11 w 38"/>
                <a:gd name="T71" fmla="*/ 12 h 23"/>
                <a:gd name="T72" fmla="*/ 21 w 38"/>
                <a:gd name="T73" fmla="*/ 17 h 23"/>
                <a:gd name="T74" fmla="*/ 23 w 38"/>
                <a:gd name="T75" fmla="*/ 17 h 23"/>
                <a:gd name="T76" fmla="*/ 24 w 38"/>
                <a:gd name="T77" fmla="*/ 16 h 23"/>
                <a:gd name="T78" fmla="*/ 34 w 38"/>
                <a:gd name="T79" fmla="*/ 5 h 23"/>
                <a:gd name="T80" fmla="*/ 35 w 38"/>
                <a:gd name="T81" fmla="*/ 4 h 23"/>
                <a:gd name="T82" fmla="*/ 35 w 38"/>
                <a:gd name="T83" fmla="*/ 5 h 23"/>
                <a:gd name="T84" fmla="*/ 35 w 38"/>
                <a:gd name="T85" fmla="*/ 9 h 23"/>
                <a:gd name="T86" fmla="*/ 36 w 38"/>
                <a:gd name="T87" fmla="*/ 9 h 23"/>
                <a:gd name="T88" fmla="*/ 37 w 38"/>
                <a:gd name="T89" fmla="*/ 1 h 23"/>
                <a:gd name="T90" fmla="*/ 28 w 38"/>
                <a:gd name="T91" fmla="*/ 3 h 23"/>
                <a:gd name="T92" fmla="*/ 29 w 38"/>
                <a:gd name="T93" fmla="*/ 3 h 23"/>
                <a:gd name="T94" fmla="*/ 33 w 38"/>
                <a:gd name="T95" fmla="*/ 3 h 23"/>
                <a:gd name="T96" fmla="*/ 33 w 38"/>
                <a:gd name="T97" fmla="*/ 4 h 23"/>
                <a:gd name="T98" fmla="*/ 33 w 38"/>
                <a:gd name="T99" fmla="*/ 4 h 23"/>
                <a:gd name="T100" fmla="*/ 23 w 38"/>
                <a:gd name="T101" fmla="*/ 15 h 23"/>
                <a:gd name="T102" fmla="*/ 22 w 38"/>
                <a:gd name="T103" fmla="*/ 16 h 23"/>
                <a:gd name="T104" fmla="*/ 18 w 38"/>
                <a:gd name="T105" fmla="*/ 14 h 23"/>
                <a:gd name="T106" fmla="*/ 12 w 38"/>
                <a:gd name="T107" fmla="*/ 10 h 23"/>
                <a:gd name="T108" fmla="*/ 10 w 38"/>
                <a:gd name="T109" fmla="*/ 11 h 23"/>
                <a:gd name="T110" fmla="*/ 1 w 38"/>
                <a:gd name="T111"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 h="23">
                  <a:moveTo>
                    <a:pt x="1" y="23"/>
                  </a:moveTo>
                  <a:cubicBezTo>
                    <a:pt x="1" y="23"/>
                    <a:pt x="1" y="23"/>
                    <a:pt x="1" y="23"/>
                  </a:cubicBezTo>
                  <a:cubicBezTo>
                    <a:pt x="0" y="23"/>
                    <a:pt x="0" y="23"/>
                    <a:pt x="0" y="23"/>
                  </a:cubicBezTo>
                  <a:cubicBezTo>
                    <a:pt x="0" y="22"/>
                    <a:pt x="0" y="22"/>
                    <a:pt x="0" y="22"/>
                  </a:cubicBezTo>
                  <a:cubicBezTo>
                    <a:pt x="0" y="21"/>
                    <a:pt x="0" y="21"/>
                    <a:pt x="0" y="20"/>
                  </a:cubicBezTo>
                  <a:cubicBezTo>
                    <a:pt x="0" y="20"/>
                    <a:pt x="0" y="20"/>
                    <a:pt x="0" y="20"/>
                  </a:cubicBezTo>
                  <a:cubicBezTo>
                    <a:pt x="9" y="10"/>
                    <a:pt x="9" y="10"/>
                    <a:pt x="9" y="10"/>
                  </a:cubicBezTo>
                  <a:cubicBezTo>
                    <a:pt x="10" y="9"/>
                    <a:pt x="12" y="9"/>
                    <a:pt x="13" y="10"/>
                  </a:cubicBezTo>
                  <a:cubicBezTo>
                    <a:pt x="14" y="11"/>
                    <a:pt x="17" y="12"/>
                    <a:pt x="19" y="13"/>
                  </a:cubicBezTo>
                  <a:cubicBezTo>
                    <a:pt x="20" y="13"/>
                    <a:pt x="22" y="14"/>
                    <a:pt x="22" y="14"/>
                  </a:cubicBezTo>
                  <a:cubicBezTo>
                    <a:pt x="25" y="11"/>
                    <a:pt x="30" y="6"/>
                    <a:pt x="31" y="4"/>
                  </a:cubicBezTo>
                  <a:cubicBezTo>
                    <a:pt x="29" y="4"/>
                    <a:pt x="29" y="4"/>
                    <a:pt x="29" y="4"/>
                  </a:cubicBezTo>
                  <a:cubicBezTo>
                    <a:pt x="29" y="4"/>
                    <a:pt x="28" y="4"/>
                    <a:pt x="28" y="4"/>
                  </a:cubicBezTo>
                  <a:cubicBezTo>
                    <a:pt x="28" y="4"/>
                    <a:pt x="27" y="3"/>
                    <a:pt x="27" y="3"/>
                  </a:cubicBezTo>
                  <a:cubicBezTo>
                    <a:pt x="27" y="3"/>
                    <a:pt x="26" y="2"/>
                    <a:pt x="27" y="2"/>
                  </a:cubicBezTo>
                  <a:cubicBezTo>
                    <a:pt x="27" y="2"/>
                    <a:pt x="27" y="2"/>
                    <a:pt x="27" y="2"/>
                  </a:cubicBezTo>
                  <a:cubicBezTo>
                    <a:pt x="31" y="1"/>
                    <a:pt x="38" y="0"/>
                    <a:pt x="38" y="0"/>
                  </a:cubicBezTo>
                  <a:cubicBezTo>
                    <a:pt x="38" y="0"/>
                    <a:pt x="38" y="0"/>
                    <a:pt x="38" y="0"/>
                  </a:cubicBezTo>
                  <a:cubicBezTo>
                    <a:pt x="38" y="0"/>
                    <a:pt x="38" y="0"/>
                    <a:pt x="38" y="0"/>
                  </a:cubicBezTo>
                  <a:cubicBezTo>
                    <a:pt x="38" y="1"/>
                    <a:pt x="37" y="8"/>
                    <a:pt x="37" y="10"/>
                  </a:cubicBezTo>
                  <a:cubicBezTo>
                    <a:pt x="37" y="10"/>
                    <a:pt x="36" y="10"/>
                    <a:pt x="36" y="11"/>
                  </a:cubicBezTo>
                  <a:cubicBezTo>
                    <a:pt x="36" y="11"/>
                    <a:pt x="36" y="11"/>
                    <a:pt x="36" y="11"/>
                  </a:cubicBezTo>
                  <a:cubicBezTo>
                    <a:pt x="35" y="10"/>
                    <a:pt x="34" y="9"/>
                    <a:pt x="34" y="9"/>
                  </a:cubicBezTo>
                  <a:cubicBezTo>
                    <a:pt x="34" y="9"/>
                    <a:pt x="34" y="9"/>
                    <a:pt x="34" y="9"/>
                  </a:cubicBezTo>
                  <a:cubicBezTo>
                    <a:pt x="34" y="6"/>
                    <a:pt x="34" y="6"/>
                    <a:pt x="34" y="6"/>
                  </a:cubicBezTo>
                  <a:cubicBezTo>
                    <a:pt x="32" y="9"/>
                    <a:pt x="28" y="14"/>
                    <a:pt x="25" y="17"/>
                  </a:cubicBezTo>
                  <a:cubicBezTo>
                    <a:pt x="24" y="18"/>
                    <a:pt x="24" y="18"/>
                    <a:pt x="23" y="18"/>
                  </a:cubicBezTo>
                  <a:cubicBezTo>
                    <a:pt x="22" y="19"/>
                    <a:pt x="21" y="18"/>
                    <a:pt x="20" y="18"/>
                  </a:cubicBezTo>
                  <a:cubicBezTo>
                    <a:pt x="11" y="13"/>
                    <a:pt x="11" y="13"/>
                    <a:pt x="11" y="13"/>
                  </a:cubicBezTo>
                  <a:cubicBezTo>
                    <a:pt x="1" y="23"/>
                    <a:pt x="1" y="23"/>
                    <a:pt x="1" y="23"/>
                  </a:cubicBezTo>
                  <a:cubicBezTo>
                    <a:pt x="1" y="23"/>
                    <a:pt x="1" y="23"/>
                    <a:pt x="1" y="23"/>
                  </a:cubicBezTo>
                  <a:close/>
                  <a:moveTo>
                    <a:pt x="1" y="20"/>
                  </a:moveTo>
                  <a:cubicBezTo>
                    <a:pt x="1" y="21"/>
                    <a:pt x="1" y="21"/>
                    <a:pt x="1" y="21"/>
                  </a:cubicBezTo>
                  <a:cubicBezTo>
                    <a:pt x="1" y="21"/>
                    <a:pt x="1" y="22"/>
                    <a:pt x="1" y="22"/>
                  </a:cubicBezTo>
                  <a:cubicBezTo>
                    <a:pt x="11" y="12"/>
                    <a:pt x="11" y="12"/>
                    <a:pt x="11" y="12"/>
                  </a:cubicBezTo>
                  <a:cubicBezTo>
                    <a:pt x="11" y="12"/>
                    <a:pt x="11" y="12"/>
                    <a:pt x="11" y="12"/>
                  </a:cubicBezTo>
                  <a:cubicBezTo>
                    <a:pt x="21" y="17"/>
                    <a:pt x="21" y="17"/>
                    <a:pt x="21" y="17"/>
                  </a:cubicBezTo>
                  <a:cubicBezTo>
                    <a:pt x="22" y="17"/>
                    <a:pt x="22" y="18"/>
                    <a:pt x="23" y="17"/>
                  </a:cubicBezTo>
                  <a:cubicBezTo>
                    <a:pt x="23" y="17"/>
                    <a:pt x="24" y="17"/>
                    <a:pt x="24" y="16"/>
                  </a:cubicBezTo>
                  <a:cubicBezTo>
                    <a:pt x="28" y="12"/>
                    <a:pt x="34" y="5"/>
                    <a:pt x="34" y="5"/>
                  </a:cubicBezTo>
                  <a:cubicBezTo>
                    <a:pt x="34" y="4"/>
                    <a:pt x="35" y="4"/>
                    <a:pt x="35" y="4"/>
                  </a:cubicBezTo>
                  <a:cubicBezTo>
                    <a:pt x="35" y="4"/>
                    <a:pt x="35" y="5"/>
                    <a:pt x="35" y="5"/>
                  </a:cubicBezTo>
                  <a:cubicBezTo>
                    <a:pt x="35" y="9"/>
                    <a:pt x="35" y="9"/>
                    <a:pt x="35" y="9"/>
                  </a:cubicBezTo>
                  <a:cubicBezTo>
                    <a:pt x="35" y="9"/>
                    <a:pt x="35" y="9"/>
                    <a:pt x="36" y="9"/>
                  </a:cubicBezTo>
                  <a:cubicBezTo>
                    <a:pt x="36" y="7"/>
                    <a:pt x="37" y="3"/>
                    <a:pt x="37" y="1"/>
                  </a:cubicBezTo>
                  <a:cubicBezTo>
                    <a:pt x="35" y="1"/>
                    <a:pt x="31" y="2"/>
                    <a:pt x="28" y="3"/>
                  </a:cubicBezTo>
                  <a:cubicBezTo>
                    <a:pt x="28" y="3"/>
                    <a:pt x="29" y="3"/>
                    <a:pt x="29" y="3"/>
                  </a:cubicBezTo>
                  <a:cubicBezTo>
                    <a:pt x="33" y="3"/>
                    <a:pt x="33" y="3"/>
                    <a:pt x="33" y="3"/>
                  </a:cubicBezTo>
                  <a:cubicBezTo>
                    <a:pt x="33" y="3"/>
                    <a:pt x="33" y="3"/>
                    <a:pt x="33" y="4"/>
                  </a:cubicBezTo>
                  <a:cubicBezTo>
                    <a:pt x="33" y="4"/>
                    <a:pt x="33" y="4"/>
                    <a:pt x="33" y="4"/>
                  </a:cubicBezTo>
                  <a:cubicBezTo>
                    <a:pt x="33" y="4"/>
                    <a:pt x="27" y="11"/>
                    <a:pt x="23" y="15"/>
                  </a:cubicBezTo>
                  <a:cubicBezTo>
                    <a:pt x="23" y="16"/>
                    <a:pt x="23" y="16"/>
                    <a:pt x="22" y="16"/>
                  </a:cubicBezTo>
                  <a:cubicBezTo>
                    <a:pt x="22" y="15"/>
                    <a:pt x="20" y="14"/>
                    <a:pt x="18" y="14"/>
                  </a:cubicBezTo>
                  <a:cubicBezTo>
                    <a:pt x="16" y="13"/>
                    <a:pt x="14" y="11"/>
                    <a:pt x="12" y="10"/>
                  </a:cubicBezTo>
                  <a:cubicBezTo>
                    <a:pt x="12" y="10"/>
                    <a:pt x="10" y="10"/>
                    <a:pt x="10" y="11"/>
                  </a:cubicBezTo>
                  <a:lnTo>
                    <a:pt x="1"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46" name="Freeform 269"/>
            <p:cNvSpPr>
              <a:spLocks noEditPoints="1"/>
            </p:cNvSpPr>
            <p:nvPr/>
          </p:nvSpPr>
          <p:spPr bwMode="auto">
            <a:xfrm>
              <a:off x="5173" y="2925"/>
              <a:ext cx="15" cy="28"/>
            </a:xfrm>
            <a:custGeom>
              <a:avLst/>
              <a:gdLst>
                <a:gd name="T0" fmla="*/ 6 w 6"/>
                <a:gd name="T1" fmla="*/ 11 h 11"/>
                <a:gd name="T2" fmla="*/ 1 w 6"/>
                <a:gd name="T3" fmla="*/ 11 h 11"/>
                <a:gd name="T4" fmla="*/ 0 w 6"/>
                <a:gd name="T5" fmla="*/ 11 h 11"/>
                <a:gd name="T6" fmla="*/ 0 w 6"/>
                <a:gd name="T7" fmla="*/ 8 h 11"/>
                <a:gd name="T8" fmla="*/ 0 w 6"/>
                <a:gd name="T9" fmla="*/ 6 h 11"/>
                <a:gd name="T10" fmla="*/ 0 w 6"/>
                <a:gd name="T11" fmla="*/ 5 h 11"/>
                <a:gd name="T12" fmla="*/ 4 w 6"/>
                <a:gd name="T13" fmla="*/ 2 h 11"/>
                <a:gd name="T14" fmla="*/ 5 w 6"/>
                <a:gd name="T15" fmla="*/ 1 h 11"/>
                <a:gd name="T16" fmla="*/ 6 w 6"/>
                <a:gd name="T17" fmla="*/ 0 h 11"/>
                <a:gd name="T18" fmla="*/ 6 w 6"/>
                <a:gd name="T19" fmla="*/ 1 h 11"/>
                <a:gd name="T20" fmla="*/ 6 w 6"/>
                <a:gd name="T21" fmla="*/ 11 h 11"/>
                <a:gd name="T22" fmla="*/ 6 w 6"/>
                <a:gd name="T23" fmla="*/ 11 h 11"/>
                <a:gd name="T24" fmla="*/ 1 w 6"/>
                <a:gd name="T25" fmla="*/ 10 h 11"/>
                <a:gd name="T26" fmla="*/ 5 w 6"/>
                <a:gd name="T27" fmla="*/ 10 h 11"/>
                <a:gd name="T28" fmla="*/ 5 w 6"/>
                <a:gd name="T29" fmla="*/ 2 h 11"/>
                <a:gd name="T30" fmla="*/ 5 w 6"/>
                <a:gd name="T31" fmla="*/ 2 h 11"/>
                <a:gd name="T32" fmla="*/ 1 w 6"/>
                <a:gd name="T33" fmla="*/ 6 h 11"/>
                <a:gd name="T34" fmla="*/ 1 w 6"/>
                <a:gd name="T35" fmla="*/ 8 h 11"/>
                <a:gd name="T36" fmla="*/ 1 w 6"/>
                <a:gd name="T37"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11">
                  <a:moveTo>
                    <a:pt x="6" y="11"/>
                  </a:moveTo>
                  <a:cubicBezTo>
                    <a:pt x="1" y="11"/>
                    <a:pt x="1" y="11"/>
                    <a:pt x="1" y="11"/>
                  </a:cubicBezTo>
                  <a:cubicBezTo>
                    <a:pt x="0" y="11"/>
                    <a:pt x="0" y="11"/>
                    <a:pt x="0" y="11"/>
                  </a:cubicBezTo>
                  <a:cubicBezTo>
                    <a:pt x="0" y="10"/>
                    <a:pt x="0" y="9"/>
                    <a:pt x="0" y="8"/>
                  </a:cubicBezTo>
                  <a:cubicBezTo>
                    <a:pt x="0" y="8"/>
                    <a:pt x="0" y="7"/>
                    <a:pt x="0" y="6"/>
                  </a:cubicBezTo>
                  <a:cubicBezTo>
                    <a:pt x="0" y="6"/>
                    <a:pt x="0" y="6"/>
                    <a:pt x="0" y="5"/>
                  </a:cubicBezTo>
                  <a:cubicBezTo>
                    <a:pt x="2" y="4"/>
                    <a:pt x="3" y="3"/>
                    <a:pt x="4" y="2"/>
                  </a:cubicBezTo>
                  <a:cubicBezTo>
                    <a:pt x="5" y="1"/>
                    <a:pt x="5" y="1"/>
                    <a:pt x="5" y="1"/>
                  </a:cubicBezTo>
                  <a:cubicBezTo>
                    <a:pt x="5" y="0"/>
                    <a:pt x="6" y="0"/>
                    <a:pt x="6" y="0"/>
                  </a:cubicBezTo>
                  <a:cubicBezTo>
                    <a:pt x="6" y="0"/>
                    <a:pt x="6" y="1"/>
                    <a:pt x="6" y="1"/>
                  </a:cubicBezTo>
                  <a:cubicBezTo>
                    <a:pt x="6" y="5"/>
                    <a:pt x="6" y="8"/>
                    <a:pt x="6" y="11"/>
                  </a:cubicBezTo>
                  <a:cubicBezTo>
                    <a:pt x="6" y="11"/>
                    <a:pt x="6" y="11"/>
                    <a:pt x="6" y="11"/>
                  </a:cubicBezTo>
                  <a:close/>
                  <a:moveTo>
                    <a:pt x="1" y="10"/>
                  </a:moveTo>
                  <a:cubicBezTo>
                    <a:pt x="5" y="10"/>
                    <a:pt x="5" y="10"/>
                    <a:pt x="5" y="10"/>
                  </a:cubicBezTo>
                  <a:cubicBezTo>
                    <a:pt x="5" y="8"/>
                    <a:pt x="5" y="5"/>
                    <a:pt x="5" y="2"/>
                  </a:cubicBezTo>
                  <a:cubicBezTo>
                    <a:pt x="5" y="2"/>
                    <a:pt x="5" y="2"/>
                    <a:pt x="5" y="2"/>
                  </a:cubicBezTo>
                  <a:cubicBezTo>
                    <a:pt x="4" y="4"/>
                    <a:pt x="2" y="5"/>
                    <a:pt x="1" y="6"/>
                  </a:cubicBezTo>
                  <a:cubicBezTo>
                    <a:pt x="1" y="7"/>
                    <a:pt x="1" y="8"/>
                    <a:pt x="1" y="8"/>
                  </a:cubicBezTo>
                  <a:cubicBezTo>
                    <a:pt x="1" y="9"/>
                    <a:pt x="1" y="10"/>
                    <a:pt x="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47" name="Freeform 270"/>
            <p:cNvSpPr>
              <a:spLocks noEditPoints="1"/>
            </p:cNvSpPr>
            <p:nvPr/>
          </p:nvSpPr>
          <p:spPr bwMode="auto">
            <a:xfrm>
              <a:off x="5193" y="2918"/>
              <a:ext cx="15" cy="35"/>
            </a:xfrm>
            <a:custGeom>
              <a:avLst/>
              <a:gdLst>
                <a:gd name="T0" fmla="*/ 6 w 6"/>
                <a:gd name="T1" fmla="*/ 14 h 14"/>
                <a:gd name="T2" fmla="*/ 1 w 6"/>
                <a:gd name="T3" fmla="*/ 14 h 14"/>
                <a:gd name="T4" fmla="*/ 0 w 6"/>
                <a:gd name="T5" fmla="*/ 14 h 14"/>
                <a:gd name="T6" fmla="*/ 0 w 6"/>
                <a:gd name="T7" fmla="*/ 8 h 14"/>
                <a:gd name="T8" fmla="*/ 0 w 6"/>
                <a:gd name="T9" fmla="*/ 2 h 14"/>
                <a:gd name="T10" fmla="*/ 0 w 6"/>
                <a:gd name="T11" fmla="*/ 2 h 14"/>
                <a:gd name="T12" fmla="*/ 0 w 6"/>
                <a:gd name="T13" fmla="*/ 2 h 14"/>
                <a:gd name="T14" fmla="*/ 2 w 6"/>
                <a:gd name="T15" fmla="*/ 0 h 14"/>
                <a:gd name="T16" fmla="*/ 2 w 6"/>
                <a:gd name="T17" fmla="*/ 0 h 14"/>
                <a:gd name="T18" fmla="*/ 5 w 6"/>
                <a:gd name="T19" fmla="*/ 2 h 14"/>
                <a:gd name="T20" fmla="*/ 6 w 6"/>
                <a:gd name="T21" fmla="*/ 3 h 14"/>
                <a:gd name="T22" fmla="*/ 6 w 6"/>
                <a:gd name="T23" fmla="*/ 4 h 14"/>
                <a:gd name="T24" fmla="*/ 6 w 6"/>
                <a:gd name="T25" fmla="*/ 14 h 14"/>
                <a:gd name="T26" fmla="*/ 6 w 6"/>
                <a:gd name="T27" fmla="*/ 14 h 14"/>
                <a:gd name="T28" fmla="*/ 1 w 6"/>
                <a:gd name="T29" fmla="*/ 13 h 14"/>
                <a:gd name="T30" fmla="*/ 5 w 6"/>
                <a:gd name="T31" fmla="*/ 13 h 14"/>
                <a:gd name="T32" fmla="*/ 5 w 6"/>
                <a:gd name="T33" fmla="*/ 4 h 14"/>
                <a:gd name="T34" fmla="*/ 4 w 6"/>
                <a:gd name="T35" fmla="*/ 3 h 14"/>
                <a:gd name="T36" fmla="*/ 2 w 6"/>
                <a:gd name="T37" fmla="*/ 1 h 14"/>
                <a:gd name="T38" fmla="*/ 1 w 6"/>
                <a:gd name="T39" fmla="*/ 2 h 14"/>
                <a:gd name="T40" fmla="*/ 1 w 6"/>
                <a:gd name="T41" fmla="*/ 3 h 14"/>
                <a:gd name="T42" fmla="*/ 1 w 6"/>
                <a:gd name="T43" fmla="*/ 8 h 14"/>
                <a:gd name="T44" fmla="*/ 1 w 6"/>
                <a:gd name="T4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 h="14">
                  <a:moveTo>
                    <a:pt x="6" y="14"/>
                  </a:moveTo>
                  <a:cubicBezTo>
                    <a:pt x="1" y="14"/>
                    <a:pt x="1" y="14"/>
                    <a:pt x="1" y="14"/>
                  </a:cubicBezTo>
                  <a:cubicBezTo>
                    <a:pt x="1" y="14"/>
                    <a:pt x="0" y="14"/>
                    <a:pt x="0" y="14"/>
                  </a:cubicBezTo>
                  <a:cubicBezTo>
                    <a:pt x="0" y="12"/>
                    <a:pt x="0" y="10"/>
                    <a:pt x="0" y="8"/>
                  </a:cubicBezTo>
                  <a:cubicBezTo>
                    <a:pt x="0" y="7"/>
                    <a:pt x="0" y="5"/>
                    <a:pt x="0" y="2"/>
                  </a:cubicBezTo>
                  <a:cubicBezTo>
                    <a:pt x="0" y="2"/>
                    <a:pt x="0" y="2"/>
                    <a:pt x="0" y="2"/>
                  </a:cubicBezTo>
                  <a:cubicBezTo>
                    <a:pt x="0" y="2"/>
                    <a:pt x="0" y="2"/>
                    <a:pt x="0" y="2"/>
                  </a:cubicBezTo>
                  <a:cubicBezTo>
                    <a:pt x="1" y="1"/>
                    <a:pt x="1" y="0"/>
                    <a:pt x="2" y="0"/>
                  </a:cubicBezTo>
                  <a:cubicBezTo>
                    <a:pt x="2" y="0"/>
                    <a:pt x="2" y="0"/>
                    <a:pt x="2" y="0"/>
                  </a:cubicBezTo>
                  <a:cubicBezTo>
                    <a:pt x="3" y="1"/>
                    <a:pt x="4" y="1"/>
                    <a:pt x="5" y="2"/>
                  </a:cubicBezTo>
                  <a:cubicBezTo>
                    <a:pt x="5" y="2"/>
                    <a:pt x="6" y="3"/>
                    <a:pt x="6" y="3"/>
                  </a:cubicBezTo>
                  <a:cubicBezTo>
                    <a:pt x="6" y="3"/>
                    <a:pt x="6" y="3"/>
                    <a:pt x="6" y="4"/>
                  </a:cubicBezTo>
                  <a:cubicBezTo>
                    <a:pt x="6" y="7"/>
                    <a:pt x="6" y="11"/>
                    <a:pt x="6" y="14"/>
                  </a:cubicBezTo>
                  <a:cubicBezTo>
                    <a:pt x="6" y="14"/>
                    <a:pt x="6" y="14"/>
                    <a:pt x="6" y="14"/>
                  </a:cubicBezTo>
                  <a:close/>
                  <a:moveTo>
                    <a:pt x="1" y="13"/>
                  </a:moveTo>
                  <a:cubicBezTo>
                    <a:pt x="5" y="13"/>
                    <a:pt x="5" y="13"/>
                    <a:pt x="5" y="13"/>
                  </a:cubicBezTo>
                  <a:cubicBezTo>
                    <a:pt x="5" y="11"/>
                    <a:pt x="5" y="7"/>
                    <a:pt x="5" y="4"/>
                  </a:cubicBezTo>
                  <a:cubicBezTo>
                    <a:pt x="5" y="3"/>
                    <a:pt x="4" y="3"/>
                    <a:pt x="4" y="3"/>
                  </a:cubicBezTo>
                  <a:cubicBezTo>
                    <a:pt x="3" y="2"/>
                    <a:pt x="3" y="2"/>
                    <a:pt x="2" y="1"/>
                  </a:cubicBezTo>
                  <a:cubicBezTo>
                    <a:pt x="2" y="1"/>
                    <a:pt x="1" y="2"/>
                    <a:pt x="1" y="2"/>
                  </a:cubicBezTo>
                  <a:cubicBezTo>
                    <a:pt x="1" y="2"/>
                    <a:pt x="1" y="3"/>
                    <a:pt x="1" y="3"/>
                  </a:cubicBezTo>
                  <a:cubicBezTo>
                    <a:pt x="1" y="5"/>
                    <a:pt x="1" y="7"/>
                    <a:pt x="1" y="8"/>
                  </a:cubicBezTo>
                  <a:cubicBezTo>
                    <a:pt x="1" y="10"/>
                    <a:pt x="1" y="11"/>
                    <a:pt x="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48" name="Freeform 271"/>
            <p:cNvSpPr>
              <a:spLocks noEditPoints="1"/>
            </p:cNvSpPr>
            <p:nvPr/>
          </p:nvSpPr>
          <p:spPr bwMode="auto">
            <a:xfrm>
              <a:off x="5213" y="2928"/>
              <a:ext cx="17" cy="25"/>
            </a:xfrm>
            <a:custGeom>
              <a:avLst/>
              <a:gdLst>
                <a:gd name="T0" fmla="*/ 6 w 7"/>
                <a:gd name="T1" fmla="*/ 10 h 10"/>
                <a:gd name="T2" fmla="*/ 1 w 7"/>
                <a:gd name="T3" fmla="*/ 10 h 10"/>
                <a:gd name="T4" fmla="*/ 1 w 7"/>
                <a:gd name="T5" fmla="*/ 10 h 10"/>
                <a:gd name="T6" fmla="*/ 0 w 7"/>
                <a:gd name="T7" fmla="*/ 1 h 10"/>
                <a:gd name="T8" fmla="*/ 1 w 7"/>
                <a:gd name="T9" fmla="*/ 0 h 10"/>
                <a:gd name="T10" fmla="*/ 1 w 7"/>
                <a:gd name="T11" fmla="*/ 0 h 10"/>
                <a:gd name="T12" fmla="*/ 2 w 7"/>
                <a:gd name="T13" fmla="*/ 1 h 10"/>
                <a:gd name="T14" fmla="*/ 4 w 7"/>
                <a:gd name="T15" fmla="*/ 1 h 10"/>
                <a:gd name="T16" fmla="*/ 5 w 7"/>
                <a:gd name="T17" fmla="*/ 1 h 10"/>
                <a:gd name="T18" fmla="*/ 6 w 7"/>
                <a:gd name="T19" fmla="*/ 0 h 10"/>
                <a:gd name="T20" fmla="*/ 6 w 7"/>
                <a:gd name="T21" fmla="*/ 0 h 10"/>
                <a:gd name="T22" fmla="*/ 7 w 7"/>
                <a:gd name="T23" fmla="*/ 1 h 10"/>
                <a:gd name="T24" fmla="*/ 7 w 7"/>
                <a:gd name="T25" fmla="*/ 10 h 10"/>
                <a:gd name="T26" fmla="*/ 6 w 7"/>
                <a:gd name="T27" fmla="*/ 10 h 10"/>
                <a:gd name="T28" fmla="*/ 2 w 7"/>
                <a:gd name="T29" fmla="*/ 9 h 10"/>
                <a:gd name="T30" fmla="*/ 6 w 7"/>
                <a:gd name="T31" fmla="*/ 9 h 10"/>
                <a:gd name="T32" fmla="*/ 6 w 7"/>
                <a:gd name="T33" fmla="*/ 2 h 10"/>
                <a:gd name="T34" fmla="*/ 4 w 7"/>
                <a:gd name="T35" fmla="*/ 2 h 10"/>
                <a:gd name="T36" fmla="*/ 2 w 7"/>
                <a:gd name="T37" fmla="*/ 1 h 10"/>
                <a:gd name="T38" fmla="*/ 1 w 7"/>
                <a:gd name="T39" fmla="*/ 1 h 10"/>
                <a:gd name="T40" fmla="*/ 2 w 7"/>
                <a:gd name="T4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 h="10">
                  <a:moveTo>
                    <a:pt x="6" y="10"/>
                  </a:moveTo>
                  <a:cubicBezTo>
                    <a:pt x="1" y="10"/>
                    <a:pt x="1" y="10"/>
                    <a:pt x="1" y="10"/>
                  </a:cubicBezTo>
                  <a:cubicBezTo>
                    <a:pt x="1" y="10"/>
                    <a:pt x="1" y="10"/>
                    <a:pt x="1" y="10"/>
                  </a:cubicBezTo>
                  <a:cubicBezTo>
                    <a:pt x="0" y="1"/>
                    <a:pt x="0" y="1"/>
                    <a:pt x="0" y="1"/>
                  </a:cubicBezTo>
                  <a:cubicBezTo>
                    <a:pt x="0" y="0"/>
                    <a:pt x="0" y="0"/>
                    <a:pt x="1" y="0"/>
                  </a:cubicBezTo>
                  <a:cubicBezTo>
                    <a:pt x="1" y="0"/>
                    <a:pt x="1" y="0"/>
                    <a:pt x="1" y="0"/>
                  </a:cubicBezTo>
                  <a:cubicBezTo>
                    <a:pt x="1" y="0"/>
                    <a:pt x="1" y="0"/>
                    <a:pt x="2" y="1"/>
                  </a:cubicBezTo>
                  <a:cubicBezTo>
                    <a:pt x="3" y="1"/>
                    <a:pt x="4" y="1"/>
                    <a:pt x="4" y="1"/>
                  </a:cubicBezTo>
                  <a:cubicBezTo>
                    <a:pt x="5" y="1"/>
                    <a:pt x="5" y="1"/>
                    <a:pt x="5" y="1"/>
                  </a:cubicBezTo>
                  <a:cubicBezTo>
                    <a:pt x="5" y="0"/>
                    <a:pt x="6" y="0"/>
                    <a:pt x="6" y="0"/>
                  </a:cubicBezTo>
                  <a:cubicBezTo>
                    <a:pt x="6" y="0"/>
                    <a:pt x="6" y="0"/>
                    <a:pt x="6" y="0"/>
                  </a:cubicBezTo>
                  <a:cubicBezTo>
                    <a:pt x="6" y="0"/>
                    <a:pt x="7" y="0"/>
                    <a:pt x="7" y="1"/>
                  </a:cubicBezTo>
                  <a:cubicBezTo>
                    <a:pt x="7" y="4"/>
                    <a:pt x="7" y="7"/>
                    <a:pt x="7" y="10"/>
                  </a:cubicBezTo>
                  <a:cubicBezTo>
                    <a:pt x="7" y="10"/>
                    <a:pt x="6" y="10"/>
                    <a:pt x="6" y="10"/>
                  </a:cubicBezTo>
                  <a:close/>
                  <a:moveTo>
                    <a:pt x="2" y="9"/>
                  </a:moveTo>
                  <a:cubicBezTo>
                    <a:pt x="6" y="9"/>
                    <a:pt x="6" y="9"/>
                    <a:pt x="6" y="9"/>
                  </a:cubicBezTo>
                  <a:cubicBezTo>
                    <a:pt x="6" y="7"/>
                    <a:pt x="6" y="5"/>
                    <a:pt x="6" y="2"/>
                  </a:cubicBezTo>
                  <a:cubicBezTo>
                    <a:pt x="5" y="2"/>
                    <a:pt x="5" y="2"/>
                    <a:pt x="4" y="2"/>
                  </a:cubicBezTo>
                  <a:cubicBezTo>
                    <a:pt x="3" y="2"/>
                    <a:pt x="3" y="2"/>
                    <a:pt x="2" y="1"/>
                  </a:cubicBezTo>
                  <a:cubicBezTo>
                    <a:pt x="2" y="1"/>
                    <a:pt x="2" y="1"/>
                    <a:pt x="1" y="1"/>
                  </a:cubicBezTo>
                  <a:lnTo>
                    <a:pt x="2"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49" name="Freeform 272"/>
            <p:cNvSpPr>
              <a:spLocks noEditPoints="1"/>
            </p:cNvSpPr>
            <p:nvPr/>
          </p:nvSpPr>
          <p:spPr bwMode="auto">
            <a:xfrm>
              <a:off x="5235" y="2910"/>
              <a:ext cx="15" cy="43"/>
            </a:xfrm>
            <a:custGeom>
              <a:avLst/>
              <a:gdLst>
                <a:gd name="T0" fmla="*/ 5 w 6"/>
                <a:gd name="T1" fmla="*/ 17 h 17"/>
                <a:gd name="T2" fmla="*/ 0 w 6"/>
                <a:gd name="T3" fmla="*/ 17 h 17"/>
                <a:gd name="T4" fmla="*/ 0 w 6"/>
                <a:gd name="T5" fmla="*/ 17 h 17"/>
                <a:gd name="T6" fmla="*/ 0 w 6"/>
                <a:gd name="T7" fmla="*/ 11 h 17"/>
                <a:gd name="T8" fmla="*/ 0 w 6"/>
                <a:gd name="T9" fmla="*/ 6 h 17"/>
                <a:gd name="T10" fmla="*/ 0 w 6"/>
                <a:gd name="T11" fmla="*/ 5 h 17"/>
                <a:gd name="T12" fmla="*/ 1 w 6"/>
                <a:gd name="T13" fmla="*/ 4 h 17"/>
                <a:gd name="T14" fmla="*/ 5 w 6"/>
                <a:gd name="T15" fmla="*/ 0 h 17"/>
                <a:gd name="T16" fmla="*/ 5 w 6"/>
                <a:gd name="T17" fmla="*/ 0 h 17"/>
                <a:gd name="T18" fmla="*/ 6 w 6"/>
                <a:gd name="T19" fmla="*/ 0 h 17"/>
                <a:gd name="T20" fmla="*/ 6 w 6"/>
                <a:gd name="T21" fmla="*/ 17 h 17"/>
                <a:gd name="T22" fmla="*/ 5 w 6"/>
                <a:gd name="T23" fmla="*/ 17 h 17"/>
                <a:gd name="T24" fmla="*/ 1 w 6"/>
                <a:gd name="T25" fmla="*/ 16 h 17"/>
                <a:gd name="T26" fmla="*/ 5 w 6"/>
                <a:gd name="T27" fmla="*/ 16 h 17"/>
                <a:gd name="T28" fmla="*/ 5 w 6"/>
                <a:gd name="T29" fmla="*/ 2 h 17"/>
                <a:gd name="T30" fmla="*/ 2 w 6"/>
                <a:gd name="T31" fmla="*/ 4 h 17"/>
                <a:gd name="T32" fmla="*/ 1 w 6"/>
                <a:gd name="T33" fmla="*/ 6 h 17"/>
                <a:gd name="T34" fmla="*/ 1 w 6"/>
                <a:gd name="T35" fmla="*/ 11 h 17"/>
                <a:gd name="T36" fmla="*/ 1 w 6"/>
                <a:gd name="T37"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17">
                  <a:moveTo>
                    <a:pt x="5" y="17"/>
                  </a:moveTo>
                  <a:cubicBezTo>
                    <a:pt x="0" y="17"/>
                    <a:pt x="0" y="17"/>
                    <a:pt x="0" y="17"/>
                  </a:cubicBezTo>
                  <a:cubicBezTo>
                    <a:pt x="0" y="17"/>
                    <a:pt x="0" y="17"/>
                    <a:pt x="0" y="17"/>
                  </a:cubicBezTo>
                  <a:cubicBezTo>
                    <a:pt x="0" y="15"/>
                    <a:pt x="0" y="13"/>
                    <a:pt x="0" y="11"/>
                  </a:cubicBezTo>
                  <a:cubicBezTo>
                    <a:pt x="0" y="10"/>
                    <a:pt x="0" y="8"/>
                    <a:pt x="0" y="6"/>
                  </a:cubicBezTo>
                  <a:cubicBezTo>
                    <a:pt x="0" y="6"/>
                    <a:pt x="0" y="5"/>
                    <a:pt x="0" y="5"/>
                  </a:cubicBezTo>
                  <a:cubicBezTo>
                    <a:pt x="0" y="5"/>
                    <a:pt x="0" y="5"/>
                    <a:pt x="1" y="4"/>
                  </a:cubicBezTo>
                  <a:cubicBezTo>
                    <a:pt x="3" y="2"/>
                    <a:pt x="4" y="1"/>
                    <a:pt x="5" y="0"/>
                  </a:cubicBezTo>
                  <a:cubicBezTo>
                    <a:pt x="5" y="0"/>
                    <a:pt x="5" y="0"/>
                    <a:pt x="5" y="0"/>
                  </a:cubicBezTo>
                  <a:cubicBezTo>
                    <a:pt x="6" y="0"/>
                    <a:pt x="6" y="0"/>
                    <a:pt x="6" y="0"/>
                  </a:cubicBezTo>
                  <a:cubicBezTo>
                    <a:pt x="6" y="6"/>
                    <a:pt x="6" y="12"/>
                    <a:pt x="6" y="17"/>
                  </a:cubicBezTo>
                  <a:cubicBezTo>
                    <a:pt x="6" y="17"/>
                    <a:pt x="6" y="17"/>
                    <a:pt x="5" y="17"/>
                  </a:cubicBezTo>
                  <a:close/>
                  <a:moveTo>
                    <a:pt x="1" y="16"/>
                  </a:moveTo>
                  <a:cubicBezTo>
                    <a:pt x="5" y="16"/>
                    <a:pt x="5" y="16"/>
                    <a:pt x="5" y="16"/>
                  </a:cubicBezTo>
                  <a:cubicBezTo>
                    <a:pt x="5" y="12"/>
                    <a:pt x="5" y="7"/>
                    <a:pt x="5" y="2"/>
                  </a:cubicBezTo>
                  <a:cubicBezTo>
                    <a:pt x="4" y="2"/>
                    <a:pt x="3" y="3"/>
                    <a:pt x="2" y="4"/>
                  </a:cubicBezTo>
                  <a:cubicBezTo>
                    <a:pt x="1" y="5"/>
                    <a:pt x="1" y="6"/>
                    <a:pt x="1" y="6"/>
                  </a:cubicBezTo>
                  <a:cubicBezTo>
                    <a:pt x="1" y="8"/>
                    <a:pt x="1" y="10"/>
                    <a:pt x="1" y="11"/>
                  </a:cubicBezTo>
                  <a:cubicBezTo>
                    <a:pt x="1" y="13"/>
                    <a:pt x="1" y="15"/>
                    <a:pt x="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50" name="Freeform 273"/>
            <p:cNvSpPr/>
            <p:nvPr/>
          </p:nvSpPr>
          <p:spPr bwMode="auto">
            <a:xfrm>
              <a:off x="5155" y="2928"/>
              <a:ext cx="8" cy="2"/>
            </a:xfrm>
            <a:custGeom>
              <a:avLst/>
              <a:gdLst>
                <a:gd name="T0" fmla="*/ 2 w 3"/>
                <a:gd name="T1" fmla="*/ 1 h 1"/>
                <a:gd name="T2" fmla="*/ 1 w 3"/>
                <a:gd name="T3" fmla="*/ 1 h 1"/>
                <a:gd name="T4" fmla="*/ 0 w 3"/>
                <a:gd name="T5" fmla="*/ 1 h 1"/>
                <a:gd name="T6" fmla="*/ 1 w 3"/>
                <a:gd name="T7" fmla="*/ 0 h 1"/>
                <a:gd name="T8" fmla="*/ 2 w 3"/>
                <a:gd name="T9" fmla="*/ 0 h 1"/>
                <a:gd name="T10" fmla="*/ 3 w 3"/>
                <a:gd name="T11" fmla="*/ 1 h 1"/>
                <a:gd name="T12" fmla="*/ 2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2" y="1"/>
                  </a:moveTo>
                  <a:cubicBezTo>
                    <a:pt x="1" y="1"/>
                    <a:pt x="1" y="1"/>
                    <a:pt x="1" y="1"/>
                  </a:cubicBezTo>
                  <a:cubicBezTo>
                    <a:pt x="1" y="1"/>
                    <a:pt x="0" y="1"/>
                    <a:pt x="0" y="1"/>
                  </a:cubicBezTo>
                  <a:cubicBezTo>
                    <a:pt x="0" y="1"/>
                    <a:pt x="1" y="0"/>
                    <a:pt x="1" y="0"/>
                  </a:cubicBezTo>
                  <a:cubicBezTo>
                    <a:pt x="2" y="0"/>
                    <a:pt x="2" y="0"/>
                    <a:pt x="2" y="0"/>
                  </a:cubicBezTo>
                  <a:cubicBezTo>
                    <a:pt x="3" y="0"/>
                    <a:pt x="3" y="1"/>
                    <a:pt x="3" y="1"/>
                  </a:cubicBezTo>
                  <a:cubicBezTo>
                    <a:pt x="3"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51" name="Freeform 274"/>
            <p:cNvSpPr/>
            <p:nvPr/>
          </p:nvSpPr>
          <p:spPr bwMode="auto">
            <a:xfrm>
              <a:off x="5155" y="2941"/>
              <a:ext cx="8" cy="2"/>
            </a:xfrm>
            <a:custGeom>
              <a:avLst/>
              <a:gdLst>
                <a:gd name="T0" fmla="*/ 2 w 3"/>
                <a:gd name="T1" fmla="*/ 1 h 1"/>
                <a:gd name="T2" fmla="*/ 1 w 3"/>
                <a:gd name="T3" fmla="*/ 1 h 1"/>
                <a:gd name="T4" fmla="*/ 0 w 3"/>
                <a:gd name="T5" fmla="*/ 1 h 1"/>
                <a:gd name="T6" fmla="*/ 1 w 3"/>
                <a:gd name="T7" fmla="*/ 0 h 1"/>
                <a:gd name="T8" fmla="*/ 2 w 3"/>
                <a:gd name="T9" fmla="*/ 0 h 1"/>
                <a:gd name="T10" fmla="*/ 3 w 3"/>
                <a:gd name="T11" fmla="*/ 1 h 1"/>
                <a:gd name="T12" fmla="*/ 2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2" y="1"/>
                  </a:moveTo>
                  <a:cubicBezTo>
                    <a:pt x="1" y="1"/>
                    <a:pt x="1" y="1"/>
                    <a:pt x="1" y="1"/>
                  </a:cubicBezTo>
                  <a:cubicBezTo>
                    <a:pt x="1" y="1"/>
                    <a:pt x="0" y="1"/>
                    <a:pt x="0" y="1"/>
                  </a:cubicBezTo>
                  <a:cubicBezTo>
                    <a:pt x="0" y="0"/>
                    <a:pt x="1" y="0"/>
                    <a:pt x="1" y="0"/>
                  </a:cubicBezTo>
                  <a:cubicBezTo>
                    <a:pt x="2" y="0"/>
                    <a:pt x="2" y="0"/>
                    <a:pt x="2" y="0"/>
                  </a:cubicBezTo>
                  <a:cubicBezTo>
                    <a:pt x="3" y="0"/>
                    <a:pt x="3" y="0"/>
                    <a:pt x="3" y="1"/>
                  </a:cubicBezTo>
                  <a:cubicBezTo>
                    <a:pt x="3"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52" name="Freeform 275"/>
            <p:cNvSpPr/>
            <p:nvPr/>
          </p:nvSpPr>
          <p:spPr bwMode="auto">
            <a:xfrm>
              <a:off x="5155" y="2905"/>
              <a:ext cx="8" cy="2"/>
            </a:xfrm>
            <a:custGeom>
              <a:avLst/>
              <a:gdLst>
                <a:gd name="T0" fmla="*/ 2 w 3"/>
                <a:gd name="T1" fmla="*/ 1 h 1"/>
                <a:gd name="T2" fmla="*/ 1 w 3"/>
                <a:gd name="T3" fmla="*/ 1 h 1"/>
                <a:gd name="T4" fmla="*/ 0 w 3"/>
                <a:gd name="T5" fmla="*/ 1 h 1"/>
                <a:gd name="T6" fmla="*/ 1 w 3"/>
                <a:gd name="T7" fmla="*/ 0 h 1"/>
                <a:gd name="T8" fmla="*/ 2 w 3"/>
                <a:gd name="T9" fmla="*/ 0 h 1"/>
                <a:gd name="T10" fmla="*/ 3 w 3"/>
                <a:gd name="T11" fmla="*/ 1 h 1"/>
                <a:gd name="T12" fmla="*/ 2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2" y="1"/>
                  </a:moveTo>
                  <a:cubicBezTo>
                    <a:pt x="1" y="1"/>
                    <a:pt x="1" y="1"/>
                    <a:pt x="1" y="1"/>
                  </a:cubicBezTo>
                  <a:cubicBezTo>
                    <a:pt x="1" y="1"/>
                    <a:pt x="0" y="1"/>
                    <a:pt x="0" y="1"/>
                  </a:cubicBezTo>
                  <a:cubicBezTo>
                    <a:pt x="0" y="0"/>
                    <a:pt x="1" y="0"/>
                    <a:pt x="1" y="0"/>
                  </a:cubicBezTo>
                  <a:cubicBezTo>
                    <a:pt x="2" y="0"/>
                    <a:pt x="2" y="0"/>
                    <a:pt x="2" y="0"/>
                  </a:cubicBezTo>
                  <a:cubicBezTo>
                    <a:pt x="3" y="0"/>
                    <a:pt x="3" y="0"/>
                    <a:pt x="3" y="1"/>
                  </a:cubicBezTo>
                  <a:cubicBezTo>
                    <a:pt x="3"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53" name="Freeform 276"/>
            <p:cNvSpPr/>
            <p:nvPr/>
          </p:nvSpPr>
          <p:spPr bwMode="auto">
            <a:xfrm>
              <a:off x="5155" y="2895"/>
              <a:ext cx="8" cy="2"/>
            </a:xfrm>
            <a:custGeom>
              <a:avLst/>
              <a:gdLst>
                <a:gd name="T0" fmla="*/ 2 w 3"/>
                <a:gd name="T1" fmla="*/ 1 h 1"/>
                <a:gd name="T2" fmla="*/ 1 w 3"/>
                <a:gd name="T3" fmla="*/ 1 h 1"/>
                <a:gd name="T4" fmla="*/ 0 w 3"/>
                <a:gd name="T5" fmla="*/ 0 h 1"/>
                <a:gd name="T6" fmla="*/ 1 w 3"/>
                <a:gd name="T7" fmla="*/ 0 h 1"/>
                <a:gd name="T8" fmla="*/ 2 w 3"/>
                <a:gd name="T9" fmla="*/ 0 h 1"/>
                <a:gd name="T10" fmla="*/ 3 w 3"/>
                <a:gd name="T11" fmla="*/ 0 h 1"/>
                <a:gd name="T12" fmla="*/ 2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2" y="1"/>
                  </a:moveTo>
                  <a:cubicBezTo>
                    <a:pt x="1" y="1"/>
                    <a:pt x="1" y="1"/>
                    <a:pt x="1" y="1"/>
                  </a:cubicBezTo>
                  <a:cubicBezTo>
                    <a:pt x="1" y="1"/>
                    <a:pt x="0" y="1"/>
                    <a:pt x="0" y="0"/>
                  </a:cubicBezTo>
                  <a:cubicBezTo>
                    <a:pt x="0" y="0"/>
                    <a:pt x="1" y="0"/>
                    <a:pt x="1" y="0"/>
                  </a:cubicBezTo>
                  <a:cubicBezTo>
                    <a:pt x="2" y="0"/>
                    <a:pt x="2" y="0"/>
                    <a:pt x="2" y="0"/>
                  </a:cubicBezTo>
                  <a:cubicBezTo>
                    <a:pt x="3" y="0"/>
                    <a:pt x="3" y="0"/>
                    <a:pt x="3" y="0"/>
                  </a:cubicBezTo>
                  <a:cubicBezTo>
                    <a:pt x="3"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54" name="Freeform 277"/>
            <p:cNvSpPr/>
            <p:nvPr/>
          </p:nvSpPr>
          <p:spPr bwMode="auto">
            <a:xfrm>
              <a:off x="5155" y="2918"/>
              <a:ext cx="8" cy="2"/>
            </a:xfrm>
            <a:custGeom>
              <a:avLst/>
              <a:gdLst>
                <a:gd name="T0" fmla="*/ 2 w 3"/>
                <a:gd name="T1" fmla="*/ 1 h 1"/>
                <a:gd name="T2" fmla="*/ 1 w 3"/>
                <a:gd name="T3" fmla="*/ 1 h 1"/>
                <a:gd name="T4" fmla="*/ 0 w 3"/>
                <a:gd name="T5" fmla="*/ 0 h 1"/>
                <a:gd name="T6" fmla="*/ 1 w 3"/>
                <a:gd name="T7" fmla="*/ 0 h 1"/>
                <a:gd name="T8" fmla="*/ 2 w 3"/>
                <a:gd name="T9" fmla="*/ 0 h 1"/>
                <a:gd name="T10" fmla="*/ 3 w 3"/>
                <a:gd name="T11" fmla="*/ 0 h 1"/>
                <a:gd name="T12" fmla="*/ 2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2" y="1"/>
                  </a:moveTo>
                  <a:cubicBezTo>
                    <a:pt x="1" y="1"/>
                    <a:pt x="1" y="1"/>
                    <a:pt x="1" y="1"/>
                  </a:cubicBezTo>
                  <a:cubicBezTo>
                    <a:pt x="1" y="1"/>
                    <a:pt x="0" y="1"/>
                    <a:pt x="0" y="0"/>
                  </a:cubicBezTo>
                  <a:cubicBezTo>
                    <a:pt x="0" y="0"/>
                    <a:pt x="1" y="0"/>
                    <a:pt x="1" y="0"/>
                  </a:cubicBezTo>
                  <a:cubicBezTo>
                    <a:pt x="2" y="0"/>
                    <a:pt x="2" y="0"/>
                    <a:pt x="2" y="0"/>
                  </a:cubicBezTo>
                  <a:cubicBezTo>
                    <a:pt x="3" y="0"/>
                    <a:pt x="3" y="0"/>
                    <a:pt x="3" y="0"/>
                  </a:cubicBezTo>
                  <a:cubicBezTo>
                    <a:pt x="3"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55" name="Freeform 278"/>
            <p:cNvSpPr/>
            <p:nvPr/>
          </p:nvSpPr>
          <p:spPr bwMode="auto">
            <a:xfrm>
              <a:off x="5173" y="2943"/>
              <a:ext cx="15" cy="10"/>
            </a:xfrm>
            <a:custGeom>
              <a:avLst/>
              <a:gdLst>
                <a:gd name="T0" fmla="*/ 1 w 6"/>
                <a:gd name="T1" fmla="*/ 4 h 4"/>
                <a:gd name="T2" fmla="*/ 0 w 6"/>
                <a:gd name="T3" fmla="*/ 4 h 4"/>
                <a:gd name="T4" fmla="*/ 1 w 6"/>
                <a:gd name="T5" fmla="*/ 3 h 4"/>
                <a:gd name="T6" fmla="*/ 3 w 6"/>
                <a:gd name="T7" fmla="*/ 2 h 4"/>
                <a:gd name="T8" fmla="*/ 5 w 6"/>
                <a:gd name="T9" fmla="*/ 1 h 4"/>
                <a:gd name="T10" fmla="*/ 6 w 6"/>
                <a:gd name="T11" fmla="*/ 1 h 4"/>
                <a:gd name="T12" fmla="*/ 6 w 6"/>
                <a:gd name="T13" fmla="*/ 1 h 4"/>
                <a:gd name="T14" fmla="*/ 3 w 6"/>
                <a:gd name="T15" fmla="*/ 3 h 4"/>
                <a:gd name="T16" fmla="*/ 1 w 6"/>
                <a:gd name="T17" fmla="*/ 4 h 4"/>
                <a:gd name="T18" fmla="*/ 1 w 6"/>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1" y="4"/>
                  </a:moveTo>
                  <a:cubicBezTo>
                    <a:pt x="1" y="4"/>
                    <a:pt x="1" y="4"/>
                    <a:pt x="0" y="4"/>
                  </a:cubicBezTo>
                  <a:cubicBezTo>
                    <a:pt x="0" y="4"/>
                    <a:pt x="0" y="3"/>
                    <a:pt x="1" y="3"/>
                  </a:cubicBezTo>
                  <a:cubicBezTo>
                    <a:pt x="1" y="3"/>
                    <a:pt x="2" y="2"/>
                    <a:pt x="3" y="2"/>
                  </a:cubicBezTo>
                  <a:cubicBezTo>
                    <a:pt x="4" y="2"/>
                    <a:pt x="4" y="1"/>
                    <a:pt x="5" y="1"/>
                  </a:cubicBezTo>
                  <a:cubicBezTo>
                    <a:pt x="5" y="0"/>
                    <a:pt x="6" y="1"/>
                    <a:pt x="6" y="1"/>
                  </a:cubicBezTo>
                  <a:cubicBezTo>
                    <a:pt x="6" y="1"/>
                    <a:pt x="6" y="1"/>
                    <a:pt x="6" y="1"/>
                  </a:cubicBezTo>
                  <a:cubicBezTo>
                    <a:pt x="5" y="2"/>
                    <a:pt x="4" y="2"/>
                    <a:pt x="3" y="3"/>
                  </a:cubicBezTo>
                  <a:cubicBezTo>
                    <a:pt x="3" y="3"/>
                    <a:pt x="2" y="4"/>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56" name="Freeform 279"/>
            <p:cNvSpPr/>
            <p:nvPr/>
          </p:nvSpPr>
          <p:spPr bwMode="auto">
            <a:xfrm>
              <a:off x="5173" y="2938"/>
              <a:ext cx="15" cy="8"/>
            </a:xfrm>
            <a:custGeom>
              <a:avLst/>
              <a:gdLst>
                <a:gd name="T0" fmla="*/ 1 w 6"/>
                <a:gd name="T1" fmla="*/ 3 h 3"/>
                <a:gd name="T2" fmla="*/ 0 w 6"/>
                <a:gd name="T3" fmla="*/ 3 h 3"/>
                <a:gd name="T4" fmla="*/ 1 w 6"/>
                <a:gd name="T5" fmla="*/ 2 h 3"/>
                <a:gd name="T6" fmla="*/ 3 w 6"/>
                <a:gd name="T7" fmla="*/ 1 h 3"/>
                <a:gd name="T8" fmla="*/ 5 w 6"/>
                <a:gd name="T9" fmla="*/ 0 h 3"/>
                <a:gd name="T10" fmla="*/ 6 w 6"/>
                <a:gd name="T11" fmla="*/ 0 h 3"/>
                <a:gd name="T12" fmla="*/ 6 w 6"/>
                <a:gd name="T13" fmla="*/ 1 h 3"/>
                <a:gd name="T14" fmla="*/ 1 w 6"/>
                <a:gd name="T15" fmla="*/ 3 h 3"/>
                <a:gd name="T16" fmla="*/ 1 w 6"/>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3">
                  <a:moveTo>
                    <a:pt x="1" y="3"/>
                  </a:moveTo>
                  <a:cubicBezTo>
                    <a:pt x="1" y="3"/>
                    <a:pt x="1" y="3"/>
                    <a:pt x="0" y="3"/>
                  </a:cubicBezTo>
                  <a:cubicBezTo>
                    <a:pt x="0" y="3"/>
                    <a:pt x="0" y="2"/>
                    <a:pt x="1" y="2"/>
                  </a:cubicBezTo>
                  <a:cubicBezTo>
                    <a:pt x="2" y="2"/>
                    <a:pt x="2" y="2"/>
                    <a:pt x="3" y="1"/>
                  </a:cubicBezTo>
                  <a:cubicBezTo>
                    <a:pt x="4" y="1"/>
                    <a:pt x="4" y="0"/>
                    <a:pt x="5" y="0"/>
                  </a:cubicBezTo>
                  <a:cubicBezTo>
                    <a:pt x="6" y="0"/>
                    <a:pt x="6" y="0"/>
                    <a:pt x="6" y="0"/>
                  </a:cubicBezTo>
                  <a:cubicBezTo>
                    <a:pt x="6" y="0"/>
                    <a:pt x="6" y="1"/>
                    <a:pt x="6" y="1"/>
                  </a:cubicBezTo>
                  <a:cubicBezTo>
                    <a:pt x="4" y="2"/>
                    <a:pt x="3"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57" name="Freeform 280"/>
            <p:cNvSpPr/>
            <p:nvPr/>
          </p:nvSpPr>
          <p:spPr bwMode="auto">
            <a:xfrm>
              <a:off x="5193" y="2923"/>
              <a:ext cx="12" cy="7"/>
            </a:xfrm>
            <a:custGeom>
              <a:avLst/>
              <a:gdLst>
                <a:gd name="T0" fmla="*/ 1 w 5"/>
                <a:gd name="T1" fmla="*/ 3 h 3"/>
                <a:gd name="T2" fmla="*/ 0 w 5"/>
                <a:gd name="T3" fmla="*/ 3 h 3"/>
                <a:gd name="T4" fmla="*/ 1 w 5"/>
                <a:gd name="T5" fmla="*/ 2 h 3"/>
                <a:gd name="T6" fmla="*/ 4 w 5"/>
                <a:gd name="T7" fmla="*/ 0 h 3"/>
                <a:gd name="T8" fmla="*/ 5 w 5"/>
                <a:gd name="T9" fmla="*/ 0 h 3"/>
                <a:gd name="T10" fmla="*/ 5 w 5"/>
                <a:gd name="T11" fmla="*/ 1 h 3"/>
                <a:gd name="T12" fmla="*/ 1 w 5"/>
                <a:gd name="T13" fmla="*/ 3 h 3"/>
                <a:gd name="T14" fmla="*/ 1 w 5"/>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1" y="3"/>
                  </a:moveTo>
                  <a:cubicBezTo>
                    <a:pt x="1" y="3"/>
                    <a:pt x="0" y="3"/>
                    <a:pt x="0" y="3"/>
                  </a:cubicBezTo>
                  <a:cubicBezTo>
                    <a:pt x="0" y="3"/>
                    <a:pt x="0" y="3"/>
                    <a:pt x="1" y="2"/>
                  </a:cubicBezTo>
                  <a:cubicBezTo>
                    <a:pt x="2" y="2"/>
                    <a:pt x="3" y="1"/>
                    <a:pt x="4" y="0"/>
                  </a:cubicBezTo>
                  <a:cubicBezTo>
                    <a:pt x="5" y="0"/>
                    <a:pt x="5" y="0"/>
                    <a:pt x="5" y="0"/>
                  </a:cubicBezTo>
                  <a:cubicBezTo>
                    <a:pt x="5" y="1"/>
                    <a:pt x="5" y="1"/>
                    <a:pt x="5" y="1"/>
                  </a:cubicBezTo>
                  <a:cubicBezTo>
                    <a:pt x="3" y="2"/>
                    <a:pt x="2"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58" name="Freeform 281"/>
            <p:cNvSpPr/>
            <p:nvPr/>
          </p:nvSpPr>
          <p:spPr bwMode="auto">
            <a:xfrm>
              <a:off x="5193" y="2930"/>
              <a:ext cx="15" cy="11"/>
            </a:xfrm>
            <a:custGeom>
              <a:avLst/>
              <a:gdLst>
                <a:gd name="T0" fmla="*/ 1 w 6"/>
                <a:gd name="T1" fmla="*/ 4 h 4"/>
                <a:gd name="T2" fmla="*/ 1 w 6"/>
                <a:gd name="T3" fmla="*/ 4 h 4"/>
                <a:gd name="T4" fmla="*/ 1 w 6"/>
                <a:gd name="T5" fmla="*/ 3 h 4"/>
                <a:gd name="T6" fmla="*/ 6 w 6"/>
                <a:gd name="T7" fmla="*/ 0 h 4"/>
                <a:gd name="T8" fmla="*/ 6 w 6"/>
                <a:gd name="T9" fmla="*/ 0 h 4"/>
                <a:gd name="T10" fmla="*/ 6 w 6"/>
                <a:gd name="T11" fmla="*/ 1 h 4"/>
                <a:gd name="T12" fmla="*/ 1 w 6"/>
                <a:gd name="T13" fmla="*/ 4 h 4"/>
                <a:gd name="T14" fmla="*/ 1 w 6"/>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4"/>
                  </a:moveTo>
                  <a:cubicBezTo>
                    <a:pt x="1" y="4"/>
                    <a:pt x="1" y="4"/>
                    <a:pt x="1" y="4"/>
                  </a:cubicBezTo>
                  <a:cubicBezTo>
                    <a:pt x="0" y="4"/>
                    <a:pt x="1" y="3"/>
                    <a:pt x="1" y="3"/>
                  </a:cubicBezTo>
                  <a:cubicBezTo>
                    <a:pt x="6" y="0"/>
                    <a:pt x="6" y="0"/>
                    <a:pt x="6" y="0"/>
                  </a:cubicBezTo>
                  <a:cubicBezTo>
                    <a:pt x="6" y="0"/>
                    <a:pt x="6" y="0"/>
                    <a:pt x="6" y="0"/>
                  </a:cubicBezTo>
                  <a:cubicBezTo>
                    <a:pt x="6" y="1"/>
                    <a:pt x="6" y="1"/>
                    <a:pt x="6" y="1"/>
                  </a:cubicBezTo>
                  <a:cubicBezTo>
                    <a:pt x="1" y="4"/>
                    <a:pt x="1" y="4"/>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68" name="Freeform 282"/>
            <p:cNvSpPr/>
            <p:nvPr/>
          </p:nvSpPr>
          <p:spPr bwMode="auto">
            <a:xfrm>
              <a:off x="5193" y="2938"/>
              <a:ext cx="15" cy="10"/>
            </a:xfrm>
            <a:custGeom>
              <a:avLst/>
              <a:gdLst>
                <a:gd name="T0" fmla="*/ 1 w 6"/>
                <a:gd name="T1" fmla="*/ 4 h 4"/>
                <a:gd name="T2" fmla="*/ 0 w 6"/>
                <a:gd name="T3" fmla="*/ 4 h 4"/>
                <a:gd name="T4" fmla="*/ 1 w 6"/>
                <a:gd name="T5" fmla="*/ 3 h 4"/>
                <a:gd name="T6" fmla="*/ 3 w 6"/>
                <a:gd name="T7" fmla="*/ 2 h 4"/>
                <a:gd name="T8" fmla="*/ 6 w 6"/>
                <a:gd name="T9" fmla="*/ 0 h 4"/>
                <a:gd name="T10" fmla="*/ 6 w 6"/>
                <a:gd name="T11" fmla="*/ 1 h 4"/>
                <a:gd name="T12" fmla="*/ 6 w 6"/>
                <a:gd name="T13" fmla="*/ 1 h 4"/>
                <a:gd name="T14" fmla="*/ 4 w 6"/>
                <a:gd name="T15" fmla="*/ 3 h 4"/>
                <a:gd name="T16" fmla="*/ 1 w 6"/>
                <a:gd name="T17" fmla="*/ 4 h 4"/>
                <a:gd name="T18" fmla="*/ 1 w 6"/>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1" y="4"/>
                  </a:moveTo>
                  <a:cubicBezTo>
                    <a:pt x="1" y="4"/>
                    <a:pt x="1" y="4"/>
                    <a:pt x="0" y="4"/>
                  </a:cubicBezTo>
                  <a:cubicBezTo>
                    <a:pt x="0" y="4"/>
                    <a:pt x="0" y="3"/>
                    <a:pt x="1" y="3"/>
                  </a:cubicBezTo>
                  <a:cubicBezTo>
                    <a:pt x="2" y="3"/>
                    <a:pt x="2" y="2"/>
                    <a:pt x="3" y="2"/>
                  </a:cubicBezTo>
                  <a:cubicBezTo>
                    <a:pt x="4" y="1"/>
                    <a:pt x="5" y="1"/>
                    <a:pt x="6" y="0"/>
                  </a:cubicBezTo>
                  <a:cubicBezTo>
                    <a:pt x="6" y="0"/>
                    <a:pt x="6" y="0"/>
                    <a:pt x="6" y="1"/>
                  </a:cubicBezTo>
                  <a:cubicBezTo>
                    <a:pt x="6" y="1"/>
                    <a:pt x="6" y="1"/>
                    <a:pt x="6" y="1"/>
                  </a:cubicBezTo>
                  <a:cubicBezTo>
                    <a:pt x="5" y="2"/>
                    <a:pt x="4" y="2"/>
                    <a:pt x="4" y="3"/>
                  </a:cubicBezTo>
                  <a:cubicBezTo>
                    <a:pt x="3" y="3"/>
                    <a:pt x="2"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69" name="Freeform 283"/>
            <p:cNvSpPr/>
            <p:nvPr/>
          </p:nvSpPr>
          <p:spPr bwMode="auto">
            <a:xfrm>
              <a:off x="5198" y="2946"/>
              <a:ext cx="10" cy="7"/>
            </a:xfrm>
            <a:custGeom>
              <a:avLst/>
              <a:gdLst>
                <a:gd name="T0" fmla="*/ 0 w 4"/>
                <a:gd name="T1" fmla="*/ 3 h 3"/>
                <a:gd name="T2" fmla="*/ 0 w 4"/>
                <a:gd name="T3" fmla="*/ 3 h 3"/>
                <a:gd name="T4" fmla="*/ 0 w 4"/>
                <a:gd name="T5" fmla="*/ 2 h 3"/>
                <a:gd name="T6" fmla="*/ 4 w 4"/>
                <a:gd name="T7" fmla="*/ 0 h 3"/>
                <a:gd name="T8" fmla="*/ 4 w 4"/>
                <a:gd name="T9" fmla="*/ 0 h 3"/>
                <a:gd name="T10" fmla="*/ 4 w 4"/>
                <a:gd name="T11" fmla="*/ 1 h 3"/>
                <a:gd name="T12" fmla="*/ 0 w 4"/>
                <a:gd name="T13" fmla="*/ 3 h 3"/>
                <a:gd name="T14" fmla="*/ 0 w 4"/>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3">
                  <a:moveTo>
                    <a:pt x="0" y="3"/>
                  </a:moveTo>
                  <a:cubicBezTo>
                    <a:pt x="0" y="3"/>
                    <a:pt x="0" y="3"/>
                    <a:pt x="0" y="3"/>
                  </a:cubicBezTo>
                  <a:cubicBezTo>
                    <a:pt x="0" y="3"/>
                    <a:pt x="0" y="3"/>
                    <a:pt x="0" y="2"/>
                  </a:cubicBezTo>
                  <a:cubicBezTo>
                    <a:pt x="1" y="2"/>
                    <a:pt x="3" y="1"/>
                    <a:pt x="4" y="0"/>
                  </a:cubicBezTo>
                  <a:cubicBezTo>
                    <a:pt x="4" y="0"/>
                    <a:pt x="4" y="0"/>
                    <a:pt x="4" y="0"/>
                  </a:cubicBezTo>
                  <a:cubicBezTo>
                    <a:pt x="4" y="0"/>
                    <a:pt x="4" y="1"/>
                    <a:pt x="4" y="1"/>
                  </a:cubicBezTo>
                  <a:cubicBezTo>
                    <a:pt x="3" y="2"/>
                    <a:pt x="2" y="3"/>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70" name="Freeform 284"/>
            <p:cNvSpPr/>
            <p:nvPr/>
          </p:nvSpPr>
          <p:spPr bwMode="auto">
            <a:xfrm>
              <a:off x="5215" y="2933"/>
              <a:ext cx="13" cy="8"/>
            </a:xfrm>
            <a:custGeom>
              <a:avLst/>
              <a:gdLst>
                <a:gd name="T0" fmla="*/ 0 w 5"/>
                <a:gd name="T1" fmla="*/ 3 h 3"/>
                <a:gd name="T2" fmla="*/ 0 w 5"/>
                <a:gd name="T3" fmla="*/ 3 h 3"/>
                <a:gd name="T4" fmla="*/ 0 w 5"/>
                <a:gd name="T5" fmla="*/ 2 h 3"/>
                <a:gd name="T6" fmla="*/ 2 w 5"/>
                <a:gd name="T7" fmla="*/ 1 h 3"/>
                <a:gd name="T8" fmla="*/ 5 w 5"/>
                <a:gd name="T9" fmla="*/ 0 h 3"/>
                <a:gd name="T10" fmla="*/ 5 w 5"/>
                <a:gd name="T11" fmla="*/ 0 h 3"/>
                <a:gd name="T12" fmla="*/ 5 w 5"/>
                <a:gd name="T13" fmla="*/ 1 h 3"/>
                <a:gd name="T14" fmla="*/ 3 w 5"/>
                <a:gd name="T15" fmla="*/ 2 h 3"/>
                <a:gd name="T16" fmla="*/ 0 w 5"/>
                <a:gd name="T17" fmla="*/ 3 h 3"/>
                <a:gd name="T18" fmla="*/ 0 w 5"/>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3">
                  <a:moveTo>
                    <a:pt x="0" y="3"/>
                  </a:moveTo>
                  <a:cubicBezTo>
                    <a:pt x="0" y="3"/>
                    <a:pt x="0" y="3"/>
                    <a:pt x="0" y="3"/>
                  </a:cubicBezTo>
                  <a:cubicBezTo>
                    <a:pt x="0" y="3"/>
                    <a:pt x="0" y="2"/>
                    <a:pt x="0" y="2"/>
                  </a:cubicBezTo>
                  <a:cubicBezTo>
                    <a:pt x="1" y="2"/>
                    <a:pt x="1" y="2"/>
                    <a:pt x="2" y="1"/>
                  </a:cubicBezTo>
                  <a:cubicBezTo>
                    <a:pt x="3" y="1"/>
                    <a:pt x="4" y="1"/>
                    <a:pt x="5" y="0"/>
                  </a:cubicBezTo>
                  <a:cubicBezTo>
                    <a:pt x="5" y="0"/>
                    <a:pt x="5" y="0"/>
                    <a:pt x="5" y="0"/>
                  </a:cubicBezTo>
                  <a:cubicBezTo>
                    <a:pt x="5" y="1"/>
                    <a:pt x="5" y="1"/>
                    <a:pt x="5" y="1"/>
                  </a:cubicBezTo>
                  <a:cubicBezTo>
                    <a:pt x="4" y="1"/>
                    <a:pt x="4" y="2"/>
                    <a:pt x="3" y="2"/>
                  </a:cubicBezTo>
                  <a:cubicBezTo>
                    <a:pt x="2" y="3"/>
                    <a:pt x="1" y="3"/>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71" name="Freeform 285"/>
            <p:cNvSpPr/>
            <p:nvPr/>
          </p:nvSpPr>
          <p:spPr bwMode="auto">
            <a:xfrm>
              <a:off x="5213" y="2941"/>
              <a:ext cx="17" cy="10"/>
            </a:xfrm>
            <a:custGeom>
              <a:avLst/>
              <a:gdLst>
                <a:gd name="T0" fmla="*/ 1 w 7"/>
                <a:gd name="T1" fmla="*/ 4 h 4"/>
                <a:gd name="T2" fmla="*/ 1 w 7"/>
                <a:gd name="T3" fmla="*/ 4 h 4"/>
                <a:gd name="T4" fmla="*/ 1 w 7"/>
                <a:gd name="T5" fmla="*/ 3 h 4"/>
                <a:gd name="T6" fmla="*/ 6 w 7"/>
                <a:gd name="T7" fmla="*/ 0 h 4"/>
                <a:gd name="T8" fmla="*/ 6 w 7"/>
                <a:gd name="T9" fmla="*/ 0 h 4"/>
                <a:gd name="T10" fmla="*/ 6 w 7"/>
                <a:gd name="T11" fmla="*/ 1 h 4"/>
                <a:gd name="T12" fmla="*/ 1 w 7"/>
                <a:gd name="T13" fmla="*/ 4 h 4"/>
                <a:gd name="T14" fmla="*/ 1 w 7"/>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
                  <a:moveTo>
                    <a:pt x="1" y="4"/>
                  </a:moveTo>
                  <a:cubicBezTo>
                    <a:pt x="1" y="4"/>
                    <a:pt x="1" y="4"/>
                    <a:pt x="1" y="4"/>
                  </a:cubicBezTo>
                  <a:cubicBezTo>
                    <a:pt x="0" y="4"/>
                    <a:pt x="1" y="3"/>
                    <a:pt x="1" y="3"/>
                  </a:cubicBezTo>
                  <a:cubicBezTo>
                    <a:pt x="2" y="2"/>
                    <a:pt x="4" y="1"/>
                    <a:pt x="6" y="0"/>
                  </a:cubicBezTo>
                  <a:cubicBezTo>
                    <a:pt x="6" y="0"/>
                    <a:pt x="6" y="0"/>
                    <a:pt x="6" y="0"/>
                  </a:cubicBezTo>
                  <a:cubicBezTo>
                    <a:pt x="7" y="1"/>
                    <a:pt x="6" y="1"/>
                    <a:pt x="6" y="1"/>
                  </a:cubicBezTo>
                  <a:cubicBezTo>
                    <a:pt x="4" y="2"/>
                    <a:pt x="3"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72" name="Freeform 286"/>
            <p:cNvSpPr/>
            <p:nvPr/>
          </p:nvSpPr>
          <p:spPr bwMode="auto">
            <a:xfrm>
              <a:off x="5218" y="2946"/>
              <a:ext cx="12" cy="7"/>
            </a:xfrm>
            <a:custGeom>
              <a:avLst/>
              <a:gdLst>
                <a:gd name="T0" fmla="*/ 1 w 5"/>
                <a:gd name="T1" fmla="*/ 3 h 3"/>
                <a:gd name="T2" fmla="*/ 0 w 5"/>
                <a:gd name="T3" fmla="*/ 3 h 3"/>
                <a:gd name="T4" fmla="*/ 1 w 5"/>
                <a:gd name="T5" fmla="*/ 2 h 3"/>
                <a:gd name="T6" fmla="*/ 4 w 5"/>
                <a:gd name="T7" fmla="*/ 0 h 3"/>
                <a:gd name="T8" fmla="*/ 4 w 5"/>
                <a:gd name="T9" fmla="*/ 1 h 3"/>
                <a:gd name="T10" fmla="*/ 4 w 5"/>
                <a:gd name="T11" fmla="*/ 1 h 3"/>
                <a:gd name="T12" fmla="*/ 1 w 5"/>
                <a:gd name="T13" fmla="*/ 3 h 3"/>
                <a:gd name="T14" fmla="*/ 1 w 5"/>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1" y="3"/>
                  </a:moveTo>
                  <a:cubicBezTo>
                    <a:pt x="1" y="3"/>
                    <a:pt x="0" y="3"/>
                    <a:pt x="0" y="3"/>
                  </a:cubicBezTo>
                  <a:cubicBezTo>
                    <a:pt x="0" y="3"/>
                    <a:pt x="0" y="3"/>
                    <a:pt x="1" y="2"/>
                  </a:cubicBezTo>
                  <a:cubicBezTo>
                    <a:pt x="4" y="0"/>
                    <a:pt x="4" y="0"/>
                    <a:pt x="4" y="0"/>
                  </a:cubicBezTo>
                  <a:cubicBezTo>
                    <a:pt x="4" y="0"/>
                    <a:pt x="4" y="0"/>
                    <a:pt x="4" y="1"/>
                  </a:cubicBezTo>
                  <a:cubicBezTo>
                    <a:pt x="5" y="1"/>
                    <a:pt x="4" y="1"/>
                    <a:pt x="4" y="1"/>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73" name="Freeform 287"/>
            <p:cNvSpPr/>
            <p:nvPr/>
          </p:nvSpPr>
          <p:spPr bwMode="auto">
            <a:xfrm>
              <a:off x="5235" y="2918"/>
              <a:ext cx="15" cy="15"/>
            </a:xfrm>
            <a:custGeom>
              <a:avLst/>
              <a:gdLst>
                <a:gd name="T0" fmla="*/ 0 w 6"/>
                <a:gd name="T1" fmla="*/ 6 h 6"/>
                <a:gd name="T2" fmla="*/ 0 w 6"/>
                <a:gd name="T3" fmla="*/ 6 h 6"/>
                <a:gd name="T4" fmla="*/ 0 w 6"/>
                <a:gd name="T5" fmla="*/ 5 h 6"/>
                <a:gd name="T6" fmla="*/ 4 w 6"/>
                <a:gd name="T7" fmla="*/ 1 h 6"/>
                <a:gd name="T8" fmla="*/ 5 w 6"/>
                <a:gd name="T9" fmla="*/ 1 h 6"/>
                <a:gd name="T10" fmla="*/ 6 w 6"/>
                <a:gd name="T11" fmla="*/ 1 h 6"/>
                <a:gd name="T12" fmla="*/ 6 w 6"/>
                <a:gd name="T13" fmla="*/ 1 h 6"/>
                <a:gd name="T14" fmla="*/ 5 w 6"/>
                <a:gd name="T15" fmla="*/ 2 h 6"/>
                <a:gd name="T16" fmla="*/ 1 w 6"/>
                <a:gd name="T17" fmla="*/ 6 h 6"/>
                <a:gd name="T18" fmla="*/ 0 w 6"/>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
                  <a:moveTo>
                    <a:pt x="0" y="6"/>
                  </a:moveTo>
                  <a:cubicBezTo>
                    <a:pt x="0" y="6"/>
                    <a:pt x="0" y="6"/>
                    <a:pt x="0" y="6"/>
                  </a:cubicBezTo>
                  <a:cubicBezTo>
                    <a:pt x="0" y="5"/>
                    <a:pt x="0" y="5"/>
                    <a:pt x="0" y="5"/>
                  </a:cubicBezTo>
                  <a:cubicBezTo>
                    <a:pt x="2" y="4"/>
                    <a:pt x="3" y="3"/>
                    <a:pt x="4" y="1"/>
                  </a:cubicBezTo>
                  <a:cubicBezTo>
                    <a:pt x="5" y="1"/>
                    <a:pt x="5" y="1"/>
                    <a:pt x="5" y="1"/>
                  </a:cubicBezTo>
                  <a:cubicBezTo>
                    <a:pt x="5" y="0"/>
                    <a:pt x="6" y="0"/>
                    <a:pt x="6" y="1"/>
                  </a:cubicBezTo>
                  <a:cubicBezTo>
                    <a:pt x="6" y="1"/>
                    <a:pt x="6" y="1"/>
                    <a:pt x="6" y="1"/>
                  </a:cubicBezTo>
                  <a:cubicBezTo>
                    <a:pt x="5" y="2"/>
                    <a:pt x="5" y="2"/>
                    <a:pt x="5" y="2"/>
                  </a:cubicBezTo>
                  <a:cubicBezTo>
                    <a:pt x="4" y="4"/>
                    <a:pt x="3" y="5"/>
                    <a:pt x="1" y="6"/>
                  </a:cubicBezTo>
                  <a:cubicBezTo>
                    <a:pt x="1" y="6"/>
                    <a:pt x="0" y="6"/>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74" name="Freeform 288"/>
            <p:cNvSpPr/>
            <p:nvPr/>
          </p:nvSpPr>
          <p:spPr bwMode="auto">
            <a:xfrm>
              <a:off x="5235" y="2930"/>
              <a:ext cx="15" cy="13"/>
            </a:xfrm>
            <a:custGeom>
              <a:avLst/>
              <a:gdLst>
                <a:gd name="T0" fmla="*/ 0 w 6"/>
                <a:gd name="T1" fmla="*/ 5 h 5"/>
                <a:gd name="T2" fmla="*/ 0 w 6"/>
                <a:gd name="T3" fmla="*/ 4 h 5"/>
                <a:gd name="T4" fmla="*/ 0 w 6"/>
                <a:gd name="T5" fmla="*/ 4 h 5"/>
                <a:gd name="T6" fmla="*/ 1 w 6"/>
                <a:gd name="T7" fmla="*/ 3 h 5"/>
                <a:gd name="T8" fmla="*/ 5 w 6"/>
                <a:gd name="T9" fmla="*/ 0 h 5"/>
                <a:gd name="T10" fmla="*/ 5 w 6"/>
                <a:gd name="T11" fmla="*/ 0 h 5"/>
                <a:gd name="T12" fmla="*/ 5 w 6"/>
                <a:gd name="T13" fmla="*/ 1 h 5"/>
                <a:gd name="T14" fmla="*/ 1 w 6"/>
                <a:gd name="T15" fmla="*/ 4 h 5"/>
                <a:gd name="T16" fmla="*/ 1 w 6"/>
                <a:gd name="T17" fmla="*/ 4 h 5"/>
                <a:gd name="T18" fmla="*/ 0 w 6"/>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5">
                  <a:moveTo>
                    <a:pt x="0" y="5"/>
                  </a:moveTo>
                  <a:cubicBezTo>
                    <a:pt x="0" y="5"/>
                    <a:pt x="0" y="4"/>
                    <a:pt x="0" y="4"/>
                  </a:cubicBezTo>
                  <a:cubicBezTo>
                    <a:pt x="0" y="4"/>
                    <a:pt x="0" y="4"/>
                    <a:pt x="0" y="4"/>
                  </a:cubicBezTo>
                  <a:cubicBezTo>
                    <a:pt x="1" y="3"/>
                    <a:pt x="1" y="3"/>
                    <a:pt x="1" y="3"/>
                  </a:cubicBezTo>
                  <a:cubicBezTo>
                    <a:pt x="2" y="2"/>
                    <a:pt x="3" y="2"/>
                    <a:pt x="5" y="0"/>
                  </a:cubicBezTo>
                  <a:cubicBezTo>
                    <a:pt x="5" y="0"/>
                    <a:pt x="5" y="0"/>
                    <a:pt x="5" y="0"/>
                  </a:cubicBezTo>
                  <a:cubicBezTo>
                    <a:pt x="6" y="0"/>
                    <a:pt x="6" y="1"/>
                    <a:pt x="5" y="1"/>
                  </a:cubicBezTo>
                  <a:cubicBezTo>
                    <a:pt x="3" y="2"/>
                    <a:pt x="3" y="3"/>
                    <a:pt x="1" y="4"/>
                  </a:cubicBezTo>
                  <a:cubicBezTo>
                    <a:pt x="1" y="4"/>
                    <a:pt x="1" y="4"/>
                    <a:pt x="1" y="4"/>
                  </a:cubicBezTo>
                  <a:cubicBezTo>
                    <a:pt x="1" y="5"/>
                    <a:pt x="0" y="5"/>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75" name="Freeform 289"/>
            <p:cNvSpPr/>
            <p:nvPr/>
          </p:nvSpPr>
          <p:spPr bwMode="auto">
            <a:xfrm>
              <a:off x="5235" y="2941"/>
              <a:ext cx="15" cy="10"/>
            </a:xfrm>
            <a:custGeom>
              <a:avLst/>
              <a:gdLst>
                <a:gd name="T0" fmla="*/ 0 w 6"/>
                <a:gd name="T1" fmla="*/ 4 h 4"/>
                <a:gd name="T2" fmla="*/ 0 w 6"/>
                <a:gd name="T3" fmla="*/ 3 h 4"/>
                <a:gd name="T4" fmla="*/ 0 w 6"/>
                <a:gd name="T5" fmla="*/ 3 h 4"/>
                <a:gd name="T6" fmla="*/ 2 w 6"/>
                <a:gd name="T7" fmla="*/ 1 h 4"/>
                <a:gd name="T8" fmla="*/ 5 w 6"/>
                <a:gd name="T9" fmla="*/ 0 h 4"/>
                <a:gd name="T10" fmla="*/ 5 w 6"/>
                <a:gd name="T11" fmla="*/ 0 h 4"/>
                <a:gd name="T12" fmla="*/ 5 w 6"/>
                <a:gd name="T13" fmla="*/ 1 h 4"/>
                <a:gd name="T14" fmla="*/ 3 w 6"/>
                <a:gd name="T15" fmla="*/ 2 h 4"/>
                <a:gd name="T16" fmla="*/ 1 w 6"/>
                <a:gd name="T17" fmla="*/ 4 h 4"/>
                <a:gd name="T18" fmla="*/ 0 w 6"/>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0" y="4"/>
                  </a:moveTo>
                  <a:cubicBezTo>
                    <a:pt x="0" y="4"/>
                    <a:pt x="0" y="4"/>
                    <a:pt x="0" y="3"/>
                  </a:cubicBezTo>
                  <a:cubicBezTo>
                    <a:pt x="0" y="3"/>
                    <a:pt x="0" y="3"/>
                    <a:pt x="0" y="3"/>
                  </a:cubicBezTo>
                  <a:cubicBezTo>
                    <a:pt x="1" y="2"/>
                    <a:pt x="2" y="2"/>
                    <a:pt x="2" y="1"/>
                  </a:cubicBezTo>
                  <a:cubicBezTo>
                    <a:pt x="3" y="1"/>
                    <a:pt x="4" y="0"/>
                    <a:pt x="5" y="0"/>
                  </a:cubicBezTo>
                  <a:cubicBezTo>
                    <a:pt x="5" y="0"/>
                    <a:pt x="5" y="0"/>
                    <a:pt x="5" y="0"/>
                  </a:cubicBezTo>
                  <a:cubicBezTo>
                    <a:pt x="6" y="0"/>
                    <a:pt x="6" y="0"/>
                    <a:pt x="5" y="1"/>
                  </a:cubicBezTo>
                  <a:cubicBezTo>
                    <a:pt x="4" y="1"/>
                    <a:pt x="4" y="2"/>
                    <a:pt x="3" y="2"/>
                  </a:cubicBezTo>
                  <a:cubicBezTo>
                    <a:pt x="2" y="3"/>
                    <a:pt x="1" y="3"/>
                    <a:pt x="1" y="4"/>
                  </a:cubicBezTo>
                  <a:cubicBezTo>
                    <a:pt x="0" y="4"/>
                    <a:pt x="0"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57" name="Freeform 290"/>
            <p:cNvSpPr/>
            <p:nvPr/>
          </p:nvSpPr>
          <p:spPr bwMode="auto">
            <a:xfrm>
              <a:off x="5152" y="2953"/>
              <a:ext cx="113" cy="3"/>
            </a:xfrm>
            <a:custGeom>
              <a:avLst/>
              <a:gdLst>
                <a:gd name="T0" fmla="*/ 44 w 45"/>
                <a:gd name="T1" fmla="*/ 1 h 1"/>
                <a:gd name="T2" fmla="*/ 0 w 45"/>
                <a:gd name="T3" fmla="*/ 1 h 1"/>
                <a:gd name="T4" fmla="*/ 0 w 45"/>
                <a:gd name="T5" fmla="*/ 0 h 1"/>
                <a:gd name="T6" fmla="*/ 0 w 45"/>
                <a:gd name="T7" fmla="*/ 0 h 1"/>
                <a:gd name="T8" fmla="*/ 44 w 45"/>
                <a:gd name="T9" fmla="*/ 0 h 1"/>
                <a:gd name="T10" fmla="*/ 45 w 45"/>
                <a:gd name="T11" fmla="*/ 0 h 1"/>
                <a:gd name="T12" fmla="*/ 44 w 4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45" h="1">
                  <a:moveTo>
                    <a:pt x="44" y="1"/>
                  </a:moveTo>
                  <a:cubicBezTo>
                    <a:pt x="0" y="1"/>
                    <a:pt x="0" y="1"/>
                    <a:pt x="0" y="1"/>
                  </a:cubicBezTo>
                  <a:cubicBezTo>
                    <a:pt x="0" y="1"/>
                    <a:pt x="0" y="1"/>
                    <a:pt x="0" y="0"/>
                  </a:cubicBezTo>
                  <a:cubicBezTo>
                    <a:pt x="0" y="0"/>
                    <a:pt x="0" y="0"/>
                    <a:pt x="0" y="0"/>
                  </a:cubicBezTo>
                  <a:cubicBezTo>
                    <a:pt x="44" y="0"/>
                    <a:pt x="44" y="0"/>
                    <a:pt x="44" y="0"/>
                  </a:cubicBezTo>
                  <a:cubicBezTo>
                    <a:pt x="44" y="0"/>
                    <a:pt x="45" y="0"/>
                    <a:pt x="45" y="0"/>
                  </a:cubicBezTo>
                  <a:cubicBezTo>
                    <a:pt x="45" y="1"/>
                    <a:pt x="44" y="1"/>
                    <a:pt x="4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58" name="Freeform 291"/>
            <p:cNvSpPr/>
            <p:nvPr/>
          </p:nvSpPr>
          <p:spPr bwMode="auto">
            <a:xfrm>
              <a:off x="5160" y="2874"/>
              <a:ext cx="3" cy="92"/>
            </a:xfrm>
            <a:custGeom>
              <a:avLst/>
              <a:gdLst>
                <a:gd name="T0" fmla="*/ 0 w 1"/>
                <a:gd name="T1" fmla="*/ 36 h 36"/>
                <a:gd name="T2" fmla="*/ 0 w 1"/>
                <a:gd name="T3" fmla="*/ 35 h 36"/>
                <a:gd name="T4" fmla="*/ 0 w 1"/>
                <a:gd name="T5" fmla="*/ 0 h 36"/>
                <a:gd name="T6" fmla="*/ 0 w 1"/>
                <a:gd name="T7" fmla="*/ 0 h 36"/>
                <a:gd name="T8" fmla="*/ 1 w 1"/>
                <a:gd name="T9" fmla="*/ 0 h 36"/>
                <a:gd name="T10" fmla="*/ 1 w 1"/>
                <a:gd name="T11" fmla="*/ 35 h 36"/>
                <a:gd name="T12" fmla="*/ 0 w 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 h="36">
                  <a:moveTo>
                    <a:pt x="0" y="36"/>
                  </a:moveTo>
                  <a:cubicBezTo>
                    <a:pt x="0" y="36"/>
                    <a:pt x="0" y="36"/>
                    <a:pt x="0" y="35"/>
                  </a:cubicBezTo>
                  <a:cubicBezTo>
                    <a:pt x="0" y="0"/>
                    <a:pt x="0" y="0"/>
                    <a:pt x="0" y="0"/>
                  </a:cubicBezTo>
                  <a:cubicBezTo>
                    <a:pt x="0" y="0"/>
                    <a:pt x="0" y="0"/>
                    <a:pt x="0" y="0"/>
                  </a:cubicBezTo>
                  <a:cubicBezTo>
                    <a:pt x="1" y="0"/>
                    <a:pt x="1" y="0"/>
                    <a:pt x="1" y="0"/>
                  </a:cubicBezTo>
                  <a:cubicBezTo>
                    <a:pt x="1" y="35"/>
                    <a:pt x="1" y="35"/>
                    <a:pt x="1" y="35"/>
                  </a:cubicBezTo>
                  <a:cubicBezTo>
                    <a:pt x="1" y="36"/>
                    <a:pt x="1" y="36"/>
                    <a:pt x="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1260" name="Group 294"/>
          <p:cNvGrpSpPr>
            <a:grpSpLocks noChangeAspect="1"/>
          </p:cNvGrpSpPr>
          <p:nvPr/>
        </p:nvGrpSpPr>
        <p:grpSpPr bwMode="auto">
          <a:xfrm>
            <a:off x="5138553" y="4170542"/>
            <a:ext cx="357364" cy="311569"/>
            <a:chOff x="4997" y="3211"/>
            <a:chExt cx="117" cy="102"/>
          </a:xfrm>
          <a:solidFill>
            <a:schemeClr val="bg1"/>
          </a:solidFill>
        </p:grpSpPr>
        <p:sp>
          <p:nvSpPr>
            <p:cNvPr id="1262" name="Freeform 295"/>
            <p:cNvSpPr/>
            <p:nvPr/>
          </p:nvSpPr>
          <p:spPr bwMode="auto">
            <a:xfrm>
              <a:off x="4997" y="3270"/>
              <a:ext cx="5" cy="7"/>
            </a:xfrm>
            <a:custGeom>
              <a:avLst/>
              <a:gdLst>
                <a:gd name="T0" fmla="*/ 0 w 2"/>
                <a:gd name="T1" fmla="*/ 3 h 3"/>
                <a:gd name="T2" fmla="*/ 0 w 2"/>
                <a:gd name="T3" fmla="*/ 3 h 3"/>
                <a:gd name="T4" fmla="*/ 0 w 2"/>
                <a:gd name="T5" fmla="*/ 3 h 3"/>
                <a:gd name="T6" fmla="*/ 1 w 2"/>
                <a:gd name="T7" fmla="*/ 0 h 3"/>
                <a:gd name="T8" fmla="*/ 1 w 2"/>
                <a:gd name="T9" fmla="*/ 0 h 3"/>
                <a:gd name="T10" fmla="*/ 2 w 2"/>
                <a:gd name="T11" fmla="*/ 0 h 3"/>
                <a:gd name="T12" fmla="*/ 0 w 2"/>
                <a:gd name="T13" fmla="*/ 3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3"/>
                  </a:cubicBezTo>
                  <a:cubicBezTo>
                    <a:pt x="0" y="3"/>
                    <a:pt x="0" y="3"/>
                    <a:pt x="0" y="3"/>
                  </a:cubicBezTo>
                  <a:cubicBezTo>
                    <a:pt x="1" y="0"/>
                    <a:pt x="1" y="0"/>
                    <a:pt x="1" y="0"/>
                  </a:cubicBezTo>
                  <a:cubicBezTo>
                    <a:pt x="1" y="0"/>
                    <a:pt x="1" y="0"/>
                    <a:pt x="1" y="0"/>
                  </a:cubicBezTo>
                  <a:cubicBezTo>
                    <a:pt x="2" y="0"/>
                    <a:pt x="2" y="0"/>
                    <a:pt x="2" y="0"/>
                  </a:cubicBezTo>
                  <a:cubicBezTo>
                    <a:pt x="0" y="3"/>
                    <a:pt x="0" y="3"/>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63" name="Freeform 296"/>
            <p:cNvSpPr/>
            <p:nvPr/>
          </p:nvSpPr>
          <p:spPr bwMode="auto">
            <a:xfrm>
              <a:off x="5027" y="3298"/>
              <a:ext cx="3" cy="7"/>
            </a:xfrm>
            <a:custGeom>
              <a:avLst/>
              <a:gdLst>
                <a:gd name="T0" fmla="*/ 0 w 1"/>
                <a:gd name="T1" fmla="*/ 3 h 3"/>
                <a:gd name="T2" fmla="*/ 0 w 1"/>
                <a:gd name="T3" fmla="*/ 3 h 3"/>
                <a:gd name="T4" fmla="*/ 0 w 1"/>
                <a:gd name="T5" fmla="*/ 3 h 3"/>
                <a:gd name="T6" fmla="*/ 1 w 1"/>
                <a:gd name="T7" fmla="*/ 1 h 3"/>
                <a:gd name="T8" fmla="*/ 1 w 1"/>
                <a:gd name="T9" fmla="*/ 0 h 3"/>
                <a:gd name="T10" fmla="*/ 1 w 1"/>
                <a:gd name="T11" fmla="*/ 1 h 3"/>
                <a:gd name="T12" fmla="*/ 0 w 1"/>
                <a:gd name="T13" fmla="*/ 3 h 3"/>
                <a:gd name="T14" fmla="*/ 0 w 1"/>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0" y="3"/>
                  </a:moveTo>
                  <a:cubicBezTo>
                    <a:pt x="0" y="3"/>
                    <a:pt x="0" y="3"/>
                    <a:pt x="0" y="3"/>
                  </a:cubicBezTo>
                  <a:cubicBezTo>
                    <a:pt x="0" y="3"/>
                    <a:pt x="0" y="3"/>
                    <a:pt x="0" y="3"/>
                  </a:cubicBezTo>
                  <a:cubicBezTo>
                    <a:pt x="0" y="2"/>
                    <a:pt x="0" y="1"/>
                    <a:pt x="1" y="1"/>
                  </a:cubicBezTo>
                  <a:cubicBezTo>
                    <a:pt x="1" y="0"/>
                    <a:pt x="1" y="0"/>
                    <a:pt x="1" y="0"/>
                  </a:cubicBezTo>
                  <a:cubicBezTo>
                    <a:pt x="1" y="1"/>
                    <a:pt x="1" y="1"/>
                    <a:pt x="1" y="1"/>
                  </a:cubicBezTo>
                  <a:cubicBezTo>
                    <a:pt x="1" y="1"/>
                    <a:pt x="0" y="2"/>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64" name="Freeform 297"/>
            <p:cNvSpPr/>
            <p:nvPr/>
          </p:nvSpPr>
          <p:spPr bwMode="auto">
            <a:xfrm>
              <a:off x="5030" y="3298"/>
              <a:ext cx="2" cy="7"/>
            </a:xfrm>
            <a:custGeom>
              <a:avLst/>
              <a:gdLst>
                <a:gd name="T0" fmla="*/ 0 w 1"/>
                <a:gd name="T1" fmla="*/ 3 h 3"/>
                <a:gd name="T2" fmla="*/ 0 w 1"/>
                <a:gd name="T3" fmla="*/ 3 h 3"/>
                <a:gd name="T4" fmla="*/ 0 w 1"/>
                <a:gd name="T5" fmla="*/ 3 h 3"/>
                <a:gd name="T6" fmla="*/ 0 w 1"/>
                <a:gd name="T7" fmla="*/ 1 h 3"/>
                <a:gd name="T8" fmla="*/ 1 w 1"/>
                <a:gd name="T9" fmla="*/ 0 h 3"/>
                <a:gd name="T10" fmla="*/ 1 w 1"/>
                <a:gd name="T11" fmla="*/ 1 h 3"/>
                <a:gd name="T12" fmla="*/ 0 w 1"/>
                <a:gd name="T13" fmla="*/ 3 h 3"/>
                <a:gd name="T14" fmla="*/ 0 w 1"/>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0" y="3"/>
                  </a:moveTo>
                  <a:cubicBezTo>
                    <a:pt x="0" y="3"/>
                    <a:pt x="0" y="3"/>
                    <a:pt x="0" y="3"/>
                  </a:cubicBezTo>
                  <a:cubicBezTo>
                    <a:pt x="0" y="3"/>
                    <a:pt x="0" y="3"/>
                    <a:pt x="0" y="3"/>
                  </a:cubicBezTo>
                  <a:cubicBezTo>
                    <a:pt x="0" y="2"/>
                    <a:pt x="0" y="1"/>
                    <a:pt x="0" y="1"/>
                  </a:cubicBezTo>
                  <a:cubicBezTo>
                    <a:pt x="1" y="0"/>
                    <a:pt x="1" y="0"/>
                    <a:pt x="1" y="0"/>
                  </a:cubicBezTo>
                  <a:cubicBezTo>
                    <a:pt x="1" y="1"/>
                    <a:pt x="1" y="1"/>
                    <a:pt x="1" y="1"/>
                  </a:cubicBezTo>
                  <a:cubicBezTo>
                    <a:pt x="0" y="1"/>
                    <a:pt x="0" y="2"/>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65" name="Freeform 298"/>
            <p:cNvSpPr/>
            <p:nvPr/>
          </p:nvSpPr>
          <p:spPr bwMode="auto">
            <a:xfrm>
              <a:off x="5032" y="3298"/>
              <a:ext cx="3" cy="7"/>
            </a:xfrm>
            <a:custGeom>
              <a:avLst/>
              <a:gdLst>
                <a:gd name="T0" fmla="*/ 0 w 1"/>
                <a:gd name="T1" fmla="*/ 3 h 3"/>
                <a:gd name="T2" fmla="*/ 0 w 1"/>
                <a:gd name="T3" fmla="*/ 3 h 3"/>
                <a:gd name="T4" fmla="*/ 0 w 1"/>
                <a:gd name="T5" fmla="*/ 3 h 3"/>
                <a:gd name="T6" fmla="*/ 0 w 1"/>
                <a:gd name="T7" fmla="*/ 3 h 3"/>
                <a:gd name="T8" fmla="*/ 1 w 1"/>
                <a:gd name="T9" fmla="*/ 1 h 3"/>
                <a:gd name="T10" fmla="*/ 1 w 1"/>
                <a:gd name="T11" fmla="*/ 0 h 3"/>
                <a:gd name="T12" fmla="*/ 1 w 1"/>
                <a:gd name="T13" fmla="*/ 1 h 3"/>
                <a:gd name="T14" fmla="*/ 0 w 1"/>
                <a:gd name="T15" fmla="*/ 3 h 3"/>
                <a:gd name="T16" fmla="*/ 0 w 1"/>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3"/>
                  </a:moveTo>
                  <a:cubicBezTo>
                    <a:pt x="0" y="3"/>
                    <a:pt x="0" y="3"/>
                    <a:pt x="0" y="3"/>
                  </a:cubicBezTo>
                  <a:cubicBezTo>
                    <a:pt x="0" y="3"/>
                    <a:pt x="0" y="3"/>
                    <a:pt x="0" y="3"/>
                  </a:cubicBezTo>
                  <a:cubicBezTo>
                    <a:pt x="0" y="3"/>
                    <a:pt x="0" y="3"/>
                    <a:pt x="0" y="3"/>
                  </a:cubicBezTo>
                  <a:cubicBezTo>
                    <a:pt x="0" y="2"/>
                    <a:pt x="0" y="1"/>
                    <a:pt x="1" y="1"/>
                  </a:cubicBezTo>
                  <a:cubicBezTo>
                    <a:pt x="1" y="0"/>
                    <a:pt x="1" y="0"/>
                    <a:pt x="1" y="0"/>
                  </a:cubicBezTo>
                  <a:cubicBezTo>
                    <a:pt x="1" y="0"/>
                    <a:pt x="1" y="1"/>
                    <a:pt x="1" y="1"/>
                  </a:cubicBezTo>
                  <a:cubicBezTo>
                    <a:pt x="0" y="1"/>
                    <a:pt x="0" y="2"/>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66" name="Freeform 299"/>
            <p:cNvSpPr/>
            <p:nvPr/>
          </p:nvSpPr>
          <p:spPr bwMode="auto">
            <a:xfrm>
              <a:off x="5032" y="3300"/>
              <a:ext cx="5" cy="5"/>
            </a:xfrm>
            <a:custGeom>
              <a:avLst/>
              <a:gdLst>
                <a:gd name="T0" fmla="*/ 1 w 2"/>
                <a:gd name="T1" fmla="*/ 2 h 2"/>
                <a:gd name="T2" fmla="*/ 1 w 2"/>
                <a:gd name="T3" fmla="*/ 2 h 2"/>
                <a:gd name="T4" fmla="*/ 0 w 2"/>
                <a:gd name="T5" fmla="*/ 2 h 2"/>
                <a:gd name="T6" fmla="*/ 1 w 2"/>
                <a:gd name="T7" fmla="*/ 0 h 2"/>
                <a:gd name="T8" fmla="*/ 2 w 2"/>
                <a:gd name="T9" fmla="*/ 0 h 2"/>
                <a:gd name="T10" fmla="*/ 2 w 2"/>
                <a:gd name="T11" fmla="*/ 0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2"/>
                    <a:pt x="0" y="2"/>
                  </a:cubicBezTo>
                  <a:cubicBezTo>
                    <a:pt x="1" y="1"/>
                    <a:pt x="1" y="0"/>
                    <a:pt x="1" y="0"/>
                  </a:cubicBezTo>
                  <a:cubicBezTo>
                    <a:pt x="1" y="0"/>
                    <a:pt x="2" y="0"/>
                    <a:pt x="2" y="0"/>
                  </a:cubicBezTo>
                  <a:cubicBezTo>
                    <a:pt x="2" y="0"/>
                    <a:pt x="2" y="0"/>
                    <a:pt x="2" y="0"/>
                  </a:cubicBezTo>
                  <a:cubicBezTo>
                    <a:pt x="1"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67" name="Freeform 300"/>
            <p:cNvSpPr/>
            <p:nvPr/>
          </p:nvSpPr>
          <p:spPr bwMode="auto">
            <a:xfrm>
              <a:off x="5010" y="3293"/>
              <a:ext cx="2" cy="7"/>
            </a:xfrm>
            <a:custGeom>
              <a:avLst/>
              <a:gdLst>
                <a:gd name="T0" fmla="*/ 1 w 1"/>
                <a:gd name="T1" fmla="*/ 3 h 3"/>
                <a:gd name="T2" fmla="*/ 0 w 1"/>
                <a:gd name="T3" fmla="*/ 3 h 3"/>
                <a:gd name="T4" fmla="*/ 0 w 1"/>
                <a:gd name="T5" fmla="*/ 1 h 3"/>
                <a:gd name="T6" fmla="*/ 1 w 1"/>
                <a:gd name="T7" fmla="*/ 0 h 3"/>
                <a:gd name="T8" fmla="*/ 1 w 1"/>
                <a:gd name="T9" fmla="*/ 0 h 3"/>
                <a:gd name="T10" fmla="*/ 1 w 1"/>
                <a:gd name="T11" fmla="*/ 0 h 3"/>
                <a:gd name="T12" fmla="*/ 1 w 1"/>
                <a:gd name="T13" fmla="*/ 1 h 3"/>
                <a:gd name="T14" fmla="*/ 1 w 1"/>
                <a:gd name="T15" fmla="*/ 2 h 3"/>
                <a:gd name="T16" fmla="*/ 1 w 1"/>
                <a:gd name="T17" fmla="*/ 3 h 3"/>
                <a:gd name="T18" fmla="*/ 1 w 1"/>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3">
                  <a:moveTo>
                    <a:pt x="1" y="3"/>
                  </a:moveTo>
                  <a:cubicBezTo>
                    <a:pt x="0" y="3"/>
                    <a:pt x="0" y="3"/>
                    <a:pt x="0" y="3"/>
                  </a:cubicBezTo>
                  <a:cubicBezTo>
                    <a:pt x="0" y="2"/>
                    <a:pt x="0" y="2"/>
                    <a:pt x="0" y="1"/>
                  </a:cubicBezTo>
                  <a:cubicBezTo>
                    <a:pt x="1" y="1"/>
                    <a:pt x="1" y="0"/>
                    <a:pt x="1" y="0"/>
                  </a:cubicBezTo>
                  <a:cubicBezTo>
                    <a:pt x="1" y="0"/>
                    <a:pt x="1" y="0"/>
                    <a:pt x="1" y="0"/>
                  </a:cubicBezTo>
                  <a:cubicBezTo>
                    <a:pt x="1" y="0"/>
                    <a:pt x="1" y="0"/>
                    <a:pt x="1" y="0"/>
                  </a:cubicBezTo>
                  <a:cubicBezTo>
                    <a:pt x="1" y="0"/>
                    <a:pt x="1" y="1"/>
                    <a:pt x="1" y="1"/>
                  </a:cubicBezTo>
                  <a:cubicBezTo>
                    <a:pt x="1" y="2"/>
                    <a:pt x="1" y="2"/>
                    <a:pt x="1" y="2"/>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68" name="Freeform 301"/>
            <p:cNvSpPr/>
            <p:nvPr/>
          </p:nvSpPr>
          <p:spPr bwMode="auto">
            <a:xfrm>
              <a:off x="5025" y="3298"/>
              <a:ext cx="2" cy="7"/>
            </a:xfrm>
            <a:custGeom>
              <a:avLst/>
              <a:gdLst>
                <a:gd name="T0" fmla="*/ 0 w 1"/>
                <a:gd name="T1" fmla="*/ 3 h 3"/>
                <a:gd name="T2" fmla="*/ 0 w 1"/>
                <a:gd name="T3" fmla="*/ 3 h 3"/>
                <a:gd name="T4" fmla="*/ 0 w 1"/>
                <a:gd name="T5" fmla="*/ 1 h 3"/>
                <a:gd name="T6" fmla="*/ 0 w 1"/>
                <a:gd name="T7" fmla="*/ 0 h 3"/>
                <a:gd name="T8" fmla="*/ 1 w 1"/>
                <a:gd name="T9" fmla="*/ 0 h 3"/>
                <a:gd name="T10" fmla="*/ 1 w 1"/>
                <a:gd name="T11" fmla="*/ 0 h 3"/>
                <a:gd name="T12" fmla="*/ 1 w 1"/>
                <a:gd name="T13" fmla="*/ 2 h 3"/>
                <a:gd name="T14" fmla="*/ 1 w 1"/>
                <a:gd name="T15" fmla="*/ 3 h 3"/>
                <a:gd name="T16" fmla="*/ 0 w 1"/>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3"/>
                  </a:moveTo>
                  <a:cubicBezTo>
                    <a:pt x="0" y="3"/>
                    <a:pt x="0" y="3"/>
                    <a:pt x="0" y="3"/>
                  </a:cubicBezTo>
                  <a:cubicBezTo>
                    <a:pt x="0" y="2"/>
                    <a:pt x="0" y="2"/>
                    <a:pt x="0" y="1"/>
                  </a:cubicBezTo>
                  <a:cubicBezTo>
                    <a:pt x="0" y="1"/>
                    <a:pt x="0" y="1"/>
                    <a:pt x="0" y="0"/>
                  </a:cubicBezTo>
                  <a:cubicBezTo>
                    <a:pt x="0" y="0"/>
                    <a:pt x="0" y="0"/>
                    <a:pt x="1" y="0"/>
                  </a:cubicBezTo>
                  <a:cubicBezTo>
                    <a:pt x="1" y="0"/>
                    <a:pt x="1" y="0"/>
                    <a:pt x="1" y="0"/>
                  </a:cubicBezTo>
                  <a:cubicBezTo>
                    <a:pt x="1" y="1"/>
                    <a:pt x="1" y="1"/>
                    <a:pt x="1" y="2"/>
                  </a:cubicBezTo>
                  <a:cubicBezTo>
                    <a:pt x="1" y="2"/>
                    <a:pt x="1" y="2"/>
                    <a:pt x="1" y="3"/>
                  </a:cubicBezTo>
                  <a:cubicBezTo>
                    <a:pt x="1" y="3"/>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69" name="Freeform 302"/>
            <p:cNvSpPr/>
            <p:nvPr/>
          </p:nvSpPr>
          <p:spPr bwMode="auto">
            <a:xfrm>
              <a:off x="5055" y="3249"/>
              <a:ext cx="5" cy="6"/>
            </a:xfrm>
            <a:custGeom>
              <a:avLst/>
              <a:gdLst>
                <a:gd name="T0" fmla="*/ 1 w 2"/>
                <a:gd name="T1" fmla="*/ 2 h 2"/>
                <a:gd name="T2" fmla="*/ 0 w 2"/>
                <a:gd name="T3" fmla="*/ 2 h 2"/>
                <a:gd name="T4" fmla="*/ 0 w 2"/>
                <a:gd name="T5" fmla="*/ 1 h 2"/>
                <a:gd name="T6" fmla="*/ 1 w 2"/>
                <a:gd name="T7" fmla="*/ 1 h 2"/>
                <a:gd name="T8" fmla="*/ 1 w 2"/>
                <a:gd name="T9" fmla="*/ 1 h 2"/>
                <a:gd name="T10" fmla="*/ 2 w 2"/>
                <a:gd name="T11" fmla="*/ 1 h 2"/>
                <a:gd name="T12" fmla="*/ 2 w 2"/>
                <a:gd name="T13" fmla="*/ 1 h 2"/>
                <a:gd name="T14" fmla="*/ 1 w 2"/>
                <a:gd name="T15" fmla="*/ 1 h 2"/>
                <a:gd name="T16" fmla="*/ 1 w 2"/>
                <a:gd name="T17" fmla="*/ 2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2"/>
                  </a:moveTo>
                  <a:cubicBezTo>
                    <a:pt x="1" y="2"/>
                    <a:pt x="0" y="2"/>
                    <a:pt x="0" y="2"/>
                  </a:cubicBezTo>
                  <a:cubicBezTo>
                    <a:pt x="0" y="2"/>
                    <a:pt x="0" y="1"/>
                    <a:pt x="0" y="1"/>
                  </a:cubicBezTo>
                  <a:cubicBezTo>
                    <a:pt x="1" y="1"/>
                    <a:pt x="1" y="1"/>
                    <a:pt x="1" y="1"/>
                  </a:cubicBezTo>
                  <a:cubicBezTo>
                    <a:pt x="1" y="1"/>
                    <a:pt x="1" y="1"/>
                    <a:pt x="1" y="1"/>
                  </a:cubicBezTo>
                  <a:cubicBezTo>
                    <a:pt x="1" y="0"/>
                    <a:pt x="1" y="1"/>
                    <a:pt x="2" y="1"/>
                  </a:cubicBezTo>
                  <a:cubicBezTo>
                    <a:pt x="2" y="1"/>
                    <a:pt x="2" y="1"/>
                    <a:pt x="2" y="1"/>
                  </a:cubicBezTo>
                  <a:cubicBezTo>
                    <a:pt x="1" y="1"/>
                    <a:pt x="1" y="1"/>
                    <a:pt x="1" y="1"/>
                  </a:cubicBezTo>
                  <a:cubicBezTo>
                    <a:pt x="1" y="1"/>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70" name="Freeform 303"/>
            <p:cNvSpPr/>
            <p:nvPr/>
          </p:nvSpPr>
          <p:spPr bwMode="auto">
            <a:xfrm>
              <a:off x="5050" y="3293"/>
              <a:ext cx="3" cy="7"/>
            </a:xfrm>
            <a:custGeom>
              <a:avLst/>
              <a:gdLst>
                <a:gd name="T0" fmla="*/ 0 w 1"/>
                <a:gd name="T1" fmla="*/ 3 h 3"/>
                <a:gd name="T2" fmla="*/ 0 w 1"/>
                <a:gd name="T3" fmla="*/ 2 h 3"/>
                <a:gd name="T4" fmla="*/ 0 w 1"/>
                <a:gd name="T5" fmla="*/ 0 h 3"/>
                <a:gd name="T6" fmla="*/ 0 w 1"/>
                <a:gd name="T7" fmla="*/ 0 h 3"/>
                <a:gd name="T8" fmla="*/ 1 w 1"/>
                <a:gd name="T9" fmla="*/ 0 h 3"/>
                <a:gd name="T10" fmla="*/ 0 w 1"/>
                <a:gd name="T11" fmla="*/ 2 h 3"/>
                <a:gd name="T12" fmla="*/ 0 w 1"/>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 h="3">
                  <a:moveTo>
                    <a:pt x="0" y="3"/>
                  </a:moveTo>
                  <a:cubicBezTo>
                    <a:pt x="0" y="3"/>
                    <a:pt x="0" y="3"/>
                    <a:pt x="0" y="2"/>
                  </a:cubicBezTo>
                  <a:cubicBezTo>
                    <a:pt x="0" y="2"/>
                    <a:pt x="0" y="1"/>
                    <a:pt x="0" y="0"/>
                  </a:cubicBezTo>
                  <a:cubicBezTo>
                    <a:pt x="0" y="0"/>
                    <a:pt x="0" y="0"/>
                    <a:pt x="0" y="0"/>
                  </a:cubicBezTo>
                  <a:cubicBezTo>
                    <a:pt x="1" y="0"/>
                    <a:pt x="1" y="0"/>
                    <a:pt x="1" y="0"/>
                  </a:cubicBezTo>
                  <a:cubicBezTo>
                    <a:pt x="0" y="1"/>
                    <a:pt x="0" y="2"/>
                    <a:pt x="0" y="2"/>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71" name="Freeform 304"/>
            <p:cNvSpPr/>
            <p:nvPr/>
          </p:nvSpPr>
          <p:spPr bwMode="auto">
            <a:xfrm>
              <a:off x="5045" y="3288"/>
              <a:ext cx="3" cy="7"/>
            </a:xfrm>
            <a:custGeom>
              <a:avLst/>
              <a:gdLst>
                <a:gd name="T0" fmla="*/ 1 w 1"/>
                <a:gd name="T1" fmla="*/ 3 h 3"/>
                <a:gd name="T2" fmla="*/ 0 w 1"/>
                <a:gd name="T3" fmla="*/ 3 h 3"/>
                <a:gd name="T4" fmla="*/ 0 w 1"/>
                <a:gd name="T5" fmla="*/ 1 h 3"/>
                <a:gd name="T6" fmla="*/ 1 w 1"/>
                <a:gd name="T7" fmla="*/ 0 h 3"/>
                <a:gd name="T8" fmla="*/ 1 w 1"/>
                <a:gd name="T9" fmla="*/ 1 h 3"/>
                <a:gd name="T10" fmla="*/ 1 w 1"/>
                <a:gd name="T11" fmla="*/ 3 h 3"/>
                <a:gd name="T12" fmla="*/ 1 w 1"/>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 h="3">
                  <a:moveTo>
                    <a:pt x="1" y="3"/>
                  </a:moveTo>
                  <a:cubicBezTo>
                    <a:pt x="0" y="3"/>
                    <a:pt x="0" y="3"/>
                    <a:pt x="0" y="3"/>
                  </a:cubicBezTo>
                  <a:cubicBezTo>
                    <a:pt x="0" y="2"/>
                    <a:pt x="0" y="1"/>
                    <a:pt x="0" y="1"/>
                  </a:cubicBezTo>
                  <a:cubicBezTo>
                    <a:pt x="0" y="1"/>
                    <a:pt x="1" y="0"/>
                    <a:pt x="1" y="0"/>
                  </a:cubicBezTo>
                  <a:cubicBezTo>
                    <a:pt x="1" y="0"/>
                    <a:pt x="1" y="1"/>
                    <a:pt x="1" y="1"/>
                  </a:cubicBezTo>
                  <a:cubicBezTo>
                    <a:pt x="1" y="2"/>
                    <a:pt x="1" y="2"/>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72" name="Freeform 305"/>
            <p:cNvSpPr/>
            <p:nvPr/>
          </p:nvSpPr>
          <p:spPr bwMode="auto">
            <a:xfrm>
              <a:off x="5058" y="3272"/>
              <a:ext cx="2" cy="8"/>
            </a:xfrm>
            <a:custGeom>
              <a:avLst/>
              <a:gdLst>
                <a:gd name="T0" fmla="*/ 0 w 1"/>
                <a:gd name="T1" fmla="*/ 3 h 3"/>
                <a:gd name="T2" fmla="*/ 0 w 1"/>
                <a:gd name="T3" fmla="*/ 2 h 3"/>
                <a:gd name="T4" fmla="*/ 0 w 1"/>
                <a:gd name="T5" fmla="*/ 0 h 3"/>
                <a:gd name="T6" fmla="*/ 1 w 1"/>
                <a:gd name="T7" fmla="*/ 0 h 3"/>
                <a:gd name="T8" fmla="*/ 1 w 1"/>
                <a:gd name="T9" fmla="*/ 0 h 3"/>
                <a:gd name="T10" fmla="*/ 1 w 1"/>
                <a:gd name="T11" fmla="*/ 2 h 3"/>
                <a:gd name="T12" fmla="*/ 0 w 1"/>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 h="3">
                  <a:moveTo>
                    <a:pt x="0" y="3"/>
                  </a:moveTo>
                  <a:cubicBezTo>
                    <a:pt x="0" y="3"/>
                    <a:pt x="0" y="2"/>
                    <a:pt x="0" y="2"/>
                  </a:cubicBezTo>
                  <a:cubicBezTo>
                    <a:pt x="0" y="1"/>
                    <a:pt x="0" y="1"/>
                    <a:pt x="0" y="0"/>
                  </a:cubicBezTo>
                  <a:cubicBezTo>
                    <a:pt x="0" y="0"/>
                    <a:pt x="0" y="0"/>
                    <a:pt x="1" y="0"/>
                  </a:cubicBezTo>
                  <a:cubicBezTo>
                    <a:pt x="1" y="0"/>
                    <a:pt x="1" y="0"/>
                    <a:pt x="1" y="0"/>
                  </a:cubicBezTo>
                  <a:cubicBezTo>
                    <a:pt x="1" y="1"/>
                    <a:pt x="1" y="2"/>
                    <a:pt x="1" y="2"/>
                  </a:cubicBezTo>
                  <a:cubicBezTo>
                    <a:pt x="1" y="2"/>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73" name="Freeform 306"/>
            <p:cNvSpPr/>
            <p:nvPr/>
          </p:nvSpPr>
          <p:spPr bwMode="auto">
            <a:xfrm>
              <a:off x="5015" y="3288"/>
              <a:ext cx="2" cy="7"/>
            </a:xfrm>
            <a:custGeom>
              <a:avLst/>
              <a:gdLst>
                <a:gd name="T0" fmla="*/ 0 w 1"/>
                <a:gd name="T1" fmla="*/ 3 h 3"/>
                <a:gd name="T2" fmla="*/ 0 w 1"/>
                <a:gd name="T3" fmla="*/ 3 h 3"/>
                <a:gd name="T4" fmla="*/ 0 w 1"/>
                <a:gd name="T5" fmla="*/ 3 h 3"/>
                <a:gd name="T6" fmla="*/ 0 w 1"/>
                <a:gd name="T7" fmla="*/ 1 h 3"/>
                <a:gd name="T8" fmla="*/ 1 w 1"/>
                <a:gd name="T9" fmla="*/ 0 h 3"/>
                <a:gd name="T10" fmla="*/ 1 w 1"/>
                <a:gd name="T11" fmla="*/ 1 h 3"/>
                <a:gd name="T12" fmla="*/ 1 w 1"/>
                <a:gd name="T13" fmla="*/ 3 h 3"/>
                <a:gd name="T14" fmla="*/ 0 w 1"/>
                <a:gd name="T15" fmla="*/ 3 h 3"/>
                <a:gd name="T16" fmla="*/ 0 w 1"/>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3"/>
                  </a:moveTo>
                  <a:cubicBezTo>
                    <a:pt x="0" y="3"/>
                    <a:pt x="0" y="3"/>
                    <a:pt x="0" y="3"/>
                  </a:cubicBezTo>
                  <a:cubicBezTo>
                    <a:pt x="0" y="3"/>
                    <a:pt x="0" y="3"/>
                    <a:pt x="0" y="3"/>
                  </a:cubicBezTo>
                  <a:cubicBezTo>
                    <a:pt x="0" y="2"/>
                    <a:pt x="0" y="1"/>
                    <a:pt x="0" y="1"/>
                  </a:cubicBezTo>
                  <a:cubicBezTo>
                    <a:pt x="0" y="0"/>
                    <a:pt x="0" y="0"/>
                    <a:pt x="1" y="0"/>
                  </a:cubicBezTo>
                  <a:cubicBezTo>
                    <a:pt x="1" y="0"/>
                    <a:pt x="1" y="1"/>
                    <a:pt x="1" y="1"/>
                  </a:cubicBezTo>
                  <a:cubicBezTo>
                    <a:pt x="1" y="1"/>
                    <a:pt x="1" y="2"/>
                    <a:pt x="1" y="3"/>
                  </a:cubicBezTo>
                  <a:cubicBezTo>
                    <a:pt x="1" y="3"/>
                    <a:pt x="1" y="3"/>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74" name="Freeform 307"/>
            <p:cNvSpPr/>
            <p:nvPr/>
          </p:nvSpPr>
          <p:spPr bwMode="auto">
            <a:xfrm>
              <a:off x="5002" y="3270"/>
              <a:ext cx="2" cy="7"/>
            </a:xfrm>
            <a:custGeom>
              <a:avLst/>
              <a:gdLst>
                <a:gd name="T0" fmla="*/ 1 w 1"/>
                <a:gd name="T1" fmla="*/ 3 h 3"/>
                <a:gd name="T2" fmla="*/ 0 w 1"/>
                <a:gd name="T3" fmla="*/ 3 h 3"/>
                <a:gd name="T4" fmla="*/ 0 w 1"/>
                <a:gd name="T5" fmla="*/ 1 h 3"/>
                <a:gd name="T6" fmla="*/ 1 w 1"/>
                <a:gd name="T7" fmla="*/ 0 h 3"/>
                <a:gd name="T8" fmla="*/ 1 w 1"/>
                <a:gd name="T9" fmla="*/ 1 h 3"/>
                <a:gd name="T10" fmla="*/ 1 w 1"/>
                <a:gd name="T11" fmla="*/ 3 h 3"/>
                <a:gd name="T12" fmla="*/ 1 w 1"/>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 h="3">
                  <a:moveTo>
                    <a:pt x="1" y="3"/>
                  </a:moveTo>
                  <a:cubicBezTo>
                    <a:pt x="0" y="3"/>
                    <a:pt x="0" y="3"/>
                    <a:pt x="0" y="3"/>
                  </a:cubicBezTo>
                  <a:cubicBezTo>
                    <a:pt x="0" y="2"/>
                    <a:pt x="0" y="1"/>
                    <a:pt x="0" y="1"/>
                  </a:cubicBezTo>
                  <a:cubicBezTo>
                    <a:pt x="0" y="0"/>
                    <a:pt x="1" y="0"/>
                    <a:pt x="1" y="0"/>
                  </a:cubicBezTo>
                  <a:cubicBezTo>
                    <a:pt x="1" y="0"/>
                    <a:pt x="1" y="0"/>
                    <a:pt x="1" y="1"/>
                  </a:cubicBezTo>
                  <a:cubicBezTo>
                    <a:pt x="1" y="1"/>
                    <a:pt x="1" y="2"/>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75" name="Freeform 308"/>
            <p:cNvSpPr/>
            <p:nvPr/>
          </p:nvSpPr>
          <p:spPr bwMode="auto">
            <a:xfrm>
              <a:off x="4999" y="3270"/>
              <a:ext cx="5" cy="7"/>
            </a:xfrm>
            <a:custGeom>
              <a:avLst/>
              <a:gdLst>
                <a:gd name="T0" fmla="*/ 0 w 2"/>
                <a:gd name="T1" fmla="*/ 3 h 3"/>
                <a:gd name="T2" fmla="*/ 0 w 2"/>
                <a:gd name="T3" fmla="*/ 3 h 3"/>
                <a:gd name="T4" fmla="*/ 0 w 2"/>
                <a:gd name="T5" fmla="*/ 3 h 3"/>
                <a:gd name="T6" fmla="*/ 1 w 2"/>
                <a:gd name="T7" fmla="*/ 0 h 3"/>
                <a:gd name="T8" fmla="*/ 1 w 2"/>
                <a:gd name="T9" fmla="*/ 0 h 3"/>
                <a:gd name="T10" fmla="*/ 2 w 2"/>
                <a:gd name="T11" fmla="*/ 0 h 3"/>
                <a:gd name="T12" fmla="*/ 1 w 2"/>
                <a:gd name="T13" fmla="*/ 3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3"/>
                  </a:cubicBezTo>
                  <a:cubicBezTo>
                    <a:pt x="0" y="3"/>
                    <a:pt x="0" y="3"/>
                    <a:pt x="0" y="3"/>
                  </a:cubicBezTo>
                  <a:cubicBezTo>
                    <a:pt x="1" y="2"/>
                    <a:pt x="1" y="1"/>
                    <a:pt x="1" y="0"/>
                  </a:cubicBezTo>
                  <a:cubicBezTo>
                    <a:pt x="1" y="0"/>
                    <a:pt x="1" y="0"/>
                    <a:pt x="1" y="0"/>
                  </a:cubicBezTo>
                  <a:cubicBezTo>
                    <a:pt x="2" y="0"/>
                    <a:pt x="2" y="0"/>
                    <a:pt x="2" y="0"/>
                  </a:cubicBezTo>
                  <a:cubicBezTo>
                    <a:pt x="1" y="1"/>
                    <a:pt x="1" y="2"/>
                    <a:pt x="1" y="3"/>
                  </a:cubicBezTo>
                  <a:cubicBezTo>
                    <a:pt x="1"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76" name="Freeform 309"/>
            <p:cNvSpPr/>
            <p:nvPr/>
          </p:nvSpPr>
          <p:spPr bwMode="auto">
            <a:xfrm>
              <a:off x="5002" y="3272"/>
              <a:ext cx="2" cy="5"/>
            </a:xfrm>
            <a:custGeom>
              <a:avLst/>
              <a:gdLst>
                <a:gd name="T0" fmla="*/ 0 w 1"/>
                <a:gd name="T1" fmla="*/ 2 h 2"/>
                <a:gd name="T2" fmla="*/ 0 w 1"/>
                <a:gd name="T3" fmla="*/ 2 h 2"/>
                <a:gd name="T4" fmla="*/ 0 w 1"/>
                <a:gd name="T5" fmla="*/ 2 h 2"/>
                <a:gd name="T6" fmla="*/ 1 w 1"/>
                <a:gd name="T7" fmla="*/ 0 h 2"/>
                <a:gd name="T8" fmla="*/ 1 w 1"/>
                <a:gd name="T9" fmla="*/ 0 h 2"/>
                <a:gd name="T10" fmla="*/ 1 w 1"/>
                <a:gd name="T11" fmla="*/ 0 h 2"/>
                <a:gd name="T12" fmla="*/ 0 w 1"/>
                <a:gd name="T13" fmla="*/ 2 h 2"/>
                <a:gd name="T14" fmla="*/ 0 w 1"/>
                <a:gd name="T15" fmla="*/ 2 h 2"/>
                <a:gd name="T16" fmla="*/ 0 w 1"/>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2">
                  <a:moveTo>
                    <a:pt x="0" y="2"/>
                  </a:moveTo>
                  <a:cubicBezTo>
                    <a:pt x="0" y="2"/>
                    <a:pt x="0" y="2"/>
                    <a:pt x="0" y="2"/>
                  </a:cubicBezTo>
                  <a:cubicBezTo>
                    <a:pt x="0" y="2"/>
                    <a:pt x="0" y="2"/>
                    <a:pt x="0" y="2"/>
                  </a:cubicBezTo>
                  <a:cubicBezTo>
                    <a:pt x="1" y="0"/>
                    <a:pt x="1" y="0"/>
                    <a:pt x="1" y="0"/>
                  </a:cubicBezTo>
                  <a:cubicBezTo>
                    <a:pt x="1" y="0"/>
                    <a:pt x="1" y="0"/>
                    <a:pt x="1" y="0"/>
                  </a:cubicBezTo>
                  <a:cubicBezTo>
                    <a:pt x="1" y="0"/>
                    <a:pt x="1" y="0"/>
                    <a:pt x="1" y="0"/>
                  </a:cubicBezTo>
                  <a:cubicBezTo>
                    <a:pt x="0" y="2"/>
                    <a:pt x="0" y="2"/>
                    <a:pt x="0" y="2"/>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77" name="Freeform 310"/>
            <p:cNvSpPr/>
            <p:nvPr/>
          </p:nvSpPr>
          <p:spPr bwMode="auto">
            <a:xfrm>
              <a:off x="5004" y="3288"/>
              <a:ext cx="3"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1"/>
                    <a:pt x="0" y="1"/>
                  </a:cubicBezTo>
                  <a:cubicBezTo>
                    <a:pt x="1" y="0"/>
                    <a:pt x="1" y="0"/>
                    <a:pt x="1" y="0"/>
                  </a:cubicBezTo>
                  <a:cubicBezTo>
                    <a:pt x="1" y="0"/>
                    <a:pt x="1" y="0"/>
                    <a:pt x="1" y="0"/>
                  </a:cubicBezTo>
                  <a:cubicBezTo>
                    <a:pt x="1" y="0"/>
                    <a:pt x="1" y="0"/>
                    <a:pt x="1" y="0"/>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78" name="Freeform 311"/>
            <p:cNvSpPr/>
            <p:nvPr/>
          </p:nvSpPr>
          <p:spPr bwMode="auto">
            <a:xfrm>
              <a:off x="5004" y="3288"/>
              <a:ext cx="3" cy="5"/>
            </a:xfrm>
            <a:custGeom>
              <a:avLst/>
              <a:gdLst>
                <a:gd name="T0" fmla="*/ 0 w 1"/>
                <a:gd name="T1" fmla="*/ 2 h 2"/>
                <a:gd name="T2" fmla="*/ 0 w 1"/>
                <a:gd name="T3" fmla="*/ 2 h 2"/>
                <a:gd name="T4" fmla="*/ 0 w 1"/>
                <a:gd name="T5" fmla="*/ 2 h 2"/>
                <a:gd name="T6" fmla="*/ 1 w 1"/>
                <a:gd name="T7" fmla="*/ 0 h 2"/>
                <a:gd name="T8" fmla="*/ 1 w 1"/>
                <a:gd name="T9" fmla="*/ 0 h 2"/>
                <a:gd name="T10" fmla="*/ 1 w 1"/>
                <a:gd name="T11" fmla="*/ 1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2"/>
                  </a:cubicBezTo>
                  <a:cubicBezTo>
                    <a:pt x="1" y="0"/>
                    <a:pt x="1" y="0"/>
                    <a:pt x="1" y="0"/>
                  </a:cubicBezTo>
                  <a:cubicBezTo>
                    <a:pt x="1" y="0"/>
                    <a:pt x="1" y="0"/>
                    <a:pt x="1" y="0"/>
                  </a:cubicBezTo>
                  <a:cubicBezTo>
                    <a:pt x="1" y="0"/>
                    <a:pt x="1" y="1"/>
                    <a:pt x="1" y="1"/>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79" name="Freeform 312"/>
            <p:cNvSpPr/>
            <p:nvPr/>
          </p:nvSpPr>
          <p:spPr bwMode="auto">
            <a:xfrm>
              <a:off x="5004" y="3290"/>
              <a:ext cx="6" cy="5"/>
            </a:xfrm>
            <a:custGeom>
              <a:avLst/>
              <a:gdLst>
                <a:gd name="T0" fmla="*/ 0 w 2"/>
                <a:gd name="T1" fmla="*/ 2 h 2"/>
                <a:gd name="T2" fmla="*/ 0 w 2"/>
                <a:gd name="T3" fmla="*/ 2 h 2"/>
                <a:gd name="T4" fmla="*/ 0 w 2"/>
                <a:gd name="T5" fmla="*/ 2 h 2"/>
                <a:gd name="T6" fmla="*/ 1 w 2"/>
                <a:gd name="T7" fmla="*/ 0 h 2"/>
                <a:gd name="T8" fmla="*/ 2 w 2"/>
                <a:gd name="T9" fmla="*/ 0 h 2"/>
                <a:gd name="T10" fmla="*/ 2 w 2"/>
                <a:gd name="T11" fmla="*/ 0 h 2"/>
                <a:gd name="T12" fmla="*/ 1 w 2"/>
                <a:gd name="T13" fmla="*/ 2 h 2"/>
                <a:gd name="T14" fmla="*/ 1 w 2"/>
                <a:gd name="T15" fmla="*/ 2 h 2"/>
                <a:gd name="T16" fmla="*/ 1 w 2"/>
                <a:gd name="T17" fmla="*/ 2 h 2"/>
                <a:gd name="T18" fmla="*/ 0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2"/>
                  </a:moveTo>
                  <a:cubicBezTo>
                    <a:pt x="0" y="2"/>
                    <a:pt x="0" y="2"/>
                    <a:pt x="0" y="2"/>
                  </a:cubicBezTo>
                  <a:cubicBezTo>
                    <a:pt x="0" y="2"/>
                    <a:pt x="0" y="2"/>
                    <a:pt x="0" y="2"/>
                  </a:cubicBezTo>
                  <a:cubicBezTo>
                    <a:pt x="1" y="0"/>
                    <a:pt x="1" y="0"/>
                    <a:pt x="1" y="0"/>
                  </a:cubicBezTo>
                  <a:cubicBezTo>
                    <a:pt x="1" y="0"/>
                    <a:pt x="2" y="0"/>
                    <a:pt x="2" y="0"/>
                  </a:cubicBezTo>
                  <a:cubicBezTo>
                    <a:pt x="2" y="0"/>
                    <a:pt x="2" y="0"/>
                    <a:pt x="2" y="0"/>
                  </a:cubicBezTo>
                  <a:cubicBezTo>
                    <a:pt x="1" y="2"/>
                    <a:pt x="1" y="2"/>
                    <a:pt x="1" y="2"/>
                  </a:cubicBezTo>
                  <a:cubicBezTo>
                    <a:pt x="1" y="2"/>
                    <a:pt x="1" y="2"/>
                    <a:pt x="1" y="2"/>
                  </a:cubicBezTo>
                  <a:cubicBezTo>
                    <a:pt x="1" y="2"/>
                    <a:pt x="1" y="2"/>
                    <a:pt x="1"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80" name="Freeform 313"/>
            <p:cNvSpPr/>
            <p:nvPr/>
          </p:nvSpPr>
          <p:spPr bwMode="auto">
            <a:xfrm>
              <a:off x="5007" y="3290"/>
              <a:ext cx="3" cy="5"/>
            </a:xfrm>
            <a:custGeom>
              <a:avLst/>
              <a:gdLst>
                <a:gd name="T0" fmla="*/ 0 w 1"/>
                <a:gd name="T1" fmla="*/ 2 h 2"/>
                <a:gd name="T2" fmla="*/ 0 w 1"/>
                <a:gd name="T3" fmla="*/ 2 h 2"/>
                <a:gd name="T4" fmla="*/ 0 w 1"/>
                <a:gd name="T5" fmla="*/ 2 h 2"/>
                <a:gd name="T6" fmla="*/ 1 w 1"/>
                <a:gd name="T7" fmla="*/ 0 h 2"/>
                <a:gd name="T8" fmla="*/ 1 w 1"/>
                <a:gd name="T9" fmla="*/ 0 h 2"/>
                <a:gd name="T10" fmla="*/ 1 w 1"/>
                <a:gd name="T11" fmla="*/ 1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2"/>
                  </a:cubicBezTo>
                  <a:cubicBezTo>
                    <a:pt x="0" y="1"/>
                    <a:pt x="0" y="1"/>
                    <a:pt x="1" y="0"/>
                  </a:cubicBezTo>
                  <a:cubicBezTo>
                    <a:pt x="1" y="0"/>
                    <a:pt x="1" y="0"/>
                    <a:pt x="1" y="0"/>
                  </a:cubicBezTo>
                  <a:cubicBezTo>
                    <a:pt x="1" y="0"/>
                    <a:pt x="1" y="1"/>
                    <a:pt x="1" y="1"/>
                  </a:cubicBezTo>
                  <a:cubicBezTo>
                    <a:pt x="1" y="1"/>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81" name="Freeform 314"/>
            <p:cNvSpPr/>
            <p:nvPr/>
          </p:nvSpPr>
          <p:spPr bwMode="auto">
            <a:xfrm>
              <a:off x="5007" y="3293"/>
              <a:ext cx="5" cy="5"/>
            </a:xfrm>
            <a:custGeom>
              <a:avLst/>
              <a:gdLst>
                <a:gd name="T0" fmla="*/ 1 w 2"/>
                <a:gd name="T1" fmla="*/ 2 h 2"/>
                <a:gd name="T2" fmla="*/ 1 w 2"/>
                <a:gd name="T3" fmla="*/ 2 h 2"/>
                <a:gd name="T4" fmla="*/ 0 w 2"/>
                <a:gd name="T5" fmla="*/ 1 h 2"/>
                <a:gd name="T6" fmla="*/ 1 w 2"/>
                <a:gd name="T7" fmla="*/ 0 h 2"/>
                <a:gd name="T8" fmla="*/ 2 w 2"/>
                <a:gd name="T9" fmla="*/ 0 h 2"/>
                <a:gd name="T10" fmla="*/ 2 w 2"/>
                <a:gd name="T11" fmla="*/ 0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2"/>
                    <a:pt x="0" y="1"/>
                  </a:cubicBezTo>
                  <a:cubicBezTo>
                    <a:pt x="1" y="0"/>
                    <a:pt x="1" y="0"/>
                    <a:pt x="1" y="0"/>
                  </a:cubicBezTo>
                  <a:cubicBezTo>
                    <a:pt x="1" y="0"/>
                    <a:pt x="2" y="0"/>
                    <a:pt x="2" y="0"/>
                  </a:cubicBezTo>
                  <a:cubicBezTo>
                    <a:pt x="2" y="0"/>
                    <a:pt x="2" y="0"/>
                    <a:pt x="2" y="0"/>
                  </a:cubicBezTo>
                  <a:cubicBezTo>
                    <a:pt x="1" y="2"/>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82" name="Freeform 315"/>
            <p:cNvSpPr/>
            <p:nvPr/>
          </p:nvSpPr>
          <p:spPr bwMode="auto">
            <a:xfrm>
              <a:off x="5015" y="3290"/>
              <a:ext cx="2" cy="3"/>
            </a:xfrm>
            <a:custGeom>
              <a:avLst/>
              <a:gdLst>
                <a:gd name="T0" fmla="*/ 1 w 1"/>
                <a:gd name="T1" fmla="*/ 1 h 1"/>
                <a:gd name="T2" fmla="*/ 0 w 1"/>
                <a:gd name="T3" fmla="*/ 1 h 1"/>
                <a:gd name="T4" fmla="*/ 0 w 1"/>
                <a:gd name="T5" fmla="*/ 1 h 1"/>
                <a:gd name="T6" fmla="*/ 1 w 1"/>
                <a:gd name="T7" fmla="*/ 0 h 1"/>
                <a:gd name="T8" fmla="*/ 1 w 1"/>
                <a:gd name="T9" fmla="*/ 0 h 1"/>
                <a:gd name="T10" fmla="*/ 1 w 1"/>
                <a:gd name="T11" fmla="*/ 0 h 1"/>
                <a:gd name="T12" fmla="*/ 1 w 1"/>
                <a:gd name="T13" fmla="*/ 1 h 1"/>
                <a:gd name="T14" fmla="*/ 1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1" y="1"/>
                  </a:moveTo>
                  <a:cubicBezTo>
                    <a:pt x="1" y="1"/>
                    <a:pt x="0" y="1"/>
                    <a:pt x="0" y="1"/>
                  </a:cubicBezTo>
                  <a:cubicBezTo>
                    <a:pt x="0" y="1"/>
                    <a:pt x="0" y="1"/>
                    <a:pt x="0" y="1"/>
                  </a:cubicBezTo>
                  <a:cubicBezTo>
                    <a:pt x="1" y="1"/>
                    <a:pt x="1" y="0"/>
                    <a:pt x="1" y="0"/>
                  </a:cubicBezTo>
                  <a:cubicBezTo>
                    <a:pt x="1" y="0"/>
                    <a:pt x="1" y="0"/>
                    <a:pt x="1" y="0"/>
                  </a:cubicBezTo>
                  <a:cubicBezTo>
                    <a:pt x="1" y="0"/>
                    <a:pt x="1" y="0"/>
                    <a:pt x="1" y="0"/>
                  </a:cubicBezTo>
                  <a:cubicBezTo>
                    <a:pt x="1" y="1"/>
                    <a:pt x="1" y="1"/>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83" name="Freeform 316"/>
            <p:cNvSpPr/>
            <p:nvPr/>
          </p:nvSpPr>
          <p:spPr bwMode="auto">
            <a:xfrm>
              <a:off x="5017" y="3290"/>
              <a:ext cx="3" cy="5"/>
            </a:xfrm>
            <a:custGeom>
              <a:avLst/>
              <a:gdLst>
                <a:gd name="T0" fmla="*/ 0 w 1"/>
                <a:gd name="T1" fmla="*/ 2 h 2"/>
                <a:gd name="T2" fmla="*/ 0 w 1"/>
                <a:gd name="T3" fmla="*/ 2 h 2"/>
                <a:gd name="T4" fmla="*/ 0 w 1"/>
                <a:gd name="T5" fmla="*/ 2 h 2"/>
                <a:gd name="T6" fmla="*/ 1 w 1"/>
                <a:gd name="T7" fmla="*/ 1 h 2"/>
                <a:gd name="T8" fmla="*/ 1 w 1"/>
                <a:gd name="T9" fmla="*/ 0 h 2"/>
                <a:gd name="T10" fmla="*/ 1 w 1"/>
                <a:gd name="T11" fmla="*/ 1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2"/>
                  </a:cubicBezTo>
                  <a:cubicBezTo>
                    <a:pt x="1" y="1"/>
                    <a:pt x="1" y="1"/>
                    <a:pt x="1" y="1"/>
                  </a:cubicBezTo>
                  <a:cubicBezTo>
                    <a:pt x="1" y="0"/>
                    <a:pt x="1" y="0"/>
                    <a:pt x="1" y="0"/>
                  </a:cubicBezTo>
                  <a:cubicBezTo>
                    <a:pt x="1" y="1"/>
                    <a:pt x="1" y="1"/>
                    <a:pt x="1" y="1"/>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84" name="Freeform 317"/>
            <p:cNvSpPr/>
            <p:nvPr/>
          </p:nvSpPr>
          <p:spPr bwMode="auto">
            <a:xfrm>
              <a:off x="5017" y="3293"/>
              <a:ext cx="5" cy="5"/>
            </a:xfrm>
            <a:custGeom>
              <a:avLst/>
              <a:gdLst>
                <a:gd name="T0" fmla="*/ 0 w 2"/>
                <a:gd name="T1" fmla="*/ 2 h 2"/>
                <a:gd name="T2" fmla="*/ 0 w 2"/>
                <a:gd name="T3" fmla="*/ 2 h 2"/>
                <a:gd name="T4" fmla="*/ 0 w 2"/>
                <a:gd name="T5" fmla="*/ 1 h 2"/>
                <a:gd name="T6" fmla="*/ 2 w 2"/>
                <a:gd name="T7" fmla="*/ 0 h 2"/>
                <a:gd name="T8" fmla="*/ 2 w 2"/>
                <a:gd name="T9" fmla="*/ 0 h 2"/>
                <a:gd name="T10" fmla="*/ 2 w 2"/>
                <a:gd name="T11" fmla="*/ 0 h 2"/>
                <a:gd name="T12" fmla="*/ 1 w 2"/>
                <a:gd name="T13" fmla="*/ 1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1"/>
                    <a:pt x="0" y="1"/>
                    <a:pt x="0" y="1"/>
                  </a:cubicBezTo>
                  <a:cubicBezTo>
                    <a:pt x="1" y="1"/>
                    <a:pt x="1" y="0"/>
                    <a:pt x="2" y="0"/>
                  </a:cubicBezTo>
                  <a:cubicBezTo>
                    <a:pt x="2" y="0"/>
                    <a:pt x="2" y="0"/>
                    <a:pt x="2" y="0"/>
                  </a:cubicBezTo>
                  <a:cubicBezTo>
                    <a:pt x="2" y="0"/>
                    <a:pt x="2" y="0"/>
                    <a:pt x="2" y="0"/>
                  </a:cubicBezTo>
                  <a:cubicBezTo>
                    <a:pt x="1" y="0"/>
                    <a:pt x="1" y="1"/>
                    <a:pt x="1" y="1"/>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85" name="Freeform 318"/>
            <p:cNvSpPr/>
            <p:nvPr/>
          </p:nvSpPr>
          <p:spPr bwMode="auto">
            <a:xfrm>
              <a:off x="5020" y="3293"/>
              <a:ext cx="5" cy="5"/>
            </a:xfrm>
            <a:custGeom>
              <a:avLst/>
              <a:gdLst>
                <a:gd name="T0" fmla="*/ 0 w 2"/>
                <a:gd name="T1" fmla="*/ 2 h 2"/>
                <a:gd name="T2" fmla="*/ 0 w 2"/>
                <a:gd name="T3" fmla="*/ 2 h 2"/>
                <a:gd name="T4" fmla="*/ 0 w 2"/>
                <a:gd name="T5" fmla="*/ 2 h 2"/>
                <a:gd name="T6" fmla="*/ 1 w 2"/>
                <a:gd name="T7" fmla="*/ 0 h 2"/>
                <a:gd name="T8" fmla="*/ 2 w 2"/>
                <a:gd name="T9" fmla="*/ 0 h 2"/>
                <a:gd name="T10" fmla="*/ 2 w 2"/>
                <a:gd name="T11" fmla="*/ 0 h 2"/>
                <a:gd name="T12" fmla="*/ 0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2"/>
                  </a:cubicBezTo>
                  <a:cubicBezTo>
                    <a:pt x="0" y="1"/>
                    <a:pt x="1" y="0"/>
                    <a:pt x="1" y="0"/>
                  </a:cubicBezTo>
                  <a:cubicBezTo>
                    <a:pt x="1" y="0"/>
                    <a:pt x="2" y="0"/>
                    <a:pt x="2" y="0"/>
                  </a:cubicBezTo>
                  <a:cubicBezTo>
                    <a:pt x="2" y="0"/>
                    <a:pt x="2" y="0"/>
                    <a:pt x="2" y="0"/>
                  </a:cubicBezTo>
                  <a:cubicBezTo>
                    <a:pt x="1" y="1"/>
                    <a:pt x="1"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86" name="Freeform 319"/>
            <p:cNvSpPr/>
            <p:nvPr/>
          </p:nvSpPr>
          <p:spPr bwMode="auto">
            <a:xfrm>
              <a:off x="5022" y="3293"/>
              <a:ext cx="3" cy="5"/>
            </a:xfrm>
            <a:custGeom>
              <a:avLst/>
              <a:gdLst>
                <a:gd name="T0" fmla="*/ 0 w 1"/>
                <a:gd name="T1" fmla="*/ 2 h 2"/>
                <a:gd name="T2" fmla="*/ 0 w 1"/>
                <a:gd name="T3" fmla="*/ 2 h 2"/>
                <a:gd name="T4" fmla="*/ 0 w 1"/>
                <a:gd name="T5" fmla="*/ 2 h 2"/>
                <a:gd name="T6" fmla="*/ 1 w 1"/>
                <a:gd name="T7" fmla="*/ 0 h 2"/>
                <a:gd name="T8" fmla="*/ 1 w 1"/>
                <a:gd name="T9" fmla="*/ 0 h 2"/>
                <a:gd name="T10" fmla="*/ 1 w 1"/>
                <a:gd name="T11" fmla="*/ 0 h 2"/>
                <a:gd name="T12" fmla="*/ 0 w 1"/>
                <a:gd name="T13" fmla="*/ 2 h 2"/>
                <a:gd name="T14" fmla="*/ 0 w 1"/>
                <a:gd name="T15" fmla="*/ 2 h 2"/>
                <a:gd name="T16" fmla="*/ 0 w 1"/>
                <a:gd name="T17" fmla="*/ 2 h 2"/>
                <a:gd name="T18" fmla="*/ 0 w 1"/>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0" y="2"/>
                  </a:moveTo>
                  <a:cubicBezTo>
                    <a:pt x="0" y="2"/>
                    <a:pt x="0" y="2"/>
                    <a:pt x="0" y="2"/>
                  </a:cubicBezTo>
                  <a:cubicBezTo>
                    <a:pt x="0" y="2"/>
                    <a:pt x="0" y="2"/>
                    <a:pt x="0" y="2"/>
                  </a:cubicBezTo>
                  <a:cubicBezTo>
                    <a:pt x="1" y="0"/>
                    <a:pt x="1" y="0"/>
                    <a:pt x="1" y="0"/>
                  </a:cubicBezTo>
                  <a:cubicBezTo>
                    <a:pt x="1" y="0"/>
                    <a:pt x="1" y="0"/>
                    <a:pt x="1" y="0"/>
                  </a:cubicBezTo>
                  <a:cubicBezTo>
                    <a:pt x="1" y="0"/>
                    <a:pt x="1" y="0"/>
                    <a:pt x="1" y="0"/>
                  </a:cubicBezTo>
                  <a:cubicBezTo>
                    <a:pt x="0" y="2"/>
                    <a:pt x="0" y="2"/>
                    <a:pt x="0" y="2"/>
                  </a:cubicBezTo>
                  <a:cubicBezTo>
                    <a:pt x="0" y="2"/>
                    <a:pt x="0" y="2"/>
                    <a:pt x="0" y="2"/>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87" name="Freeform 320"/>
            <p:cNvSpPr/>
            <p:nvPr/>
          </p:nvSpPr>
          <p:spPr bwMode="auto">
            <a:xfrm>
              <a:off x="5037" y="3293"/>
              <a:ext cx="3" cy="5"/>
            </a:xfrm>
            <a:custGeom>
              <a:avLst/>
              <a:gdLst>
                <a:gd name="T0" fmla="*/ 0 w 1"/>
                <a:gd name="T1" fmla="*/ 2 h 2"/>
                <a:gd name="T2" fmla="*/ 0 w 1"/>
                <a:gd name="T3" fmla="*/ 2 h 2"/>
                <a:gd name="T4" fmla="*/ 0 w 1"/>
                <a:gd name="T5" fmla="*/ 2 h 2"/>
                <a:gd name="T6" fmla="*/ 1 w 1"/>
                <a:gd name="T7" fmla="*/ 0 h 2"/>
                <a:gd name="T8" fmla="*/ 1 w 1"/>
                <a:gd name="T9" fmla="*/ 0 h 2"/>
                <a:gd name="T10" fmla="*/ 1 w 1"/>
                <a:gd name="T11" fmla="*/ 0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2"/>
                  </a:cubicBezTo>
                  <a:cubicBezTo>
                    <a:pt x="1" y="0"/>
                    <a:pt x="1" y="0"/>
                    <a:pt x="1" y="0"/>
                  </a:cubicBezTo>
                  <a:cubicBezTo>
                    <a:pt x="1" y="0"/>
                    <a:pt x="1" y="0"/>
                    <a:pt x="1" y="0"/>
                  </a:cubicBezTo>
                  <a:cubicBezTo>
                    <a:pt x="1" y="0"/>
                    <a:pt x="1" y="0"/>
                    <a:pt x="1" y="0"/>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88" name="Freeform 321"/>
            <p:cNvSpPr/>
            <p:nvPr/>
          </p:nvSpPr>
          <p:spPr bwMode="auto">
            <a:xfrm>
              <a:off x="5037" y="3293"/>
              <a:ext cx="6" cy="5"/>
            </a:xfrm>
            <a:custGeom>
              <a:avLst/>
              <a:gdLst>
                <a:gd name="T0" fmla="*/ 1 w 2"/>
                <a:gd name="T1" fmla="*/ 2 h 2"/>
                <a:gd name="T2" fmla="*/ 0 w 2"/>
                <a:gd name="T3" fmla="*/ 2 h 2"/>
                <a:gd name="T4" fmla="*/ 0 w 2"/>
                <a:gd name="T5" fmla="*/ 2 h 2"/>
                <a:gd name="T6" fmla="*/ 2 w 2"/>
                <a:gd name="T7" fmla="*/ 0 h 2"/>
                <a:gd name="T8" fmla="*/ 2 w 2"/>
                <a:gd name="T9" fmla="*/ 0 h 2"/>
                <a:gd name="T10" fmla="*/ 2 w 2"/>
                <a:gd name="T11" fmla="*/ 0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0" y="2"/>
                  </a:cubicBezTo>
                  <a:cubicBezTo>
                    <a:pt x="0" y="2"/>
                    <a:pt x="0" y="2"/>
                    <a:pt x="0" y="2"/>
                  </a:cubicBezTo>
                  <a:cubicBezTo>
                    <a:pt x="1" y="1"/>
                    <a:pt x="1" y="0"/>
                    <a:pt x="2" y="0"/>
                  </a:cubicBezTo>
                  <a:cubicBezTo>
                    <a:pt x="2" y="0"/>
                    <a:pt x="2" y="0"/>
                    <a:pt x="2" y="0"/>
                  </a:cubicBezTo>
                  <a:cubicBezTo>
                    <a:pt x="2" y="0"/>
                    <a:pt x="2" y="0"/>
                    <a:pt x="2" y="0"/>
                  </a:cubicBezTo>
                  <a:cubicBezTo>
                    <a:pt x="1"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89" name="Freeform 322"/>
            <p:cNvSpPr/>
            <p:nvPr/>
          </p:nvSpPr>
          <p:spPr bwMode="auto">
            <a:xfrm>
              <a:off x="5043" y="3290"/>
              <a:ext cx="2" cy="8"/>
            </a:xfrm>
            <a:custGeom>
              <a:avLst/>
              <a:gdLst>
                <a:gd name="T0" fmla="*/ 0 w 1"/>
                <a:gd name="T1" fmla="*/ 3 h 3"/>
                <a:gd name="T2" fmla="*/ 0 w 1"/>
                <a:gd name="T3" fmla="*/ 3 h 3"/>
                <a:gd name="T4" fmla="*/ 0 w 1"/>
                <a:gd name="T5" fmla="*/ 3 h 3"/>
                <a:gd name="T6" fmla="*/ 1 w 1"/>
                <a:gd name="T7" fmla="*/ 0 h 3"/>
                <a:gd name="T8" fmla="*/ 1 w 1"/>
                <a:gd name="T9" fmla="*/ 0 h 3"/>
                <a:gd name="T10" fmla="*/ 1 w 1"/>
                <a:gd name="T11" fmla="*/ 0 h 3"/>
                <a:gd name="T12" fmla="*/ 0 w 1"/>
                <a:gd name="T13" fmla="*/ 3 h 3"/>
                <a:gd name="T14" fmla="*/ 0 w 1"/>
                <a:gd name="T15" fmla="*/ 3 h 3"/>
                <a:gd name="T16" fmla="*/ 0 w 1"/>
                <a:gd name="T17" fmla="*/ 3 h 3"/>
                <a:gd name="T18" fmla="*/ 0 w 1"/>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3">
                  <a:moveTo>
                    <a:pt x="0" y="3"/>
                  </a:moveTo>
                  <a:cubicBezTo>
                    <a:pt x="0" y="3"/>
                    <a:pt x="0" y="3"/>
                    <a:pt x="0" y="3"/>
                  </a:cubicBezTo>
                  <a:cubicBezTo>
                    <a:pt x="0" y="3"/>
                    <a:pt x="0" y="3"/>
                    <a:pt x="0" y="3"/>
                  </a:cubicBezTo>
                  <a:cubicBezTo>
                    <a:pt x="1" y="0"/>
                    <a:pt x="1" y="0"/>
                    <a:pt x="1" y="0"/>
                  </a:cubicBezTo>
                  <a:cubicBezTo>
                    <a:pt x="1" y="0"/>
                    <a:pt x="1" y="0"/>
                    <a:pt x="1" y="0"/>
                  </a:cubicBezTo>
                  <a:cubicBezTo>
                    <a:pt x="1" y="0"/>
                    <a:pt x="1" y="0"/>
                    <a:pt x="1" y="0"/>
                  </a:cubicBezTo>
                  <a:cubicBezTo>
                    <a:pt x="0" y="3"/>
                    <a:pt x="0" y="3"/>
                    <a:pt x="0" y="3"/>
                  </a:cubicBezTo>
                  <a:cubicBezTo>
                    <a:pt x="0" y="3"/>
                    <a:pt x="0" y="3"/>
                    <a:pt x="0" y="3"/>
                  </a:cubicBezTo>
                  <a:cubicBezTo>
                    <a:pt x="0" y="3"/>
                    <a:pt x="0" y="3"/>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90" name="Freeform 323"/>
            <p:cNvSpPr/>
            <p:nvPr/>
          </p:nvSpPr>
          <p:spPr bwMode="auto">
            <a:xfrm>
              <a:off x="5043" y="3290"/>
              <a:ext cx="5" cy="8"/>
            </a:xfrm>
            <a:custGeom>
              <a:avLst/>
              <a:gdLst>
                <a:gd name="T0" fmla="*/ 1 w 2"/>
                <a:gd name="T1" fmla="*/ 3 h 3"/>
                <a:gd name="T2" fmla="*/ 1 w 2"/>
                <a:gd name="T3" fmla="*/ 3 h 3"/>
                <a:gd name="T4" fmla="*/ 1 w 2"/>
                <a:gd name="T5" fmla="*/ 2 h 3"/>
                <a:gd name="T6" fmla="*/ 1 w 2"/>
                <a:gd name="T7" fmla="*/ 0 h 3"/>
                <a:gd name="T8" fmla="*/ 2 w 2"/>
                <a:gd name="T9" fmla="*/ 0 h 3"/>
                <a:gd name="T10" fmla="*/ 2 w 2"/>
                <a:gd name="T11" fmla="*/ 0 h 3"/>
                <a:gd name="T12" fmla="*/ 1 w 2"/>
                <a:gd name="T13" fmla="*/ 3 h 3"/>
                <a:gd name="T14" fmla="*/ 1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3"/>
                  </a:moveTo>
                  <a:cubicBezTo>
                    <a:pt x="1" y="3"/>
                    <a:pt x="1" y="3"/>
                    <a:pt x="1" y="3"/>
                  </a:cubicBezTo>
                  <a:cubicBezTo>
                    <a:pt x="1" y="3"/>
                    <a:pt x="0" y="3"/>
                    <a:pt x="1" y="2"/>
                  </a:cubicBezTo>
                  <a:cubicBezTo>
                    <a:pt x="1" y="0"/>
                    <a:pt x="1" y="0"/>
                    <a:pt x="1" y="0"/>
                  </a:cubicBezTo>
                  <a:cubicBezTo>
                    <a:pt x="2" y="0"/>
                    <a:pt x="2" y="0"/>
                    <a:pt x="2" y="0"/>
                  </a:cubicBezTo>
                  <a:cubicBezTo>
                    <a:pt x="2" y="0"/>
                    <a:pt x="2" y="0"/>
                    <a:pt x="2" y="0"/>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91" name="Freeform 324"/>
            <p:cNvSpPr/>
            <p:nvPr/>
          </p:nvSpPr>
          <p:spPr bwMode="auto">
            <a:xfrm>
              <a:off x="5002" y="3247"/>
              <a:ext cx="5" cy="5"/>
            </a:xfrm>
            <a:custGeom>
              <a:avLst/>
              <a:gdLst>
                <a:gd name="T0" fmla="*/ 1 w 2"/>
                <a:gd name="T1" fmla="*/ 2 h 2"/>
                <a:gd name="T2" fmla="*/ 0 w 2"/>
                <a:gd name="T3" fmla="*/ 2 h 2"/>
                <a:gd name="T4" fmla="*/ 0 w 2"/>
                <a:gd name="T5" fmla="*/ 2 h 2"/>
                <a:gd name="T6" fmla="*/ 2 w 2"/>
                <a:gd name="T7" fmla="*/ 0 h 2"/>
                <a:gd name="T8" fmla="*/ 2 w 2"/>
                <a:gd name="T9" fmla="*/ 0 h 2"/>
                <a:gd name="T10" fmla="*/ 2 w 2"/>
                <a:gd name="T11" fmla="*/ 1 h 2"/>
                <a:gd name="T12" fmla="*/ 1 w 2"/>
                <a:gd name="T13" fmla="*/ 2 h 2"/>
                <a:gd name="T14" fmla="*/ 1 w 2"/>
                <a:gd name="T15" fmla="*/ 2 h 2"/>
                <a:gd name="T16" fmla="*/ 1 w 2"/>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1" y="2"/>
                  </a:moveTo>
                  <a:cubicBezTo>
                    <a:pt x="0" y="2"/>
                    <a:pt x="0" y="2"/>
                    <a:pt x="0" y="2"/>
                  </a:cubicBezTo>
                  <a:cubicBezTo>
                    <a:pt x="0" y="2"/>
                    <a:pt x="0" y="2"/>
                    <a:pt x="0" y="2"/>
                  </a:cubicBezTo>
                  <a:cubicBezTo>
                    <a:pt x="2" y="0"/>
                    <a:pt x="2" y="0"/>
                    <a:pt x="2" y="0"/>
                  </a:cubicBezTo>
                  <a:cubicBezTo>
                    <a:pt x="2" y="0"/>
                    <a:pt x="2" y="0"/>
                    <a:pt x="2" y="0"/>
                  </a:cubicBezTo>
                  <a:cubicBezTo>
                    <a:pt x="2" y="0"/>
                    <a:pt x="2" y="1"/>
                    <a:pt x="2" y="1"/>
                  </a:cubicBezTo>
                  <a:cubicBezTo>
                    <a:pt x="1" y="2"/>
                    <a:pt x="1" y="2"/>
                    <a:pt x="1" y="2"/>
                  </a:cubicBezTo>
                  <a:cubicBezTo>
                    <a:pt x="1" y="2"/>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92" name="Freeform 325"/>
            <p:cNvSpPr/>
            <p:nvPr/>
          </p:nvSpPr>
          <p:spPr bwMode="auto">
            <a:xfrm>
              <a:off x="5004" y="3249"/>
              <a:ext cx="3" cy="3"/>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0 h 1"/>
                <a:gd name="T12" fmla="*/ 1 w 1"/>
                <a:gd name="T13" fmla="*/ 0 h 1"/>
                <a:gd name="T14" fmla="*/ 1 w 1"/>
                <a:gd name="T15" fmla="*/ 0 h 1"/>
                <a:gd name="T16" fmla="*/ 0 w 1"/>
                <a:gd name="T17" fmla="*/ 1 h 1"/>
                <a:gd name="T18" fmla="*/ 0 w 1"/>
                <a:gd name="T19" fmla="*/ 1 h 1"/>
                <a:gd name="T20" fmla="*/ 0 w 1"/>
                <a:gd name="T21" fmla="*/ 1 h 1"/>
                <a:gd name="T22" fmla="*/ 0 w 1"/>
                <a:gd name="T23"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1">
                  <a:moveTo>
                    <a:pt x="0" y="1"/>
                  </a:moveTo>
                  <a:cubicBezTo>
                    <a:pt x="0" y="1"/>
                    <a:pt x="0" y="1"/>
                    <a:pt x="0" y="1"/>
                  </a:cubicBezTo>
                  <a:cubicBezTo>
                    <a:pt x="0" y="1"/>
                    <a:pt x="0" y="1"/>
                    <a:pt x="0" y="1"/>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0" y="1"/>
                    <a:pt x="0" y="1"/>
                    <a:pt x="0" y="1"/>
                  </a:cubicBezTo>
                  <a:cubicBezTo>
                    <a:pt x="0" y="1"/>
                    <a:pt x="0" y="1"/>
                    <a:pt x="0" y="1"/>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93" name="Freeform 326"/>
            <p:cNvSpPr/>
            <p:nvPr/>
          </p:nvSpPr>
          <p:spPr bwMode="auto">
            <a:xfrm>
              <a:off x="5012" y="3249"/>
              <a:ext cx="8" cy="11"/>
            </a:xfrm>
            <a:custGeom>
              <a:avLst/>
              <a:gdLst>
                <a:gd name="T0" fmla="*/ 0 w 3"/>
                <a:gd name="T1" fmla="*/ 4 h 4"/>
                <a:gd name="T2" fmla="*/ 0 w 3"/>
                <a:gd name="T3" fmla="*/ 4 h 4"/>
                <a:gd name="T4" fmla="*/ 0 w 3"/>
                <a:gd name="T5" fmla="*/ 4 h 4"/>
                <a:gd name="T6" fmla="*/ 2 w 3"/>
                <a:gd name="T7" fmla="*/ 1 h 4"/>
                <a:gd name="T8" fmla="*/ 2 w 3"/>
                <a:gd name="T9" fmla="*/ 0 h 4"/>
                <a:gd name="T10" fmla="*/ 3 w 3"/>
                <a:gd name="T11" fmla="*/ 0 h 4"/>
                <a:gd name="T12" fmla="*/ 3 w 3"/>
                <a:gd name="T13" fmla="*/ 0 h 4"/>
                <a:gd name="T14" fmla="*/ 2 w 3"/>
                <a:gd name="T15" fmla="*/ 1 h 4"/>
                <a:gd name="T16" fmla="*/ 0 w 3"/>
                <a:gd name="T17" fmla="*/ 4 h 4"/>
                <a:gd name="T18" fmla="*/ 0 w 3"/>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4">
                  <a:moveTo>
                    <a:pt x="0" y="4"/>
                  </a:moveTo>
                  <a:cubicBezTo>
                    <a:pt x="0" y="4"/>
                    <a:pt x="0" y="4"/>
                    <a:pt x="0" y="4"/>
                  </a:cubicBezTo>
                  <a:cubicBezTo>
                    <a:pt x="0" y="4"/>
                    <a:pt x="0" y="4"/>
                    <a:pt x="0" y="4"/>
                  </a:cubicBezTo>
                  <a:cubicBezTo>
                    <a:pt x="0" y="3"/>
                    <a:pt x="1" y="2"/>
                    <a:pt x="2" y="1"/>
                  </a:cubicBezTo>
                  <a:cubicBezTo>
                    <a:pt x="2" y="0"/>
                    <a:pt x="2" y="0"/>
                    <a:pt x="2" y="0"/>
                  </a:cubicBezTo>
                  <a:cubicBezTo>
                    <a:pt x="2" y="0"/>
                    <a:pt x="2" y="0"/>
                    <a:pt x="3" y="0"/>
                  </a:cubicBezTo>
                  <a:cubicBezTo>
                    <a:pt x="3" y="0"/>
                    <a:pt x="3" y="0"/>
                    <a:pt x="3" y="0"/>
                  </a:cubicBezTo>
                  <a:cubicBezTo>
                    <a:pt x="2" y="1"/>
                    <a:pt x="2" y="1"/>
                    <a:pt x="2" y="1"/>
                  </a:cubicBezTo>
                  <a:cubicBezTo>
                    <a:pt x="1" y="2"/>
                    <a:pt x="1" y="3"/>
                    <a:pt x="0" y="4"/>
                  </a:cubicBezTo>
                  <a:cubicBezTo>
                    <a:pt x="0" y="4"/>
                    <a:pt x="0"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94" name="Freeform 327"/>
            <p:cNvSpPr/>
            <p:nvPr/>
          </p:nvSpPr>
          <p:spPr bwMode="auto">
            <a:xfrm>
              <a:off x="5015" y="3247"/>
              <a:ext cx="7" cy="13"/>
            </a:xfrm>
            <a:custGeom>
              <a:avLst/>
              <a:gdLst>
                <a:gd name="T0" fmla="*/ 0 w 3"/>
                <a:gd name="T1" fmla="*/ 5 h 5"/>
                <a:gd name="T2" fmla="*/ 0 w 3"/>
                <a:gd name="T3" fmla="*/ 5 h 5"/>
                <a:gd name="T4" fmla="*/ 0 w 3"/>
                <a:gd name="T5" fmla="*/ 4 h 5"/>
                <a:gd name="T6" fmla="*/ 3 w 3"/>
                <a:gd name="T7" fmla="*/ 0 h 5"/>
                <a:gd name="T8" fmla="*/ 3 w 3"/>
                <a:gd name="T9" fmla="*/ 0 h 5"/>
                <a:gd name="T10" fmla="*/ 3 w 3"/>
                <a:gd name="T11" fmla="*/ 0 h 5"/>
                <a:gd name="T12" fmla="*/ 0 w 3"/>
                <a:gd name="T13" fmla="*/ 5 h 5"/>
                <a:gd name="T14" fmla="*/ 0 w 3"/>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5">
                  <a:moveTo>
                    <a:pt x="0" y="5"/>
                  </a:moveTo>
                  <a:cubicBezTo>
                    <a:pt x="0" y="5"/>
                    <a:pt x="0" y="5"/>
                    <a:pt x="0" y="5"/>
                  </a:cubicBezTo>
                  <a:cubicBezTo>
                    <a:pt x="0" y="5"/>
                    <a:pt x="0" y="4"/>
                    <a:pt x="0" y="4"/>
                  </a:cubicBezTo>
                  <a:cubicBezTo>
                    <a:pt x="1" y="3"/>
                    <a:pt x="2" y="1"/>
                    <a:pt x="3" y="0"/>
                  </a:cubicBezTo>
                  <a:cubicBezTo>
                    <a:pt x="3" y="0"/>
                    <a:pt x="3" y="0"/>
                    <a:pt x="3" y="0"/>
                  </a:cubicBezTo>
                  <a:cubicBezTo>
                    <a:pt x="3" y="0"/>
                    <a:pt x="3" y="0"/>
                    <a:pt x="3" y="0"/>
                  </a:cubicBezTo>
                  <a:cubicBezTo>
                    <a:pt x="2" y="2"/>
                    <a:pt x="1" y="3"/>
                    <a:pt x="0" y="5"/>
                  </a:cubicBezTo>
                  <a:cubicBezTo>
                    <a:pt x="0" y="5"/>
                    <a:pt x="0" y="5"/>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95" name="Freeform 328"/>
            <p:cNvSpPr/>
            <p:nvPr/>
          </p:nvSpPr>
          <p:spPr bwMode="auto">
            <a:xfrm>
              <a:off x="5020" y="3244"/>
              <a:ext cx="5" cy="11"/>
            </a:xfrm>
            <a:custGeom>
              <a:avLst/>
              <a:gdLst>
                <a:gd name="T0" fmla="*/ 0 w 2"/>
                <a:gd name="T1" fmla="*/ 4 h 4"/>
                <a:gd name="T2" fmla="*/ 0 w 2"/>
                <a:gd name="T3" fmla="*/ 4 h 4"/>
                <a:gd name="T4" fmla="*/ 0 w 2"/>
                <a:gd name="T5" fmla="*/ 4 h 4"/>
                <a:gd name="T6" fmla="*/ 2 w 2"/>
                <a:gd name="T7" fmla="*/ 0 h 4"/>
                <a:gd name="T8" fmla="*/ 2 w 2"/>
                <a:gd name="T9" fmla="*/ 0 h 4"/>
                <a:gd name="T10" fmla="*/ 2 w 2"/>
                <a:gd name="T11" fmla="*/ 1 h 4"/>
                <a:gd name="T12" fmla="*/ 0 w 2"/>
                <a:gd name="T13" fmla="*/ 4 h 4"/>
                <a:gd name="T14" fmla="*/ 0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0" y="4"/>
                  </a:moveTo>
                  <a:cubicBezTo>
                    <a:pt x="0" y="4"/>
                    <a:pt x="0" y="4"/>
                    <a:pt x="0" y="4"/>
                  </a:cubicBezTo>
                  <a:cubicBezTo>
                    <a:pt x="0" y="4"/>
                    <a:pt x="0" y="4"/>
                    <a:pt x="0" y="4"/>
                  </a:cubicBezTo>
                  <a:cubicBezTo>
                    <a:pt x="2" y="0"/>
                    <a:pt x="2" y="0"/>
                    <a:pt x="2" y="0"/>
                  </a:cubicBezTo>
                  <a:cubicBezTo>
                    <a:pt x="2" y="0"/>
                    <a:pt x="2" y="0"/>
                    <a:pt x="2" y="0"/>
                  </a:cubicBezTo>
                  <a:cubicBezTo>
                    <a:pt x="2" y="0"/>
                    <a:pt x="2" y="1"/>
                    <a:pt x="2" y="1"/>
                  </a:cubicBezTo>
                  <a:cubicBezTo>
                    <a:pt x="0" y="4"/>
                    <a:pt x="0" y="4"/>
                    <a:pt x="0" y="4"/>
                  </a:cubicBezTo>
                  <a:cubicBezTo>
                    <a:pt x="0" y="4"/>
                    <a:pt x="0"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96" name="Freeform 329"/>
            <p:cNvSpPr/>
            <p:nvPr/>
          </p:nvSpPr>
          <p:spPr bwMode="auto">
            <a:xfrm>
              <a:off x="5022" y="3244"/>
              <a:ext cx="5" cy="8"/>
            </a:xfrm>
            <a:custGeom>
              <a:avLst/>
              <a:gdLst>
                <a:gd name="T0" fmla="*/ 0 w 2"/>
                <a:gd name="T1" fmla="*/ 3 h 3"/>
                <a:gd name="T2" fmla="*/ 0 w 2"/>
                <a:gd name="T3" fmla="*/ 3 h 3"/>
                <a:gd name="T4" fmla="*/ 0 w 2"/>
                <a:gd name="T5" fmla="*/ 3 h 3"/>
                <a:gd name="T6" fmla="*/ 2 w 2"/>
                <a:gd name="T7" fmla="*/ 0 h 3"/>
                <a:gd name="T8" fmla="*/ 2 w 2"/>
                <a:gd name="T9" fmla="*/ 0 h 3"/>
                <a:gd name="T10" fmla="*/ 2 w 2"/>
                <a:gd name="T11" fmla="*/ 0 h 3"/>
                <a:gd name="T12" fmla="*/ 0 w 2"/>
                <a:gd name="T13" fmla="*/ 3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3"/>
                  </a:cubicBezTo>
                  <a:cubicBezTo>
                    <a:pt x="0" y="3"/>
                    <a:pt x="0" y="3"/>
                    <a:pt x="0" y="3"/>
                  </a:cubicBezTo>
                  <a:cubicBezTo>
                    <a:pt x="1" y="2"/>
                    <a:pt x="1" y="1"/>
                    <a:pt x="2" y="0"/>
                  </a:cubicBezTo>
                  <a:cubicBezTo>
                    <a:pt x="2" y="0"/>
                    <a:pt x="2" y="0"/>
                    <a:pt x="2" y="0"/>
                  </a:cubicBezTo>
                  <a:cubicBezTo>
                    <a:pt x="2" y="0"/>
                    <a:pt x="2" y="0"/>
                    <a:pt x="2" y="0"/>
                  </a:cubicBezTo>
                  <a:cubicBezTo>
                    <a:pt x="2" y="1"/>
                    <a:pt x="1" y="2"/>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97" name="Freeform 330"/>
            <p:cNvSpPr/>
            <p:nvPr/>
          </p:nvSpPr>
          <p:spPr bwMode="auto">
            <a:xfrm>
              <a:off x="5025" y="3244"/>
              <a:ext cx="5" cy="8"/>
            </a:xfrm>
            <a:custGeom>
              <a:avLst/>
              <a:gdLst>
                <a:gd name="T0" fmla="*/ 0 w 2"/>
                <a:gd name="T1" fmla="*/ 3 h 3"/>
                <a:gd name="T2" fmla="*/ 0 w 2"/>
                <a:gd name="T3" fmla="*/ 3 h 3"/>
                <a:gd name="T4" fmla="*/ 0 w 2"/>
                <a:gd name="T5" fmla="*/ 3 h 3"/>
                <a:gd name="T6" fmla="*/ 2 w 2"/>
                <a:gd name="T7" fmla="*/ 0 h 3"/>
                <a:gd name="T8" fmla="*/ 2 w 2"/>
                <a:gd name="T9" fmla="*/ 0 h 3"/>
                <a:gd name="T10" fmla="*/ 2 w 2"/>
                <a:gd name="T11" fmla="*/ 0 h 3"/>
                <a:gd name="T12" fmla="*/ 0 w 2"/>
                <a:gd name="T13" fmla="*/ 3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3"/>
                  </a:cubicBezTo>
                  <a:cubicBezTo>
                    <a:pt x="0" y="3"/>
                    <a:pt x="0" y="3"/>
                    <a:pt x="0" y="3"/>
                  </a:cubicBezTo>
                  <a:cubicBezTo>
                    <a:pt x="1" y="2"/>
                    <a:pt x="1" y="1"/>
                    <a:pt x="2" y="0"/>
                  </a:cubicBezTo>
                  <a:cubicBezTo>
                    <a:pt x="2" y="0"/>
                    <a:pt x="2" y="0"/>
                    <a:pt x="2" y="0"/>
                  </a:cubicBezTo>
                  <a:cubicBezTo>
                    <a:pt x="2" y="0"/>
                    <a:pt x="2" y="0"/>
                    <a:pt x="2" y="0"/>
                  </a:cubicBezTo>
                  <a:cubicBezTo>
                    <a:pt x="2" y="1"/>
                    <a:pt x="1" y="2"/>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98" name="Freeform 331"/>
            <p:cNvSpPr/>
            <p:nvPr/>
          </p:nvSpPr>
          <p:spPr bwMode="auto">
            <a:xfrm>
              <a:off x="5027" y="3244"/>
              <a:ext cx="8" cy="8"/>
            </a:xfrm>
            <a:custGeom>
              <a:avLst/>
              <a:gdLst>
                <a:gd name="T0" fmla="*/ 1 w 3"/>
                <a:gd name="T1" fmla="*/ 3 h 3"/>
                <a:gd name="T2" fmla="*/ 0 w 3"/>
                <a:gd name="T3" fmla="*/ 3 h 3"/>
                <a:gd name="T4" fmla="*/ 0 w 3"/>
                <a:gd name="T5" fmla="*/ 3 h 3"/>
                <a:gd name="T6" fmla="*/ 2 w 3"/>
                <a:gd name="T7" fmla="*/ 0 h 3"/>
                <a:gd name="T8" fmla="*/ 3 w 3"/>
                <a:gd name="T9" fmla="*/ 0 h 3"/>
                <a:gd name="T10" fmla="*/ 3 w 3"/>
                <a:gd name="T11" fmla="*/ 0 h 3"/>
                <a:gd name="T12" fmla="*/ 1 w 3"/>
                <a:gd name="T13" fmla="*/ 3 h 3"/>
                <a:gd name="T14" fmla="*/ 1 w 3"/>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1" y="3"/>
                  </a:moveTo>
                  <a:cubicBezTo>
                    <a:pt x="1" y="3"/>
                    <a:pt x="1" y="3"/>
                    <a:pt x="0" y="3"/>
                  </a:cubicBezTo>
                  <a:cubicBezTo>
                    <a:pt x="0" y="3"/>
                    <a:pt x="0" y="3"/>
                    <a:pt x="0" y="3"/>
                  </a:cubicBezTo>
                  <a:cubicBezTo>
                    <a:pt x="1" y="2"/>
                    <a:pt x="2" y="1"/>
                    <a:pt x="2" y="0"/>
                  </a:cubicBezTo>
                  <a:cubicBezTo>
                    <a:pt x="2" y="0"/>
                    <a:pt x="2" y="0"/>
                    <a:pt x="3" y="0"/>
                  </a:cubicBezTo>
                  <a:cubicBezTo>
                    <a:pt x="3" y="0"/>
                    <a:pt x="3" y="0"/>
                    <a:pt x="3" y="0"/>
                  </a:cubicBezTo>
                  <a:cubicBezTo>
                    <a:pt x="2" y="1"/>
                    <a:pt x="1" y="2"/>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99" name="Freeform 332"/>
            <p:cNvSpPr/>
            <p:nvPr/>
          </p:nvSpPr>
          <p:spPr bwMode="auto">
            <a:xfrm>
              <a:off x="5032" y="3244"/>
              <a:ext cx="5" cy="8"/>
            </a:xfrm>
            <a:custGeom>
              <a:avLst/>
              <a:gdLst>
                <a:gd name="T0" fmla="*/ 0 w 2"/>
                <a:gd name="T1" fmla="*/ 3 h 3"/>
                <a:gd name="T2" fmla="*/ 0 w 2"/>
                <a:gd name="T3" fmla="*/ 3 h 3"/>
                <a:gd name="T4" fmla="*/ 0 w 2"/>
                <a:gd name="T5" fmla="*/ 2 h 3"/>
                <a:gd name="T6" fmla="*/ 1 w 2"/>
                <a:gd name="T7" fmla="*/ 1 h 3"/>
                <a:gd name="T8" fmla="*/ 1 w 2"/>
                <a:gd name="T9" fmla="*/ 0 h 3"/>
                <a:gd name="T10" fmla="*/ 1 w 2"/>
                <a:gd name="T11" fmla="*/ 0 h 3"/>
                <a:gd name="T12" fmla="*/ 1 w 2"/>
                <a:gd name="T13" fmla="*/ 1 h 3"/>
                <a:gd name="T14" fmla="*/ 1 w 2"/>
                <a:gd name="T15" fmla="*/ 1 h 3"/>
                <a:gd name="T16" fmla="*/ 0 w 2"/>
                <a:gd name="T17" fmla="*/ 2 h 3"/>
                <a:gd name="T18" fmla="*/ 0 w 2"/>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0" y="3"/>
                  </a:moveTo>
                  <a:cubicBezTo>
                    <a:pt x="0" y="3"/>
                    <a:pt x="0" y="3"/>
                    <a:pt x="0" y="3"/>
                  </a:cubicBezTo>
                  <a:cubicBezTo>
                    <a:pt x="0" y="2"/>
                    <a:pt x="0" y="2"/>
                    <a:pt x="0" y="2"/>
                  </a:cubicBezTo>
                  <a:cubicBezTo>
                    <a:pt x="0" y="2"/>
                    <a:pt x="0" y="1"/>
                    <a:pt x="1" y="1"/>
                  </a:cubicBezTo>
                  <a:cubicBezTo>
                    <a:pt x="1" y="0"/>
                    <a:pt x="1" y="0"/>
                    <a:pt x="1" y="0"/>
                  </a:cubicBezTo>
                  <a:cubicBezTo>
                    <a:pt x="1" y="0"/>
                    <a:pt x="1" y="0"/>
                    <a:pt x="1" y="0"/>
                  </a:cubicBezTo>
                  <a:cubicBezTo>
                    <a:pt x="2" y="0"/>
                    <a:pt x="2" y="0"/>
                    <a:pt x="1" y="1"/>
                  </a:cubicBezTo>
                  <a:cubicBezTo>
                    <a:pt x="1" y="1"/>
                    <a:pt x="1" y="1"/>
                    <a:pt x="1" y="1"/>
                  </a:cubicBezTo>
                  <a:cubicBezTo>
                    <a:pt x="0" y="2"/>
                    <a:pt x="0" y="2"/>
                    <a:pt x="0" y="2"/>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00" name="Freeform 333"/>
            <p:cNvSpPr/>
            <p:nvPr/>
          </p:nvSpPr>
          <p:spPr bwMode="auto">
            <a:xfrm>
              <a:off x="5032" y="3247"/>
              <a:ext cx="8" cy="5"/>
            </a:xfrm>
            <a:custGeom>
              <a:avLst/>
              <a:gdLst>
                <a:gd name="T0" fmla="*/ 1 w 3"/>
                <a:gd name="T1" fmla="*/ 2 h 2"/>
                <a:gd name="T2" fmla="*/ 1 w 3"/>
                <a:gd name="T3" fmla="*/ 2 h 2"/>
                <a:gd name="T4" fmla="*/ 1 w 3"/>
                <a:gd name="T5" fmla="*/ 2 h 2"/>
                <a:gd name="T6" fmla="*/ 2 w 3"/>
                <a:gd name="T7" fmla="*/ 0 h 2"/>
                <a:gd name="T8" fmla="*/ 3 w 3"/>
                <a:gd name="T9" fmla="*/ 0 h 2"/>
                <a:gd name="T10" fmla="*/ 3 w 3"/>
                <a:gd name="T11" fmla="*/ 0 h 2"/>
                <a:gd name="T12" fmla="*/ 1 w 3"/>
                <a:gd name="T13" fmla="*/ 2 h 2"/>
                <a:gd name="T14" fmla="*/ 1 w 3"/>
                <a:gd name="T15" fmla="*/ 2 h 2"/>
                <a:gd name="T16" fmla="*/ 1 w 3"/>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1" y="2"/>
                  </a:moveTo>
                  <a:cubicBezTo>
                    <a:pt x="1" y="2"/>
                    <a:pt x="1" y="2"/>
                    <a:pt x="1" y="2"/>
                  </a:cubicBezTo>
                  <a:cubicBezTo>
                    <a:pt x="1" y="2"/>
                    <a:pt x="0" y="2"/>
                    <a:pt x="1" y="2"/>
                  </a:cubicBezTo>
                  <a:cubicBezTo>
                    <a:pt x="1" y="1"/>
                    <a:pt x="2" y="0"/>
                    <a:pt x="2" y="0"/>
                  </a:cubicBezTo>
                  <a:cubicBezTo>
                    <a:pt x="2" y="0"/>
                    <a:pt x="2" y="0"/>
                    <a:pt x="3" y="0"/>
                  </a:cubicBezTo>
                  <a:cubicBezTo>
                    <a:pt x="3" y="0"/>
                    <a:pt x="3" y="0"/>
                    <a:pt x="3" y="0"/>
                  </a:cubicBezTo>
                  <a:cubicBezTo>
                    <a:pt x="2" y="1"/>
                    <a:pt x="1" y="1"/>
                    <a:pt x="1" y="2"/>
                  </a:cubicBezTo>
                  <a:cubicBezTo>
                    <a:pt x="1" y="2"/>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01" name="Freeform 334"/>
            <p:cNvSpPr/>
            <p:nvPr/>
          </p:nvSpPr>
          <p:spPr bwMode="auto">
            <a:xfrm>
              <a:off x="5035" y="3247"/>
              <a:ext cx="5" cy="5"/>
            </a:xfrm>
            <a:custGeom>
              <a:avLst/>
              <a:gdLst>
                <a:gd name="T0" fmla="*/ 1 w 2"/>
                <a:gd name="T1" fmla="*/ 2 h 2"/>
                <a:gd name="T2" fmla="*/ 0 w 2"/>
                <a:gd name="T3" fmla="*/ 2 h 2"/>
                <a:gd name="T4" fmla="*/ 0 w 2"/>
                <a:gd name="T5" fmla="*/ 2 h 2"/>
                <a:gd name="T6" fmla="*/ 2 w 2"/>
                <a:gd name="T7" fmla="*/ 0 h 2"/>
                <a:gd name="T8" fmla="*/ 2 w 2"/>
                <a:gd name="T9" fmla="*/ 0 h 2"/>
                <a:gd name="T10" fmla="*/ 2 w 2"/>
                <a:gd name="T11" fmla="*/ 0 h 2"/>
                <a:gd name="T12" fmla="*/ 2 w 2"/>
                <a:gd name="T13" fmla="*/ 0 h 2"/>
                <a:gd name="T14" fmla="*/ 2 w 2"/>
                <a:gd name="T15" fmla="*/ 1 h 2"/>
                <a:gd name="T16" fmla="*/ 1 w 2"/>
                <a:gd name="T17" fmla="*/ 2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2"/>
                  </a:moveTo>
                  <a:cubicBezTo>
                    <a:pt x="0" y="2"/>
                    <a:pt x="0" y="2"/>
                    <a:pt x="0" y="2"/>
                  </a:cubicBezTo>
                  <a:cubicBezTo>
                    <a:pt x="0" y="2"/>
                    <a:pt x="0" y="2"/>
                    <a:pt x="0" y="2"/>
                  </a:cubicBezTo>
                  <a:cubicBezTo>
                    <a:pt x="2" y="0"/>
                    <a:pt x="2" y="0"/>
                    <a:pt x="2" y="0"/>
                  </a:cubicBezTo>
                  <a:cubicBezTo>
                    <a:pt x="2" y="0"/>
                    <a:pt x="2" y="0"/>
                    <a:pt x="2" y="0"/>
                  </a:cubicBezTo>
                  <a:cubicBezTo>
                    <a:pt x="2" y="0"/>
                    <a:pt x="2" y="0"/>
                    <a:pt x="2" y="0"/>
                  </a:cubicBezTo>
                  <a:cubicBezTo>
                    <a:pt x="2" y="0"/>
                    <a:pt x="2" y="0"/>
                    <a:pt x="2" y="0"/>
                  </a:cubicBezTo>
                  <a:cubicBezTo>
                    <a:pt x="2" y="0"/>
                    <a:pt x="2" y="1"/>
                    <a:pt x="2" y="1"/>
                  </a:cubicBezTo>
                  <a:cubicBezTo>
                    <a:pt x="1" y="2"/>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02" name="Freeform 335"/>
            <p:cNvSpPr/>
            <p:nvPr/>
          </p:nvSpPr>
          <p:spPr bwMode="auto">
            <a:xfrm>
              <a:off x="5037" y="3249"/>
              <a:ext cx="6" cy="6"/>
            </a:xfrm>
            <a:custGeom>
              <a:avLst/>
              <a:gdLst>
                <a:gd name="T0" fmla="*/ 0 w 2"/>
                <a:gd name="T1" fmla="*/ 2 h 2"/>
                <a:gd name="T2" fmla="*/ 0 w 2"/>
                <a:gd name="T3" fmla="*/ 1 h 2"/>
                <a:gd name="T4" fmla="*/ 0 w 2"/>
                <a:gd name="T5" fmla="*/ 1 h 2"/>
                <a:gd name="T6" fmla="*/ 2 w 2"/>
                <a:gd name="T7" fmla="*/ 0 h 2"/>
                <a:gd name="T8" fmla="*/ 2 w 2"/>
                <a:gd name="T9" fmla="*/ 0 h 2"/>
                <a:gd name="T10" fmla="*/ 2 w 2"/>
                <a:gd name="T11" fmla="*/ 0 h 2"/>
                <a:gd name="T12" fmla="*/ 1 w 2"/>
                <a:gd name="T13" fmla="*/ 1 h 2"/>
                <a:gd name="T14" fmla="*/ 1 w 2"/>
                <a:gd name="T15" fmla="*/ 1 h 2"/>
                <a:gd name="T16" fmla="*/ 0 w 2"/>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2"/>
                  </a:moveTo>
                  <a:cubicBezTo>
                    <a:pt x="0" y="2"/>
                    <a:pt x="0" y="2"/>
                    <a:pt x="0" y="1"/>
                  </a:cubicBezTo>
                  <a:cubicBezTo>
                    <a:pt x="0" y="1"/>
                    <a:pt x="0" y="1"/>
                    <a:pt x="0" y="1"/>
                  </a:cubicBezTo>
                  <a:cubicBezTo>
                    <a:pt x="2" y="0"/>
                    <a:pt x="2" y="0"/>
                    <a:pt x="2" y="0"/>
                  </a:cubicBezTo>
                  <a:cubicBezTo>
                    <a:pt x="2" y="0"/>
                    <a:pt x="2" y="0"/>
                    <a:pt x="2" y="0"/>
                  </a:cubicBezTo>
                  <a:cubicBezTo>
                    <a:pt x="2" y="0"/>
                    <a:pt x="2" y="0"/>
                    <a:pt x="2" y="0"/>
                  </a:cubicBezTo>
                  <a:cubicBezTo>
                    <a:pt x="1" y="1"/>
                    <a:pt x="1" y="1"/>
                    <a:pt x="1" y="1"/>
                  </a:cubicBezTo>
                  <a:cubicBezTo>
                    <a:pt x="1" y="1"/>
                    <a:pt x="1" y="1"/>
                    <a:pt x="1" y="1"/>
                  </a:cubicBezTo>
                  <a:cubicBezTo>
                    <a:pt x="1"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03" name="Freeform 336"/>
            <p:cNvSpPr/>
            <p:nvPr/>
          </p:nvSpPr>
          <p:spPr bwMode="auto">
            <a:xfrm>
              <a:off x="5040" y="3249"/>
              <a:ext cx="5" cy="6"/>
            </a:xfrm>
            <a:custGeom>
              <a:avLst/>
              <a:gdLst>
                <a:gd name="T0" fmla="*/ 0 w 2"/>
                <a:gd name="T1" fmla="*/ 2 h 2"/>
                <a:gd name="T2" fmla="*/ 0 w 2"/>
                <a:gd name="T3" fmla="*/ 2 h 2"/>
                <a:gd name="T4" fmla="*/ 0 w 2"/>
                <a:gd name="T5" fmla="*/ 2 h 2"/>
                <a:gd name="T6" fmla="*/ 2 w 2"/>
                <a:gd name="T7" fmla="*/ 0 h 2"/>
                <a:gd name="T8" fmla="*/ 2 w 2"/>
                <a:gd name="T9" fmla="*/ 0 h 2"/>
                <a:gd name="T10" fmla="*/ 2 w 2"/>
                <a:gd name="T11" fmla="*/ 1 h 2"/>
                <a:gd name="T12" fmla="*/ 1 w 2"/>
                <a:gd name="T13" fmla="*/ 2 h 2"/>
                <a:gd name="T14" fmla="*/ 0 w 2"/>
                <a:gd name="T15" fmla="*/ 2 h 2"/>
                <a:gd name="T16" fmla="*/ 0 w 2"/>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2"/>
                  </a:moveTo>
                  <a:cubicBezTo>
                    <a:pt x="0" y="2"/>
                    <a:pt x="0" y="2"/>
                    <a:pt x="0" y="2"/>
                  </a:cubicBezTo>
                  <a:cubicBezTo>
                    <a:pt x="0" y="2"/>
                    <a:pt x="0" y="2"/>
                    <a:pt x="0" y="2"/>
                  </a:cubicBezTo>
                  <a:cubicBezTo>
                    <a:pt x="1" y="1"/>
                    <a:pt x="1" y="1"/>
                    <a:pt x="2" y="0"/>
                  </a:cubicBezTo>
                  <a:cubicBezTo>
                    <a:pt x="2" y="0"/>
                    <a:pt x="2" y="0"/>
                    <a:pt x="2" y="0"/>
                  </a:cubicBezTo>
                  <a:cubicBezTo>
                    <a:pt x="2" y="0"/>
                    <a:pt x="2" y="1"/>
                    <a:pt x="2" y="1"/>
                  </a:cubicBezTo>
                  <a:cubicBezTo>
                    <a:pt x="2" y="1"/>
                    <a:pt x="1" y="1"/>
                    <a:pt x="1" y="2"/>
                  </a:cubicBezTo>
                  <a:cubicBezTo>
                    <a:pt x="1" y="2"/>
                    <a:pt x="1"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04" name="Freeform 337"/>
            <p:cNvSpPr/>
            <p:nvPr/>
          </p:nvSpPr>
          <p:spPr bwMode="auto">
            <a:xfrm>
              <a:off x="5043" y="3252"/>
              <a:ext cx="5" cy="5"/>
            </a:xfrm>
            <a:custGeom>
              <a:avLst/>
              <a:gdLst>
                <a:gd name="T0" fmla="*/ 0 w 2"/>
                <a:gd name="T1" fmla="*/ 2 h 2"/>
                <a:gd name="T2" fmla="*/ 0 w 2"/>
                <a:gd name="T3" fmla="*/ 2 h 2"/>
                <a:gd name="T4" fmla="*/ 0 w 2"/>
                <a:gd name="T5" fmla="*/ 1 h 2"/>
                <a:gd name="T6" fmla="*/ 2 w 2"/>
                <a:gd name="T7" fmla="*/ 0 h 2"/>
                <a:gd name="T8" fmla="*/ 2 w 2"/>
                <a:gd name="T9" fmla="*/ 0 h 2"/>
                <a:gd name="T10" fmla="*/ 2 w 2"/>
                <a:gd name="T11" fmla="*/ 0 h 2"/>
                <a:gd name="T12" fmla="*/ 0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1"/>
                    <a:pt x="0" y="1"/>
                    <a:pt x="0" y="1"/>
                  </a:cubicBezTo>
                  <a:cubicBezTo>
                    <a:pt x="2" y="0"/>
                    <a:pt x="2" y="0"/>
                    <a:pt x="2" y="0"/>
                  </a:cubicBezTo>
                  <a:cubicBezTo>
                    <a:pt x="2" y="0"/>
                    <a:pt x="2" y="0"/>
                    <a:pt x="2" y="0"/>
                  </a:cubicBezTo>
                  <a:cubicBezTo>
                    <a:pt x="2" y="0"/>
                    <a:pt x="2" y="0"/>
                    <a:pt x="2" y="0"/>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05" name="Freeform 338"/>
            <p:cNvSpPr/>
            <p:nvPr/>
          </p:nvSpPr>
          <p:spPr bwMode="auto">
            <a:xfrm>
              <a:off x="5045" y="3255"/>
              <a:ext cx="3" cy="2"/>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0" y="0"/>
                    <a:pt x="1" y="0"/>
                    <a:pt x="1" y="0"/>
                  </a:cubicBezTo>
                  <a:cubicBezTo>
                    <a:pt x="1" y="0"/>
                    <a:pt x="1" y="0"/>
                    <a:pt x="1" y="0"/>
                  </a:cubicBezTo>
                  <a:cubicBezTo>
                    <a:pt x="1" y="0"/>
                    <a:pt x="1" y="0"/>
                    <a:pt x="1" y="0"/>
                  </a:cubicBezTo>
                  <a:cubicBezTo>
                    <a:pt x="1" y="0"/>
                    <a:pt x="1"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06" name="Freeform 339"/>
            <p:cNvSpPr/>
            <p:nvPr/>
          </p:nvSpPr>
          <p:spPr bwMode="auto">
            <a:xfrm>
              <a:off x="5045" y="3255"/>
              <a:ext cx="5" cy="5"/>
            </a:xfrm>
            <a:custGeom>
              <a:avLst/>
              <a:gdLst>
                <a:gd name="T0" fmla="*/ 0 w 2"/>
                <a:gd name="T1" fmla="*/ 2 h 2"/>
                <a:gd name="T2" fmla="*/ 0 w 2"/>
                <a:gd name="T3" fmla="*/ 2 h 2"/>
                <a:gd name="T4" fmla="*/ 0 w 2"/>
                <a:gd name="T5" fmla="*/ 1 h 2"/>
                <a:gd name="T6" fmla="*/ 2 w 2"/>
                <a:gd name="T7" fmla="*/ 0 h 2"/>
                <a:gd name="T8" fmla="*/ 2 w 2"/>
                <a:gd name="T9" fmla="*/ 0 h 2"/>
                <a:gd name="T10" fmla="*/ 2 w 2"/>
                <a:gd name="T11" fmla="*/ 0 h 2"/>
                <a:gd name="T12" fmla="*/ 0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1"/>
                    <a:pt x="0" y="1"/>
                  </a:cubicBezTo>
                  <a:cubicBezTo>
                    <a:pt x="1" y="1"/>
                    <a:pt x="1" y="1"/>
                    <a:pt x="2" y="0"/>
                  </a:cubicBezTo>
                  <a:cubicBezTo>
                    <a:pt x="2" y="0"/>
                    <a:pt x="2" y="0"/>
                    <a:pt x="2" y="0"/>
                  </a:cubicBezTo>
                  <a:cubicBezTo>
                    <a:pt x="2" y="0"/>
                    <a:pt x="2" y="0"/>
                    <a:pt x="2" y="0"/>
                  </a:cubicBezTo>
                  <a:cubicBezTo>
                    <a:pt x="1" y="1"/>
                    <a:pt x="1"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07" name="Freeform 340"/>
            <p:cNvSpPr/>
            <p:nvPr/>
          </p:nvSpPr>
          <p:spPr bwMode="auto">
            <a:xfrm>
              <a:off x="5048" y="3257"/>
              <a:ext cx="2" cy="3"/>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1" y="0"/>
                    <a:pt x="1" y="0"/>
                    <a:pt x="1" y="0"/>
                  </a:cubicBezTo>
                  <a:cubicBezTo>
                    <a:pt x="1" y="0"/>
                    <a:pt x="1" y="0"/>
                    <a:pt x="1" y="0"/>
                  </a:cubicBezTo>
                  <a:cubicBezTo>
                    <a:pt x="1" y="0"/>
                    <a:pt x="1" y="0"/>
                    <a:pt x="1" y="0"/>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08" name="Freeform 341"/>
            <p:cNvSpPr/>
            <p:nvPr/>
          </p:nvSpPr>
          <p:spPr bwMode="auto">
            <a:xfrm>
              <a:off x="5048" y="3260"/>
              <a:ext cx="2" cy="2"/>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0 h 1"/>
                <a:gd name="T12" fmla="*/ 1 w 1"/>
                <a:gd name="T13" fmla="*/ 1 h 1"/>
                <a:gd name="T14" fmla="*/ 0 w 1"/>
                <a:gd name="T15" fmla="*/ 1 h 1"/>
                <a:gd name="T16" fmla="*/ 0 w 1"/>
                <a:gd name="T17" fmla="*/ 1 h 1"/>
                <a:gd name="T18" fmla="*/ 0 w 1"/>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0" y="1"/>
                  </a:moveTo>
                  <a:cubicBezTo>
                    <a:pt x="0" y="1"/>
                    <a:pt x="0" y="1"/>
                    <a:pt x="0" y="1"/>
                  </a:cubicBezTo>
                  <a:cubicBezTo>
                    <a:pt x="0" y="1"/>
                    <a:pt x="0" y="1"/>
                    <a:pt x="0" y="1"/>
                  </a:cubicBezTo>
                  <a:cubicBezTo>
                    <a:pt x="1" y="0"/>
                    <a:pt x="1" y="0"/>
                    <a:pt x="1" y="0"/>
                  </a:cubicBezTo>
                  <a:cubicBezTo>
                    <a:pt x="1" y="0"/>
                    <a:pt x="1" y="0"/>
                    <a:pt x="1" y="0"/>
                  </a:cubicBezTo>
                  <a:cubicBezTo>
                    <a:pt x="1" y="0"/>
                    <a:pt x="1" y="0"/>
                    <a:pt x="1" y="0"/>
                  </a:cubicBezTo>
                  <a:cubicBezTo>
                    <a:pt x="1" y="1"/>
                    <a:pt x="1" y="1"/>
                    <a:pt x="1" y="1"/>
                  </a:cubicBezTo>
                  <a:cubicBezTo>
                    <a:pt x="1" y="1"/>
                    <a:pt x="1" y="1"/>
                    <a:pt x="0" y="1"/>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09" name="Freeform 342"/>
            <p:cNvSpPr/>
            <p:nvPr/>
          </p:nvSpPr>
          <p:spPr bwMode="auto">
            <a:xfrm>
              <a:off x="5048" y="3262"/>
              <a:ext cx="5" cy="3"/>
            </a:xfrm>
            <a:custGeom>
              <a:avLst/>
              <a:gdLst>
                <a:gd name="T0" fmla="*/ 1 w 2"/>
                <a:gd name="T1" fmla="*/ 1 h 1"/>
                <a:gd name="T2" fmla="*/ 0 w 2"/>
                <a:gd name="T3" fmla="*/ 1 h 1"/>
                <a:gd name="T4" fmla="*/ 0 w 2"/>
                <a:gd name="T5" fmla="*/ 0 h 1"/>
                <a:gd name="T6" fmla="*/ 1 w 2"/>
                <a:gd name="T7" fmla="*/ 0 h 1"/>
                <a:gd name="T8" fmla="*/ 1 w 2"/>
                <a:gd name="T9" fmla="*/ 0 h 1"/>
                <a:gd name="T10" fmla="*/ 1 w 2"/>
                <a:gd name="T11" fmla="*/ 0 h 1"/>
                <a:gd name="T12" fmla="*/ 1 w 2"/>
                <a:gd name="T13" fmla="*/ 0 h 1"/>
                <a:gd name="T14" fmla="*/ 1 w 2"/>
                <a:gd name="T15" fmla="*/ 0 h 1"/>
                <a:gd name="T16" fmla="*/ 1 w 2"/>
                <a:gd name="T17" fmla="*/ 1 h 1"/>
                <a:gd name="T18" fmla="*/ 1 w 2"/>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1" y="1"/>
                  </a:moveTo>
                  <a:cubicBezTo>
                    <a:pt x="1" y="1"/>
                    <a:pt x="0" y="1"/>
                    <a:pt x="0" y="1"/>
                  </a:cubicBezTo>
                  <a:cubicBezTo>
                    <a:pt x="0" y="1"/>
                    <a:pt x="0" y="0"/>
                    <a:pt x="0" y="0"/>
                  </a:cubicBezTo>
                  <a:cubicBezTo>
                    <a:pt x="1" y="0"/>
                    <a:pt x="1" y="0"/>
                    <a:pt x="1" y="0"/>
                  </a:cubicBezTo>
                  <a:cubicBezTo>
                    <a:pt x="1" y="0"/>
                    <a:pt x="1" y="0"/>
                    <a:pt x="1" y="0"/>
                  </a:cubicBezTo>
                  <a:cubicBezTo>
                    <a:pt x="1" y="0"/>
                    <a:pt x="1" y="0"/>
                    <a:pt x="1" y="0"/>
                  </a:cubicBezTo>
                  <a:cubicBezTo>
                    <a:pt x="2" y="0"/>
                    <a:pt x="2" y="0"/>
                    <a:pt x="1" y="0"/>
                  </a:cubicBezTo>
                  <a:cubicBezTo>
                    <a:pt x="1" y="0"/>
                    <a:pt x="1" y="0"/>
                    <a:pt x="1" y="0"/>
                  </a:cubicBezTo>
                  <a:cubicBezTo>
                    <a:pt x="1" y="0"/>
                    <a:pt x="1" y="1"/>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10" name="Freeform 343"/>
            <p:cNvSpPr/>
            <p:nvPr/>
          </p:nvSpPr>
          <p:spPr bwMode="auto">
            <a:xfrm>
              <a:off x="5060" y="3270"/>
              <a:ext cx="3" cy="5"/>
            </a:xfrm>
            <a:custGeom>
              <a:avLst/>
              <a:gdLst>
                <a:gd name="T0" fmla="*/ 0 w 1"/>
                <a:gd name="T1" fmla="*/ 2 h 2"/>
                <a:gd name="T2" fmla="*/ 0 w 1"/>
                <a:gd name="T3" fmla="*/ 2 h 2"/>
                <a:gd name="T4" fmla="*/ 0 w 1"/>
                <a:gd name="T5" fmla="*/ 2 h 2"/>
                <a:gd name="T6" fmla="*/ 0 w 1"/>
                <a:gd name="T7" fmla="*/ 1 h 2"/>
                <a:gd name="T8" fmla="*/ 0 w 1"/>
                <a:gd name="T9" fmla="*/ 0 h 2"/>
                <a:gd name="T10" fmla="*/ 1 w 1"/>
                <a:gd name="T11" fmla="*/ 1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2"/>
                  </a:cubicBezTo>
                  <a:cubicBezTo>
                    <a:pt x="0" y="2"/>
                    <a:pt x="0" y="1"/>
                    <a:pt x="0" y="1"/>
                  </a:cubicBezTo>
                  <a:cubicBezTo>
                    <a:pt x="0" y="1"/>
                    <a:pt x="0" y="0"/>
                    <a:pt x="0" y="0"/>
                  </a:cubicBezTo>
                  <a:cubicBezTo>
                    <a:pt x="1" y="1"/>
                    <a:pt x="1" y="1"/>
                    <a:pt x="1" y="1"/>
                  </a:cubicBezTo>
                  <a:cubicBezTo>
                    <a:pt x="0" y="1"/>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11" name="Freeform 344"/>
            <p:cNvSpPr/>
            <p:nvPr/>
          </p:nvSpPr>
          <p:spPr bwMode="auto">
            <a:xfrm>
              <a:off x="5060" y="3270"/>
              <a:ext cx="3" cy="7"/>
            </a:xfrm>
            <a:custGeom>
              <a:avLst/>
              <a:gdLst>
                <a:gd name="T0" fmla="*/ 0 w 1"/>
                <a:gd name="T1" fmla="*/ 3 h 3"/>
                <a:gd name="T2" fmla="*/ 0 w 1"/>
                <a:gd name="T3" fmla="*/ 3 h 3"/>
                <a:gd name="T4" fmla="*/ 0 w 1"/>
                <a:gd name="T5" fmla="*/ 3 h 3"/>
                <a:gd name="T6" fmla="*/ 1 w 1"/>
                <a:gd name="T7" fmla="*/ 1 h 3"/>
                <a:gd name="T8" fmla="*/ 1 w 1"/>
                <a:gd name="T9" fmla="*/ 1 h 3"/>
                <a:gd name="T10" fmla="*/ 1 w 1"/>
                <a:gd name="T11" fmla="*/ 1 h 3"/>
                <a:gd name="T12" fmla="*/ 0 w 1"/>
                <a:gd name="T13" fmla="*/ 3 h 3"/>
                <a:gd name="T14" fmla="*/ 0 w 1"/>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0" y="3"/>
                  </a:moveTo>
                  <a:cubicBezTo>
                    <a:pt x="0" y="3"/>
                    <a:pt x="0" y="3"/>
                    <a:pt x="0" y="3"/>
                  </a:cubicBezTo>
                  <a:cubicBezTo>
                    <a:pt x="0" y="3"/>
                    <a:pt x="0" y="3"/>
                    <a:pt x="0" y="3"/>
                  </a:cubicBezTo>
                  <a:cubicBezTo>
                    <a:pt x="0" y="2"/>
                    <a:pt x="1" y="1"/>
                    <a:pt x="1" y="1"/>
                  </a:cubicBezTo>
                  <a:cubicBezTo>
                    <a:pt x="1" y="1"/>
                    <a:pt x="1" y="0"/>
                    <a:pt x="1" y="1"/>
                  </a:cubicBezTo>
                  <a:cubicBezTo>
                    <a:pt x="1" y="1"/>
                    <a:pt x="1" y="1"/>
                    <a:pt x="1" y="1"/>
                  </a:cubicBezTo>
                  <a:cubicBezTo>
                    <a:pt x="1" y="1"/>
                    <a:pt x="1" y="2"/>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12" name="Freeform 345"/>
            <p:cNvSpPr/>
            <p:nvPr/>
          </p:nvSpPr>
          <p:spPr bwMode="auto">
            <a:xfrm>
              <a:off x="5048" y="3290"/>
              <a:ext cx="2" cy="5"/>
            </a:xfrm>
            <a:custGeom>
              <a:avLst/>
              <a:gdLst>
                <a:gd name="T0" fmla="*/ 0 w 1"/>
                <a:gd name="T1" fmla="*/ 2 h 2"/>
                <a:gd name="T2" fmla="*/ 0 w 1"/>
                <a:gd name="T3" fmla="*/ 2 h 2"/>
                <a:gd name="T4" fmla="*/ 0 w 1"/>
                <a:gd name="T5" fmla="*/ 2 h 2"/>
                <a:gd name="T6" fmla="*/ 0 w 1"/>
                <a:gd name="T7" fmla="*/ 1 h 2"/>
                <a:gd name="T8" fmla="*/ 1 w 1"/>
                <a:gd name="T9" fmla="*/ 0 h 2"/>
                <a:gd name="T10" fmla="*/ 1 w 1"/>
                <a:gd name="T11" fmla="*/ 1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2"/>
                  </a:cubicBezTo>
                  <a:cubicBezTo>
                    <a:pt x="0" y="2"/>
                    <a:pt x="0" y="1"/>
                    <a:pt x="0" y="1"/>
                  </a:cubicBezTo>
                  <a:cubicBezTo>
                    <a:pt x="0" y="0"/>
                    <a:pt x="1" y="0"/>
                    <a:pt x="1" y="0"/>
                  </a:cubicBezTo>
                  <a:cubicBezTo>
                    <a:pt x="1" y="0"/>
                    <a:pt x="1" y="1"/>
                    <a:pt x="1" y="1"/>
                  </a:cubicBezTo>
                  <a:cubicBezTo>
                    <a:pt x="1" y="1"/>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13" name="Freeform 346"/>
            <p:cNvSpPr/>
            <p:nvPr/>
          </p:nvSpPr>
          <p:spPr bwMode="auto">
            <a:xfrm>
              <a:off x="5048" y="3293"/>
              <a:ext cx="2" cy="5"/>
            </a:xfrm>
            <a:custGeom>
              <a:avLst/>
              <a:gdLst>
                <a:gd name="T0" fmla="*/ 0 w 1"/>
                <a:gd name="T1" fmla="*/ 2 h 2"/>
                <a:gd name="T2" fmla="*/ 0 w 1"/>
                <a:gd name="T3" fmla="*/ 2 h 2"/>
                <a:gd name="T4" fmla="*/ 0 w 1"/>
                <a:gd name="T5" fmla="*/ 2 h 2"/>
                <a:gd name="T6" fmla="*/ 1 w 1"/>
                <a:gd name="T7" fmla="*/ 0 h 2"/>
                <a:gd name="T8" fmla="*/ 1 w 1"/>
                <a:gd name="T9" fmla="*/ 0 h 2"/>
                <a:gd name="T10" fmla="*/ 1 w 1"/>
                <a:gd name="T11" fmla="*/ 0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2"/>
                  </a:cubicBezTo>
                  <a:cubicBezTo>
                    <a:pt x="1" y="0"/>
                    <a:pt x="1" y="0"/>
                    <a:pt x="1" y="0"/>
                  </a:cubicBezTo>
                  <a:cubicBezTo>
                    <a:pt x="1" y="0"/>
                    <a:pt x="1" y="0"/>
                    <a:pt x="1" y="0"/>
                  </a:cubicBezTo>
                  <a:cubicBezTo>
                    <a:pt x="1" y="0"/>
                    <a:pt x="1" y="0"/>
                    <a:pt x="1" y="0"/>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14" name="Freeform 347"/>
            <p:cNvSpPr/>
            <p:nvPr/>
          </p:nvSpPr>
          <p:spPr bwMode="auto">
            <a:xfrm>
              <a:off x="5053" y="3290"/>
              <a:ext cx="2" cy="8"/>
            </a:xfrm>
            <a:custGeom>
              <a:avLst/>
              <a:gdLst>
                <a:gd name="T0" fmla="*/ 0 w 1"/>
                <a:gd name="T1" fmla="*/ 3 h 3"/>
                <a:gd name="T2" fmla="*/ 0 w 1"/>
                <a:gd name="T3" fmla="*/ 3 h 3"/>
                <a:gd name="T4" fmla="*/ 0 w 1"/>
                <a:gd name="T5" fmla="*/ 3 h 3"/>
                <a:gd name="T6" fmla="*/ 1 w 1"/>
                <a:gd name="T7" fmla="*/ 0 h 3"/>
                <a:gd name="T8" fmla="*/ 1 w 1"/>
                <a:gd name="T9" fmla="*/ 0 h 3"/>
                <a:gd name="T10" fmla="*/ 1 w 1"/>
                <a:gd name="T11" fmla="*/ 0 h 3"/>
                <a:gd name="T12" fmla="*/ 0 w 1"/>
                <a:gd name="T13" fmla="*/ 3 h 3"/>
                <a:gd name="T14" fmla="*/ 0 w 1"/>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0" y="3"/>
                  </a:moveTo>
                  <a:cubicBezTo>
                    <a:pt x="0" y="3"/>
                    <a:pt x="0" y="3"/>
                    <a:pt x="0" y="3"/>
                  </a:cubicBezTo>
                  <a:cubicBezTo>
                    <a:pt x="0" y="3"/>
                    <a:pt x="0" y="3"/>
                    <a:pt x="0" y="3"/>
                  </a:cubicBezTo>
                  <a:cubicBezTo>
                    <a:pt x="1" y="0"/>
                    <a:pt x="1" y="0"/>
                    <a:pt x="1" y="0"/>
                  </a:cubicBezTo>
                  <a:cubicBezTo>
                    <a:pt x="1" y="0"/>
                    <a:pt x="1" y="0"/>
                    <a:pt x="1" y="0"/>
                  </a:cubicBezTo>
                  <a:cubicBezTo>
                    <a:pt x="1" y="0"/>
                    <a:pt x="1" y="0"/>
                    <a:pt x="1" y="0"/>
                  </a:cubicBezTo>
                  <a:cubicBezTo>
                    <a:pt x="0" y="3"/>
                    <a:pt x="0" y="3"/>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15" name="Freeform 348"/>
            <p:cNvSpPr/>
            <p:nvPr/>
          </p:nvSpPr>
          <p:spPr bwMode="auto">
            <a:xfrm>
              <a:off x="5055" y="3288"/>
              <a:ext cx="3" cy="7"/>
            </a:xfrm>
            <a:custGeom>
              <a:avLst/>
              <a:gdLst>
                <a:gd name="T0" fmla="*/ 0 w 1"/>
                <a:gd name="T1" fmla="*/ 3 h 3"/>
                <a:gd name="T2" fmla="*/ 0 w 1"/>
                <a:gd name="T3" fmla="*/ 3 h 3"/>
                <a:gd name="T4" fmla="*/ 0 w 1"/>
                <a:gd name="T5" fmla="*/ 3 h 3"/>
                <a:gd name="T6" fmla="*/ 1 w 1"/>
                <a:gd name="T7" fmla="*/ 0 h 3"/>
                <a:gd name="T8" fmla="*/ 1 w 1"/>
                <a:gd name="T9" fmla="*/ 0 h 3"/>
                <a:gd name="T10" fmla="*/ 1 w 1"/>
                <a:gd name="T11" fmla="*/ 0 h 3"/>
                <a:gd name="T12" fmla="*/ 0 w 1"/>
                <a:gd name="T13" fmla="*/ 3 h 3"/>
                <a:gd name="T14" fmla="*/ 0 w 1"/>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0" y="3"/>
                  </a:moveTo>
                  <a:cubicBezTo>
                    <a:pt x="0" y="3"/>
                    <a:pt x="0" y="3"/>
                    <a:pt x="0" y="3"/>
                  </a:cubicBezTo>
                  <a:cubicBezTo>
                    <a:pt x="0" y="3"/>
                    <a:pt x="0" y="3"/>
                    <a:pt x="0" y="3"/>
                  </a:cubicBezTo>
                  <a:cubicBezTo>
                    <a:pt x="0" y="2"/>
                    <a:pt x="0" y="1"/>
                    <a:pt x="1" y="0"/>
                  </a:cubicBezTo>
                  <a:cubicBezTo>
                    <a:pt x="1" y="0"/>
                    <a:pt x="1" y="0"/>
                    <a:pt x="1" y="0"/>
                  </a:cubicBezTo>
                  <a:cubicBezTo>
                    <a:pt x="1" y="0"/>
                    <a:pt x="1" y="0"/>
                    <a:pt x="1" y="0"/>
                  </a:cubicBezTo>
                  <a:cubicBezTo>
                    <a:pt x="1" y="1"/>
                    <a:pt x="0" y="2"/>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16" name="Freeform 349"/>
            <p:cNvSpPr/>
            <p:nvPr/>
          </p:nvSpPr>
          <p:spPr bwMode="auto">
            <a:xfrm>
              <a:off x="5004" y="3275"/>
              <a:ext cx="3" cy="7"/>
            </a:xfrm>
            <a:custGeom>
              <a:avLst/>
              <a:gdLst>
                <a:gd name="T0" fmla="*/ 0 w 1"/>
                <a:gd name="T1" fmla="*/ 3 h 3"/>
                <a:gd name="T2" fmla="*/ 0 w 1"/>
                <a:gd name="T3" fmla="*/ 3 h 3"/>
                <a:gd name="T4" fmla="*/ 0 w 1"/>
                <a:gd name="T5" fmla="*/ 2 h 3"/>
                <a:gd name="T6" fmla="*/ 0 w 1"/>
                <a:gd name="T7" fmla="*/ 1 h 3"/>
                <a:gd name="T8" fmla="*/ 0 w 1"/>
                <a:gd name="T9" fmla="*/ 0 h 3"/>
                <a:gd name="T10" fmla="*/ 0 w 1"/>
                <a:gd name="T11" fmla="*/ 0 h 3"/>
                <a:gd name="T12" fmla="*/ 1 w 1"/>
                <a:gd name="T13" fmla="*/ 1 h 3"/>
                <a:gd name="T14" fmla="*/ 1 w 1"/>
                <a:gd name="T15" fmla="*/ 1 h 3"/>
                <a:gd name="T16" fmla="*/ 1 w 1"/>
                <a:gd name="T17" fmla="*/ 1 h 3"/>
                <a:gd name="T18" fmla="*/ 0 w 1"/>
                <a:gd name="T19" fmla="*/ 2 h 3"/>
                <a:gd name="T20" fmla="*/ 0 w 1"/>
                <a:gd name="T21" fmla="*/ 3 h 3"/>
                <a:gd name="T22" fmla="*/ 0 w 1"/>
                <a:gd name="T23" fmla="*/ 3 h 3"/>
                <a:gd name="T24" fmla="*/ 0 w 1"/>
                <a:gd name="T2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3">
                  <a:moveTo>
                    <a:pt x="0" y="3"/>
                  </a:moveTo>
                  <a:cubicBezTo>
                    <a:pt x="0" y="3"/>
                    <a:pt x="0" y="3"/>
                    <a:pt x="0" y="3"/>
                  </a:cubicBezTo>
                  <a:cubicBezTo>
                    <a:pt x="0" y="3"/>
                    <a:pt x="0" y="2"/>
                    <a:pt x="0" y="2"/>
                  </a:cubicBezTo>
                  <a:cubicBezTo>
                    <a:pt x="0" y="1"/>
                    <a:pt x="0" y="1"/>
                    <a:pt x="0" y="1"/>
                  </a:cubicBezTo>
                  <a:cubicBezTo>
                    <a:pt x="0" y="1"/>
                    <a:pt x="0" y="1"/>
                    <a:pt x="0" y="0"/>
                  </a:cubicBezTo>
                  <a:cubicBezTo>
                    <a:pt x="0" y="0"/>
                    <a:pt x="0" y="0"/>
                    <a:pt x="0" y="0"/>
                  </a:cubicBezTo>
                  <a:cubicBezTo>
                    <a:pt x="1" y="0"/>
                    <a:pt x="1" y="0"/>
                    <a:pt x="1" y="1"/>
                  </a:cubicBezTo>
                  <a:cubicBezTo>
                    <a:pt x="1" y="1"/>
                    <a:pt x="1" y="1"/>
                    <a:pt x="1" y="1"/>
                  </a:cubicBezTo>
                  <a:cubicBezTo>
                    <a:pt x="1" y="1"/>
                    <a:pt x="1" y="1"/>
                    <a:pt x="1" y="1"/>
                  </a:cubicBezTo>
                  <a:cubicBezTo>
                    <a:pt x="0" y="2"/>
                    <a:pt x="0" y="2"/>
                    <a:pt x="0" y="2"/>
                  </a:cubicBezTo>
                  <a:cubicBezTo>
                    <a:pt x="0" y="2"/>
                    <a:pt x="0" y="2"/>
                    <a:pt x="0" y="3"/>
                  </a:cubicBezTo>
                  <a:cubicBezTo>
                    <a:pt x="0" y="3"/>
                    <a:pt x="0" y="3"/>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17" name="Freeform 350"/>
            <p:cNvSpPr/>
            <p:nvPr/>
          </p:nvSpPr>
          <p:spPr bwMode="auto">
            <a:xfrm>
              <a:off x="5004" y="3277"/>
              <a:ext cx="3" cy="5"/>
            </a:xfrm>
            <a:custGeom>
              <a:avLst/>
              <a:gdLst>
                <a:gd name="T0" fmla="*/ 0 w 1"/>
                <a:gd name="T1" fmla="*/ 2 h 2"/>
                <a:gd name="T2" fmla="*/ 0 w 1"/>
                <a:gd name="T3" fmla="*/ 2 h 2"/>
                <a:gd name="T4" fmla="*/ 0 w 1"/>
                <a:gd name="T5" fmla="*/ 2 h 2"/>
                <a:gd name="T6" fmla="*/ 1 w 1"/>
                <a:gd name="T7" fmla="*/ 0 h 2"/>
                <a:gd name="T8" fmla="*/ 1 w 1"/>
                <a:gd name="T9" fmla="*/ 0 h 2"/>
                <a:gd name="T10" fmla="*/ 1 w 1"/>
                <a:gd name="T11" fmla="*/ 1 h 2"/>
                <a:gd name="T12" fmla="*/ 1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2"/>
                  </a:cubicBezTo>
                  <a:cubicBezTo>
                    <a:pt x="1" y="0"/>
                    <a:pt x="1" y="0"/>
                    <a:pt x="1" y="0"/>
                  </a:cubicBezTo>
                  <a:cubicBezTo>
                    <a:pt x="1" y="0"/>
                    <a:pt x="1" y="0"/>
                    <a:pt x="1" y="0"/>
                  </a:cubicBezTo>
                  <a:cubicBezTo>
                    <a:pt x="1" y="0"/>
                    <a:pt x="1" y="1"/>
                    <a:pt x="1" y="1"/>
                  </a:cubicBezTo>
                  <a:cubicBezTo>
                    <a:pt x="1" y="2"/>
                    <a:pt x="1" y="2"/>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18" name="Freeform 351"/>
            <p:cNvSpPr>
              <a:spLocks noEditPoints="1"/>
            </p:cNvSpPr>
            <p:nvPr/>
          </p:nvSpPr>
          <p:spPr bwMode="auto">
            <a:xfrm>
              <a:off x="4997" y="3232"/>
              <a:ext cx="68" cy="68"/>
            </a:xfrm>
            <a:custGeom>
              <a:avLst/>
              <a:gdLst>
                <a:gd name="T0" fmla="*/ 11 w 27"/>
                <a:gd name="T1" fmla="*/ 26 h 27"/>
                <a:gd name="T2" fmla="*/ 6 w 27"/>
                <a:gd name="T3" fmla="*/ 24 h 27"/>
                <a:gd name="T4" fmla="*/ 3 w 27"/>
                <a:gd name="T5" fmla="*/ 21 h 27"/>
                <a:gd name="T6" fmla="*/ 1 w 27"/>
                <a:gd name="T7" fmla="*/ 16 h 27"/>
                <a:gd name="T8" fmla="*/ 1 w 27"/>
                <a:gd name="T9" fmla="*/ 11 h 27"/>
                <a:gd name="T10" fmla="*/ 3 w 27"/>
                <a:gd name="T11" fmla="*/ 6 h 27"/>
                <a:gd name="T12" fmla="*/ 6 w 27"/>
                <a:gd name="T13" fmla="*/ 2 h 27"/>
                <a:gd name="T14" fmla="*/ 11 w 27"/>
                <a:gd name="T15" fmla="*/ 0 h 27"/>
                <a:gd name="T16" fmla="*/ 16 w 27"/>
                <a:gd name="T17" fmla="*/ 0 h 27"/>
                <a:gd name="T18" fmla="*/ 21 w 27"/>
                <a:gd name="T19" fmla="*/ 2 h 27"/>
                <a:gd name="T20" fmla="*/ 24 w 27"/>
                <a:gd name="T21" fmla="*/ 5 h 27"/>
                <a:gd name="T22" fmla="*/ 25 w 27"/>
                <a:gd name="T23" fmla="*/ 6 h 27"/>
                <a:gd name="T24" fmla="*/ 24 w 27"/>
                <a:gd name="T25" fmla="*/ 8 h 27"/>
                <a:gd name="T26" fmla="*/ 23 w 27"/>
                <a:gd name="T27" fmla="*/ 7 h 27"/>
                <a:gd name="T28" fmla="*/ 27 w 27"/>
                <a:gd name="T29" fmla="*/ 11 h 27"/>
                <a:gd name="T30" fmla="*/ 24 w 27"/>
                <a:gd name="T31" fmla="*/ 17 h 27"/>
                <a:gd name="T32" fmla="*/ 25 w 27"/>
                <a:gd name="T33" fmla="*/ 21 h 27"/>
                <a:gd name="T34" fmla="*/ 20 w 27"/>
                <a:gd name="T35" fmla="*/ 23 h 27"/>
                <a:gd name="T36" fmla="*/ 16 w 27"/>
                <a:gd name="T37" fmla="*/ 27 h 27"/>
                <a:gd name="T38" fmla="*/ 16 w 27"/>
                <a:gd name="T39" fmla="*/ 26 h 27"/>
                <a:gd name="T40" fmla="*/ 20 w 27"/>
                <a:gd name="T41" fmla="*/ 22 h 27"/>
                <a:gd name="T42" fmla="*/ 24 w 27"/>
                <a:gd name="T43" fmla="*/ 21 h 27"/>
                <a:gd name="T44" fmla="*/ 24 w 27"/>
                <a:gd name="T45" fmla="*/ 17 h 27"/>
                <a:gd name="T46" fmla="*/ 24 w 27"/>
                <a:gd name="T47" fmla="*/ 11 h 27"/>
                <a:gd name="T48" fmla="*/ 23 w 27"/>
                <a:gd name="T49" fmla="*/ 7 h 27"/>
                <a:gd name="T50" fmla="*/ 23 w 27"/>
                <a:gd name="T51" fmla="*/ 5 h 27"/>
                <a:gd name="T52" fmla="*/ 20 w 27"/>
                <a:gd name="T53" fmla="*/ 4 h 27"/>
                <a:gd name="T54" fmla="*/ 16 w 27"/>
                <a:gd name="T55" fmla="*/ 1 h 27"/>
                <a:gd name="T56" fmla="*/ 12 w 27"/>
                <a:gd name="T57" fmla="*/ 3 h 27"/>
                <a:gd name="T58" fmla="*/ 6 w 27"/>
                <a:gd name="T59" fmla="*/ 3 h 27"/>
                <a:gd name="T60" fmla="*/ 5 w 27"/>
                <a:gd name="T61" fmla="*/ 7 h 27"/>
                <a:gd name="T62" fmla="*/ 1 w 27"/>
                <a:gd name="T63" fmla="*/ 11 h 27"/>
                <a:gd name="T64" fmla="*/ 3 w 27"/>
                <a:gd name="T65" fmla="*/ 15 h 27"/>
                <a:gd name="T66" fmla="*/ 3 w 27"/>
                <a:gd name="T67" fmla="*/ 21 h 27"/>
                <a:gd name="T68" fmla="*/ 8 w 27"/>
                <a:gd name="T69" fmla="*/ 22 h 27"/>
                <a:gd name="T70" fmla="*/ 12 w 27"/>
                <a:gd name="T71" fmla="*/ 26 h 27"/>
                <a:gd name="T72" fmla="*/ 8 w 27"/>
                <a:gd name="T73" fmla="*/ 7 h 27"/>
                <a:gd name="T74" fmla="*/ 20 w 27"/>
                <a:gd name="T75" fmla="*/ 19 h 27"/>
                <a:gd name="T76" fmla="*/ 19 w 27"/>
                <a:gd name="T77" fmla="*/ 20 h 27"/>
                <a:gd name="T78" fmla="*/ 14 w 27"/>
                <a:gd name="T79" fmla="*/ 22 h 27"/>
                <a:gd name="T80" fmla="*/ 8 w 27"/>
                <a:gd name="T81" fmla="*/ 19 h 27"/>
                <a:gd name="T82" fmla="*/ 19 w 27"/>
                <a:gd name="T8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 h="27">
                  <a:moveTo>
                    <a:pt x="14" y="27"/>
                  </a:moveTo>
                  <a:cubicBezTo>
                    <a:pt x="13" y="27"/>
                    <a:pt x="12" y="27"/>
                    <a:pt x="11" y="27"/>
                  </a:cubicBezTo>
                  <a:cubicBezTo>
                    <a:pt x="11" y="27"/>
                    <a:pt x="11" y="27"/>
                    <a:pt x="11" y="26"/>
                  </a:cubicBezTo>
                  <a:cubicBezTo>
                    <a:pt x="11" y="24"/>
                    <a:pt x="11" y="24"/>
                    <a:pt x="11" y="24"/>
                  </a:cubicBezTo>
                  <a:cubicBezTo>
                    <a:pt x="10" y="24"/>
                    <a:pt x="9" y="24"/>
                    <a:pt x="8" y="23"/>
                  </a:cubicBezTo>
                  <a:cubicBezTo>
                    <a:pt x="6" y="24"/>
                    <a:pt x="6" y="24"/>
                    <a:pt x="6" y="24"/>
                  </a:cubicBezTo>
                  <a:cubicBezTo>
                    <a:pt x="6" y="24"/>
                    <a:pt x="6" y="24"/>
                    <a:pt x="6" y="24"/>
                  </a:cubicBezTo>
                  <a:cubicBezTo>
                    <a:pt x="5" y="23"/>
                    <a:pt x="3" y="22"/>
                    <a:pt x="3" y="21"/>
                  </a:cubicBezTo>
                  <a:cubicBezTo>
                    <a:pt x="3" y="21"/>
                    <a:pt x="3" y="21"/>
                    <a:pt x="3" y="21"/>
                  </a:cubicBezTo>
                  <a:cubicBezTo>
                    <a:pt x="4" y="19"/>
                    <a:pt x="4" y="19"/>
                    <a:pt x="4" y="19"/>
                  </a:cubicBezTo>
                  <a:cubicBezTo>
                    <a:pt x="3" y="18"/>
                    <a:pt x="3" y="17"/>
                    <a:pt x="3" y="16"/>
                  </a:cubicBezTo>
                  <a:cubicBezTo>
                    <a:pt x="1" y="16"/>
                    <a:pt x="1" y="16"/>
                    <a:pt x="1" y="16"/>
                  </a:cubicBezTo>
                  <a:cubicBezTo>
                    <a:pt x="0" y="16"/>
                    <a:pt x="0" y="16"/>
                    <a:pt x="0" y="16"/>
                  </a:cubicBezTo>
                  <a:cubicBezTo>
                    <a:pt x="0" y="14"/>
                    <a:pt x="0" y="13"/>
                    <a:pt x="0" y="11"/>
                  </a:cubicBezTo>
                  <a:cubicBezTo>
                    <a:pt x="0" y="11"/>
                    <a:pt x="0" y="11"/>
                    <a:pt x="1" y="11"/>
                  </a:cubicBezTo>
                  <a:cubicBezTo>
                    <a:pt x="3" y="11"/>
                    <a:pt x="3" y="11"/>
                    <a:pt x="3" y="11"/>
                  </a:cubicBezTo>
                  <a:cubicBezTo>
                    <a:pt x="3" y="10"/>
                    <a:pt x="3" y="8"/>
                    <a:pt x="4" y="7"/>
                  </a:cubicBezTo>
                  <a:cubicBezTo>
                    <a:pt x="3" y="6"/>
                    <a:pt x="3" y="6"/>
                    <a:pt x="3" y="6"/>
                  </a:cubicBezTo>
                  <a:cubicBezTo>
                    <a:pt x="3" y="6"/>
                    <a:pt x="3" y="6"/>
                    <a:pt x="3" y="5"/>
                  </a:cubicBezTo>
                  <a:cubicBezTo>
                    <a:pt x="4" y="4"/>
                    <a:pt x="5" y="3"/>
                    <a:pt x="6" y="2"/>
                  </a:cubicBezTo>
                  <a:cubicBezTo>
                    <a:pt x="6" y="2"/>
                    <a:pt x="6" y="2"/>
                    <a:pt x="6" y="2"/>
                  </a:cubicBezTo>
                  <a:cubicBezTo>
                    <a:pt x="8" y="4"/>
                    <a:pt x="8" y="4"/>
                    <a:pt x="8" y="4"/>
                  </a:cubicBezTo>
                  <a:cubicBezTo>
                    <a:pt x="9" y="3"/>
                    <a:pt x="10" y="3"/>
                    <a:pt x="11" y="2"/>
                  </a:cubicBezTo>
                  <a:cubicBezTo>
                    <a:pt x="11" y="0"/>
                    <a:pt x="11" y="0"/>
                    <a:pt x="11" y="0"/>
                  </a:cubicBezTo>
                  <a:cubicBezTo>
                    <a:pt x="11" y="0"/>
                    <a:pt x="11" y="0"/>
                    <a:pt x="11" y="0"/>
                  </a:cubicBezTo>
                  <a:cubicBezTo>
                    <a:pt x="13" y="0"/>
                    <a:pt x="14" y="0"/>
                    <a:pt x="16" y="0"/>
                  </a:cubicBezTo>
                  <a:cubicBezTo>
                    <a:pt x="16" y="0"/>
                    <a:pt x="16" y="0"/>
                    <a:pt x="16" y="0"/>
                  </a:cubicBezTo>
                  <a:cubicBezTo>
                    <a:pt x="16" y="2"/>
                    <a:pt x="16" y="2"/>
                    <a:pt x="16" y="2"/>
                  </a:cubicBezTo>
                  <a:cubicBezTo>
                    <a:pt x="17" y="3"/>
                    <a:pt x="19" y="3"/>
                    <a:pt x="20" y="4"/>
                  </a:cubicBezTo>
                  <a:cubicBezTo>
                    <a:pt x="21" y="2"/>
                    <a:pt x="21" y="2"/>
                    <a:pt x="21" y="2"/>
                  </a:cubicBezTo>
                  <a:cubicBezTo>
                    <a:pt x="21" y="2"/>
                    <a:pt x="21" y="2"/>
                    <a:pt x="21" y="2"/>
                  </a:cubicBezTo>
                  <a:cubicBezTo>
                    <a:pt x="22" y="2"/>
                    <a:pt x="24" y="4"/>
                    <a:pt x="24" y="5"/>
                  </a:cubicBezTo>
                  <a:cubicBezTo>
                    <a:pt x="24" y="5"/>
                    <a:pt x="24" y="5"/>
                    <a:pt x="24" y="5"/>
                  </a:cubicBezTo>
                  <a:cubicBezTo>
                    <a:pt x="25" y="5"/>
                    <a:pt x="25" y="5"/>
                    <a:pt x="25" y="5"/>
                  </a:cubicBezTo>
                  <a:cubicBezTo>
                    <a:pt x="25" y="5"/>
                    <a:pt x="25" y="5"/>
                    <a:pt x="25" y="5"/>
                  </a:cubicBezTo>
                  <a:cubicBezTo>
                    <a:pt x="25" y="6"/>
                    <a:pt x="25" y="6"/>
                    <a:pt x="25" y="6"/>
                  </a:cubicBezTo>
                  <a:cubicBezTo>
                    <a:pt x="25" y="6"/>
                    <a:pt x="25" y="6"/>
                    <a:pt x="25" y="6"/>
                  </a:cubicBezTo>
                  <a:cubicBezTo>
                    <a:pt x="25" y="7"/>
                    <a:pt x="25" y="7"/>
                    <a:pt x="25" y="8"/>
                  </a:cubicBezTo>
                  <a:cubicBezTo>
                    <a:pt x="25" y="8"/>
                    <a:pt x="25" y="8"/>
                    <a:pt x="24" y="8"/>
                  </a:cubicBezTo>
                  <a:cubicBezTo>
                    <a:pt x="24" y="8"/>
                    <a:pt x="24" y="8"/>
                    <a:pt x="24" y="8"/>
                  </a:cubicBezTo>
                  <a:cubicBezTo>
                    <a:pt x="24" y="7"/>
                    <a:pt x="24" y="7"/>
                    <a:pt x="24" y="6"/>
                  </a:cubicBezTo>
                  <a:cubicBezTo>
                    <a:pt x="23" y="7"/>
                    <a:pt x="23" y="7"/>
                    <a:pt x="23" y="7"/>
                  </a:cubicBezTo>
                  <a:cubicBezTo>
                    <a:pt x="24" y="8"/>
                    <a:pt x="24" y="10"/>
                    <a:pt x="25" y="11"/>
                  </a:cubicBezTo>
                  <a:cubicBezTo>
                    <a:pt x="27" y="11"/>
                    <a:pt x="27" y="11"/>
                    <a:pt x="27" y="11"/>
                  </a:cubicBezTo>
                  <a:cubicBezTo>
                    <a:pt x="27" y="11"/>
                    <a:pt x="27" y="11"/>
                    <a:pt x="27" y="11"/>
                  </a:cubicBezTo>
                  <a:cubicBezTo>
                    <a:pt x="27" y="13"/>
                    <a:pt x="27" y="14"/>
                    <a:pt x="27" y="16"/>
                  </a:cubicBezTo>
                  <a:cubicBezTo>
                    <a:pt x="27" y="16"/>
                    <a:pt x="27" y="16"/>
                    <a:pt x="27" y="16"/>
                  </a:cubicBezTo>
                  <a:cubicBezTo>
                    <a:pt x="25" y="16"/>
                    <a:pt x="25" y="16"/>
                    <a:pt x="24" y="17"/>
                  </a:cubicBezTo>
                  <a:cubicBezTo>
                    <a:pt x="24" y="18"/>
                    <a:pt x="24" y="19"/>
                    <a:pt x="23" y="19"/>
                  </a:cubicBezTo>
                  <a:cubicBezTo>
                    <a:pt x="25" y="21"/>
                    <a:pt x="25" y="21"/>
                    <a:pt x="25" y="21"/>
                  </a:cubicBezTo>
                  <a:cubicBezTo>
                    <a:pt x="25" y="21"/>
                    <a:pt x="25" y="21"/>
                    <a:pt x="25" y="21"/>
                  </a:cubicBezTo>
                  <a:cubicBezTo>
                    <a:pt x="24" y="22"/>
                    <a:pt x="23" y="23"/>
                    <a:pt x="22" y="24"/>
                  </a:cubicBezTo>
                  <a:cubicBezTo>
                    <a:pt x="21" y="24"/>
                    <a:pt x="21" y="24"/>
                    <a:pt x="21" y="24"/>
                  </a:cubicBezTo>
                  <a:cubicBezTo>
                    <a:pt x="20" y="23"/>
                    <a:pt x="20" y="23"/>
                    <a:pt x="20" y="23"/>
                  </a:cubicBezTo>
                  <a:cubicBezTo>
                    <a:pt x="19" y="24"/>
                    <a:pt x="17" y="24"/>
                    <a:pt x="16" y="24"/>
                  </a:cubicBezTo>
                  <a:cubicBezTo>
                    <a:pt x="16" y="26"/>
                    <a:pt x="16" y="26"/>
                    <a:pt x="16" y="26"/>
                  </a:cubicBezTo>
                  <a:cubicBezTo>
                    <a:pt x="16" y="27"/>
                    <a:pt x="16" y="27"/>
                    <a:pt x="16" y="27"/>
                  </a:cubicBezTo>
                  <a:cubicBezTo>
                    <a:pt x="15" y="27"/>
                    <a:pt x="14" y="27"/>
                    <a:pt x="14" y="27"/>
                  </a:cubicBezTo>
                  <a:close/>
                  <a:moveTo>
                    <a:pt x="12" y="26"/>
                  </a:moveTo>
                  <a:cubicBezTo>
                    <a:pt x="13" y="26"/>
                    <a:pt x="14" y="26"/>
                    <a:pt x="16" y="26"/>
                  </a:cubicBezTo>
                  <a:cubicBezTo>
                    <a:pt x="16" y="24"/>
                    <a:pt x="16" y="24"/>
                    <a:pt x="16" y="24"/>
                  </a:cubicBezTo>
                  <a:cubicBezTo>
                    <a:pt x="16" y="24"/>
                    <a:pt x="16" y="24"/>
                    <a:pt x="16" y="24"/>
                  </a:cubicBezTo>
                  <a:cubicBezTo>
                    <a:pt x="17" y="24"/>
                    <a:pt x="18" y="23"/>
                    <a:pt x="20" y="22"/>
                  </a:cubicBezTo>
                  <a:cubicBezTo>
                    <a:pt x="20" y="22"/>
                    <a:pt x="20" y="22"/>
                    <a:pt x="20" y="22"/>
                  </a:cubicBezTo>
                  <a:cubicBezTo>
                    <a:pt x="21" y="24"/>
                    <a:pt x="21" y="24"/>
                    <a:pt x="21" y="24"/>
                  </a:cubicBezTo>
                  <a:cubicBezTo>
                    <a:pt x="22" y="23"/>
                    <a:pt x="23" y="22"/>
                    <a:pt x="24" y="21"/>
                  </a:cubicBezTo>
                  <a:cubicBezTo>
                    <a:pt x="23" y="20"/>
                    <a:pt x="23" y="20"/>
                    <a:pt x="23" y="20"/>
                  </a:cubicBezTo>
                  <a:cubicBezTo>
                    <a:pt x="23" y="20"/>
                    <a:pt x="23" y="19"/>
                    <a:pt x="23" y="19"/>
                  </a:cubicBezTo>
                  <a:cubicBezTo>
                    <a:pt x="23" y="19"/>
                    <a:pt x="23" y="18"/>
                    <a:pt x="24" y="17"/>
                  </a:cubicBezTo>
                  <a:cubicBezTo>
                    <a:pt x="24" y="16"/>
                    <a:pt x="24" y="15"/>
                    <a:pt x="26" y="15"/>
                  </a:cubicBezTo>
                  <a:cubicBezTo>
                    <a:pt x="27" y="14"/>
                    <a:pt x="27" y="13"/>
                    <a:pt x="26" y="11"/>
                  </a:cubicBezTo>
                  <a:cubicBezTo>
                    <a:pt x="24" y="11"/>
                    <a:pt x="24" y="11"/>
                    <a:pt x="24" y="11"/>
                  </a:cubicBezTo>
                  <a:cubicBezTo>
                    <a:pt x="24" y="11"/>
                    <a:pt x="24" y="11"/>
                    <a:pt x="24" y="11"/>
                  </a:cubicBezTo>
                  <a:cubicBezTo>
                    <a:pt x="24" y="10"/>
                    <a:pt x="23" y="9"/>
                    <a:pt x="23" y="7"/>
                  </a:cubicBezTo>
                  <a:cubicBezTo>
                    <a:pt x="23" y="7"/>
                    <a:pt x="23" y="7"/>
                    <a:pt x="23" y="7"/>
                  </a:cubicBezTo>
                  <a:cubicBezTo>
                    <a:pt x="24" y="6"/>
                    <a:pt x="24" y="6"/>
                    <a:pt x="24" y="6"/>
                  </a:cubicBezTo>
                  <a:cubicBezTo>
                    <a:pt x="24" y="6"/>
                    <a:pt x="24" y="6"/>
                    <a:pt x="24" y="6"/>
                  </a:cubicBezTo>
                  <a:cubicBezTo>
                    <a:pt x="24" y="5"/>
                    <a:pt x="24" y="5"/>
                    <a:pt x="23" y="5"/>
                  </a:cubicBezTo>
                  <a:cubicBezTo>
                    <a:pt x="23" y="5"/>
                    <a:pt x="22" y="3"/>
                    <a:pt x="21" y="3"/>
                  </a:cubicBezTo>
                  <a:cubicBezTo>
                    <a:pt x="20" y="4"/>
                    <a:pt x="20" y="4"/>
                    <a:pt x="20" y="4"/>
                  </a:cubicBezTo>
                  <a:cubicBezTo>
                    <a:pt x="20" y="4"/>
                    <a:pt x="20" y="4"/>
                    <a:pt x="20" y="4"/>
                  </a:cubicBezTo>
                  <a:cubicBezTo>
                    <a:pt x="18" y="4"/>
                    <a:pt x="17" y="3"/>
                    <a:pt x="16" y="3"/>
                  </a:cubicBezTo>
                  <a:cubicBezTo>
                    <a:pt x="16" y="3"/>
                    <a:pt x="16" y="3"/>
                    <a:pt x="16" y="3"/>
                  </a:cubicBezTo>
                  <a:cubicBezTo>
                    <a:pt x="16" y="1"/>
                    <a:pt x="16" y="1"/>
                    <a:pt x="16" y="1"/>
                  </a:cubicBezTo>
                  <a:cubicBezTo>
                    <a:pt x="14" y="0"/>
                    <a:pt x="13" y="0"/>
                    <a:pt x="12" y="1"/>
                  </a:cubicBezTo>
                  <a:cubicBezTo>
                    <a:pt x="12" y="3"/>
                    <a:pt x="12" y="3"/>
                    <a:pt x="12" y="3"/>
                  </a:cubicBezTo>
                  <a:cubicBezTo>
                    <a:pt x="12" y="3"/>
                    <a:pt x="12" y="3"/>
                    <a:pt x="12" y="3"/>
                  </a:cubicBezTo>
                  <a:cubicBezTo>
                    <a:pt x="10" y="3"/>
                    <a:pt x="9" y="4"/>
                    <a:pt x="8" y="4"/>
                  </a:cubicBezTo>
                  <a:cubicBezTo>
                    <a:pt x="8" y="4"/>
                    <a:pt x="7" y="4"/>
                    <a:pt x="7" y="4"/>
                  </a:cubicBezTo>
                  <a:cubicBezTo>
                    <a:pt x="6" y="3"/>
                    <a:pt x="6" y="3"/>
                    <a:pt x="6" y="3"/>
                  </a:cubicBezTo>
                  <a:cubicBezTo>
                    <a:pt x="5" y="4"/>
                    <a:pt x="4" y="5"/>
                    <a:pt x="3" y="6"/>
                  </a:cubicBezTo>
                  <a:cubicBezTo>
                    <a:pt x="5" y="7"/>
                    <a:pt x="5" y="7"/>
                    <a:pt x="5" y="7"/>
                  </a:cubicBezTo>
                  <a:cubicBezTo>
                    <a:pt x="5" y="7"/>
                    <a:pt x="5" y="7"/>
                    <a:pt x="5" y="7"/>
                  </a:cubicBezTo>
                  <a:cubicBezTo>
                    <a:pt x="4" y="9"/>
                    <a:pt x="3" y="10"/>
                    <a:pt x="3" y="11"/>
                  </a:cubicBezTo>
                  <a:cubicBezTo>
                    <a:pt x="3" y="11"/>
                    <a:pt x="3" y="11"/>
                    <a:pt x="3" y="11"/>
                  </a:cubicBezTo>
                  <a:cubicBezTo>
                    <a:pt x="1" y="11"/>
                    <a:pt x="1" y="11"/>
                    <a:pt x="1" y="11"/>
                  </a:cubicBezTo>
                  <a:cubicBezTo>
                    <a:pt x="1" y="13"/>
                    <a:pt x="1" y="14"/>
                    <a:pt x="1" y="15"/>
                  </a:cubicBezTo>
                  <a:cubicBezTo>
                    <a:pt x="3" y="15"/>
                    <a:pt x="3" y="15"/>
                    <a:pt x="3" y="15"/>
                  </a:cubicBezTo>
                  <a:cubicBezTo>
                    <a:pt x="3" y="15"/>
                    <a:pt x="3" y="15"/>
                    <a:pt x="3" y="15"/>
                  </a:cubicBezTo>
                  <a:cubicBezTo>
                    <a:pt x="3" y="17"/>
                    <a:pt x="4" y="18"/>
                    <a:pt x="5" y="19"/>
                  </a:cubicBezTo>
                  <a:cubicBezTo>
                    <a:pt x="5" y="19"/>
                    <a:pt x="5" y="20"/>
                    <a:pt x="5" y="20"/>
                  </a:cubicBezTo>
                  <a:cubicBezTo>
                    <a:pt x="3" y="21"/>
                    <a:pt x="3" y="21"/>
                    <a:pt x="3" y="21"/>
                  </a:cubicBezTo>
                  <a:cubicBezTo>
                    <a:pt x="4" y="22"/>
                    <a:pt x="5" y="23"/>
                    <a:pt x="6" y="24"/>
                  </a:cubicBezTo>
                  <a:cubicBezTo>
                    <a:pt x="7" y="22"/>
                    <a:pt x="7" y="22"/>
                    <a:pt x="7" y="22"/>
                  </a:cubicBezTo>
                  <a:cubicBezTo>
                    <a:pt x="7" y="22"/>
                    <a:pt x="8" y="22"/>
                    <a:pt x="8" y="22"/>
                  </a:cubicBezTo>
                  <a:cubicBezTo>
                    <a:pt x="9" y="23"/>
                    <a:pt x="10" y="24"/>
                    <a:pt x="12" y="24"/>
                  </a:cubicBezTo>
                  <a:cubicBezTo>
                    <a:pt x="12" y="24"/>
                    <a:pt x="12" y="24"/>
                    <a:pt x="12" y="24"/>
                  </a:cubicBezTo>
                  <a:lnTo>
                    <a:pt x="12" y="26"/>
                  </a:lnTo>
                  <a:close/>
                  <a:moveTo>
                    <a:pt x="14" y="22"/>
                  </a:moveTo>
                  <a:cubicBezTo>
                    <a:pt x="12" y="22"/>
                    <a:pt x="9" y="21"/>
                    <a:pt x="8" y="19"/>
                  </a:cubicBezTo>
                  <a:cubicBezTo>
                    <a:pt x="5" y="16"/>
                    <a:pt x="4" y="11"/>
                    <a:pt x="8" y="7"/>
                  </a:cubicBezTo>
                  <a:cubicBezTo>
                    <a:pt x="12" y="3"/>
                    <a:pt x="17" y="5"/>
                    <a:pt x="19" y="8"/>
                  </a:cubicBezTo>
                  <a:cubicBezTo>
                    <a:pt x="22" y="10"/>
                    <a:pt x="24" y="15"/>
                    <a:pt x="20" y="19"/>
                  </a:cubicBezTo>
                  <a:cubicBezTo>
                    <a:pt x="20" y="19"/>
                    <a:pt x="20" y="19"/>
                    <a:pt x="20" y="19"/>
                  </a:cubicBezTo>
                  <a:cubicBezTo>
                    <a:pt x="20" y="19"/>
                    <a:pt x="20" y="19"/>
                    <a:pt x="20" y="19"/>
                  </a:cubicBezTo>
                  <a:cubicBezTo>
                    <a:pt x="20" y="19"/>
                    <a:pt x="20" y="19"/>
                    <a:pt x="20" y="19"/>
                  </a:cubicBezTo>
                  <a:cubicBezTo>
                    <a:pt x="20" y="19"/>
                    <a:pt x="20" y="20"/>
                    <a:pt x="19" y="20"/>
                  </a:cubicBezTo>
                  <a:cubicBezTo>
                    <a:pt x="19" y="20"/>
                    <a:pt x="19" y="20"/>
                    <a:pt x="19" y="20"/>
                  </a:cubicBezTo>
                  <a:cubicBezTo>
                    <a:pt x="19" y="20"/>
                    <a:pt x="19" y="20"/>
                    <a:pt x="19" y="20"/>
                  </a:cubicBezTo>
                  <a:cubicBezTo>
                    <a:pt x="18" y="21"/>
                    <a:pt x="16" y="22"/>
                    <a:pt x="14" y="22"/>
                  </a:cubicBezTo>
                  <a:close/>
                  <a:moveTo>
                    <a:pt x="13" y="5"/>
                  </a:moveTo>
                  <a:cubicBezTo>
                    <a:pt x="12" y="5"/>
                    <a:pt x="10" y="6"/>
                    <a:pt x="8" y="8"/>
                  </a:cubicBezTo>
                  <a:cubicBezTo>
                    <a:pt x="4" y="11"/>
                    <a:pt x="6" y="16"/>
                    <a:pt x="8" y="19"/>
                  </a:cubicBezTo>
                  <a:cubicBezTo>
                    <a:pt x="11" y="21"/>
                    <a:pt x="15" y="23"/>
                    <a:pt x="19" y="19"/>
                  </a:cubicBezTo>
                  <a:cubicBezTo>
                    <a:pt x="19" y="19"/>
                    <a:pt x="19" y="19"/>
                    <a:pt x="19" y="19"/>
                  </a:cubicBezTo>
                  <a:cubicBezTo>
                    <a:pt x="19" y="19"/>
                    <a:pt x="19" y="19"/>
                    <a:pt x="19" y="19"/>
                  </a:cubicBezTo>
                  <a:cubicBezTo>
                    <a:pt x="23" y="15"/>
                    <a:pt x="22" y="11"/>
                    <a:pt x="19" y="8"/>
                  </a:cubicBezTo>
                  <a:cubicBezTo>
                    <a:pt x="18" y="7"/>
                    <a:pt x="16" y="5"/>
                    <a:pt x="1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19" name="Freeform 352"/>
            <p:cNvSpPr>
              <a:spLocks noEditPoints="1"/>
            </p:cNvSpPr>
            <p:nvPr/>
          </p:nvSpPr>
          <p:spPr bwMode="auto">
            <a:xfrm>
              <a:off x="4997" y="3244"/>
              <a:ext cx="68" cy="61"/>
            </a:xfrm>
            <a:custGeom>
              <a:avLst/>
              <a:gdLst>
                <a:gd name="T0" fmla="*/ 11 w 27"/>
                <a:gd name="T1" fmla="*/ 24 h 24"/>
                <a:gd name="T2" fmla="*/ 11 w 27"/>
                <a:gd name="T3" fmla="*/ 22 h 24"/>
                <a:gd name="T4" fmla="*/ 7 w 27"/>
                <a:gd name="T5" fmla="*/ 20 h 24"/>
                <a:gd name="T6" fmla="*/ 6 w 27"/>
                <a:gd name="T7" fmla="*/ 22 h 24"/>
                <a:gd name="T8" fmla="*/ 2 w 27"/>
                <a:gd name="T9" fmla="*/ 18 h 24"/>
                <a:gd name="T10" fmla="*/ 6 w 27"/>
                <a:gd name="T11" fmla="*/ 21 h 24"/>
                <a:gd name="T12" fmla="*/ 7 w 27"/>
                <a:gd name="T13" fmla="*/ 20 h 24"/>
                <a:gd name="T14" fmla="*/ 11 w 27"/>
                <a:gd name="T15" fmla="*/ 22 h 24"/>
                <a:gd name="T16" fmla="*/ 12 w 27"/>
                <a:gd name="T17" fmla="*/ 24 h 24"/>
                <a:gd name="T18" fmla="*/ 15 w 27"/>
                <a:gd name="T19" fmla="*/ 23 h 24"/>
                <a:gd name="T20" fmla="*/ 16 w 27"/>
                <a:gd name="T21" fmla="*/ 21 h 24"/>
                <a:gd name="T22" fmla="*/ 20 w 27"/>
                <a:gd name="T23" fmla="*/ 20 h 24"/>
                <a:gd name="T24" fmla="*/ 24 w 27"/>
                <a:gd name="T25" fmla="*/ 18 h 24"/>
                <a:gd name="T26" fmla="*/ 24 w 27"/>
                <a:gd name="T27" fmla="*/ 16 h 24"/>
                <a:gd name="T28" fmla="*/ 25 w 27"/>
                <a:gd name="T29" fmla="*/ 16 h 24"/>
                <a:gd name="T30" fmla="*/ 25 w 27"/>
                <a:gd name="T31" fmla="*/ 19 h 24"/>
                <a:gd name="T32" fmla="*/ 21 w 27"/>
                <a:gd name="T33" fmla="*/ 22 h 24"/>
                <a:gd name="T34" fmla="*/ 20 w 27"/>
                <a:gd name="T35" fmla="*/ 20 h 24"/>
                <a:gd name="T36" fmla="*/ 16 w 27"/>
                <a:gd name="T37" fmla="*/ 23 h 24"/>
                <a:gd name="T38" fmla="*/ 16 w 27"/>
                <a:gd name="T39" fmla="*/ 24 h 24"/>
                <a:gd name="T40" fmla="*/ 3 w 27"/>
                <a:gd name="T41" fmla="*/ 16 h 24"/>
                <a:gd name="T42" fmla="*/ 2 w 27"/>
                <a:gd name="T43" fmla="*/ 13 h 24"/>
                <a:gd name="T44" fmla="*/ 0 w 27"/>
                <a:gd name="T45" fmla="*/ 13 h 24"/>
                <a:gd name="T46" fmla="*/ 0 w 27"/>
                <a:gd name="T47" fmla="*/ 6 h 24"/>
                <a:gd name="T48" fmla="*/ 1 w 27"/>
                <a:gd name="T49" fmla="*/ 13 h 24"/>
                <a:gd name="T50" fmla="*/ 3 w 27"/>
                <a:gd name="T51" fmla="*/ 13 h 24"/>
                <a:gd name="T52" fmla="*/ 4 w 27"/>
                <a:gd name="T53" fmla="*/ 16 h 24"/>
                <a:gd name="T54" fmla="*/ 24 w 27"/>
                <a:gd name="T55" fmla="*/ 15 h 24"/>
                <a:gd name="T56" fmla="*/ 23 w 27"/>
                <a:gd name="T57" fmla="*/ 15 h 24"/>
                <a:gd name="T58" fmla="*/ 26 w 27"/>
                <a:gd name="T59" fmla="*/ 13 h 24"/>
                <a:gd name="T60" fmla="*/ 27 w 27"/>
                <a:gd name="T61" fmla="*/ 10 h 24"/>
                <a:gd name="T62" fmla="*/ 27 w 27"/>
                <a:gd name="T63" fmla="*/ 13 h 24"/>
                <a:gd name="T64" fmla="*/ 24 w 27"/>
                <a:gd name="T65" fmla="*/ 14 h 24"/>
                <a:gd name="T66" fmla="*/ 24 w 27"/>
                <a:gd name="T67" fmla="*/ 15 h 24"/>
                <a:gd name="T68" fmla="*/ 21 w 27"/>
                <a:gd name="T69" fmla="*/ 10 h 24"/>
                <a:gd name="T70" fmla="*/ 8 w 27"/>
                <a:gd name="T71" fmla="*/ 5 h 24"/>
                <a:gd name="T72" fmla="*/ 6 w 27"/>
                <a:gd name="T73" fmla="*/ 8 h 24"/>
                <a:gd name="T74" fmla="*/ 7 w 27"/>
                <a:gd name="T75" fmla="*/ 5 h 24"/>
                <a:gd name="T76" fmla="*/ 22 w 27"/>
                <a:gd name="T77" fmla="*/ 10 h 24"/>
                <a:gd name="T78" fmla="*/ 4 w 27"/>
                <a:gd name="T79" fmla="*/ 4 h 24"/>
                <a:gd name="T80" fmla="*/ 2 w 27"/>
                <a:gd name="T81" fmla="*/ 3 h 24"/>
                <a:gd name="T82" fmla="*/ 3 w 27"/>
                <a:gd name="T83" fmla="*/ 1 h 24"/>
                <a:gd name="T84" fmla="*/ 3 w 27"/>
                <a:gd name="T85" fmla="*/ 1 h 24"/>
                <a:gd name="T86" fmla="*/ 3 w 27"/>
                <a:gd name="T87" fmla="*/ 1 h 24"/>
                <a:gd name="T88" fmla="*/ 4 w 27"/>
                <a:gd name="T89" fmla="*/ 4 h 24"/>
                <a:gd name="T90" fmla="*/ 4 w 27"/>
                <a:gd name="T9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 h="24">
                  <a:moveTo>
                    <a:pt x="13" y="24"/>
                  </a:moveTo>
                  <a:cubicBezTo>
                    <a:pt x="13" y="24"/>
                    <a:pt x="12" y="24"/>
                    <a:pt x="11" y="24"/>
                  </a:cubicBezTo>
                  <a:cubicBezTo>
                    <a:pt x="11" y="24"/>
                    <a:pt x="11" y="24"/>
                    <a:pt x="11" y="24"/>
                  </a:cubicBezTo>
                  <a:cubicBezTo>
                    <a:pt x="11" y="23"/>
                    <a:pt x="11" y="23"/>
                    <a:pt x="11" y="22"/>
                  </a:cubicBezTo>
                  <a:cubicBezTo>
                    <a:pt x="11" y="22"/>
                    <a:pt x="11" y="22"/>
                    <a:pt x="11" y="22"/>
                  </a:cubicBezTo>
                  <a:cubicBezTo>
                    <a:pt x="9" y="22"/>
                    <a:pt x="8" y="21"/>
                    <a:pt x="7" y="20"/>
                  </a:cubicBezTo>
                  <a:cubicBezTo>
                    <a:pt x="6" y="22"/>
                    <a:pt x="6" y="22"/>
                    <a:pt x="6" y="22"/>
                  </a:cubicBezTo>
                  <a:cubicBezTo>
                    <a:pt x="6" y="22"/>
                    <a:pt x="6" y="22"/>
                    <a:pt x="6" y="22"/>
                  </a:cubicBezTo>
                  <a:cubicBezTo>
                    <a:pt x="4" y="21"/>
                    <a:pt x="3" y="20"/>
                    <a:pt x="2" y="19"/>
                  </a:cubicBezTo>
                  <a:cubicBezTo>
                    <a:pt x="2" y="19"/>
                    <a:pt x="2" y="18"/>
                    <a:pt x="2" y="18"/>
                  </a:cubicBezTo>
                  <a:cubicBezTo>
                    <a:pt x="3" y="18"/>
                    <a:pt x="3" y="18"/>
                    <a:pt x="3" y="18"/>
                  </a:cubicBezTo>
                  <a:cubicBezTo>
                    <a:pt x="4" y="19"/>
                    <a:pt x="5" y="20"/>
                    <a:pt x="6" y="21"/>
                  </a:cubicBezTo>
                  <a:cubicBezTo>
                    <a:pt x="7" y="20"/>
                    <a:pt x="7" y="20"/>
                    <a:pt x="7" y="20"/>
                  </a:cubicBezTo>
                  <a:cubicBezTo>
                    <a:pt x="7" y="20"/>
                    <a:pt x="7" y="20"/>
                    <a:pt x="7" y="20"/>
                  </a:cubicBezTo>
                  <a:cubicBezTo>
                    <a:pt x="9" y="21"/>
                    <a:pt x="10" y="21"/>
                    <a:pt x="11" y="21"/>
                  </a:cubicBezTo>
                  <a:cubicBezTo>
                    <a:pt x="11" y="21"/>
                    <a:pt x="11" y="21"/>
                    <a:pt x="11" y="22"/>
                  </a:cubicBezTo>
                  <a:cubicBezTo>
                    <a:pt x="11" y="22"/>
                    <a:pt x="11" y="22"/>
                    <a:pt x="11" y="22"/>
                  </a:cubicBezTo>
                  <a:cubicBezTo>
                    <a:pt x="11" y="23"/>
                    <a:pt x="11" y="23"/>
                    <a:pt x="12" y="24"/>
                  </a:cubicBezTo>
                  <a:cubicBezTo>
                    <a:pt x="13" y="24"/>
                    <a:pt x="14" y="24"/>
                    <a:pt x="15" y="24"/>
                  </a:cubicBezTo>
                  <a:cubicBezTo>
                    <a:pt x="15" y="23"/>
                    <a:pt x="15" y="23"/>
                    <a:pt x="15" y="23"/>
                  </a:cubicBezTo>
                  <a:cubicBezTo>
                    <a:pt x="15" y="22"/>
                    <a:pt x="16" y="22"/>
                    <a:pt x="16" y="22"/>
                  </a:cubicBezTo>
                  <a:cubicBezTo>
                    <a:pt x="16" y="21"/>
                    <a:pt x="16" y="21"/>
                    <a:pt x="16" y="21"/>
                  </a:cubicBezTo>
                  <a:cubicBezTo>
                    <a:pt x="17" y="21"/>
                    <a:pt x="18" y="20"/>
                    <a:pt x="19" y="20"/>
                  </a:cubicBezTo>
                  <a:cubicBezTo>
                    <a:pt x="20" y="20"/>
                    <a:pt x="20" y="20"/>
                    <a:pt x="20" y="20"/>
                  </a:cubicBezTo>
                  <a:cubicBezTo>
                    <a:pt x="21" y="21"/>
                    <a:pt x="21" y="21"/>
                    <a:pt x="21" y="21"/>
                  </a:cubicBezTo>
                  <a:cubicBezTo>
                    <a:pt x="22" y="20"/>
                    <a:pt x="23" y="19"/>
                    <a:pt x="24" y="18"/>
                  </a:cubicBezTo>
                  <a:cubicBezTo>
                    <a:pt x="24" y="18"/>
                    <a:pt x="24" y="17"/>
                    <a:pt x="24" y="17"/>
                  </a:cubicBezTo>
                  <a:cubicBezTo>
                    <a:pt x="24" y="17"/>
                    <a:pt x="24" y="16"/>
                    <a:pt x="24" y="16"/>
                  </a:cubicBezTo>
                  <a:cubicBezTo>
                    <a:pt x="24" y="16"/>
                    <a:pt x="24" y="16"/>
                    <a:pt x="24" y="16"/>
                  </a:cubicBezTo>
                  <a:cubicBezTo>
                    <a:pt x="25" y="16"/>
                    <a:pt x="25" y="16"/>
                    <a:pt x="25" y="16"/>
                  </a:cubicBezTo>
                  <a:cubicBezTo>
                    <a:pt x="25" y="16"/>
                    <a:pt x="25" y="17"/>
                    <a:pt x="25" y="17"/>
                  </a:cubicBezTo>
                  <a:cubicBezTo>
                    <a:pt x="25" y="18"/>
                    <a:pt x="25" y="18"/>
                    <a:pt x="25" y="19"/>
                  </a:cubicBezTo>
                  <a:cubicBezTo>
                    <a:pt x="25" y="19"/>
                    <a:pt x="25" y="19"/>
                    <a:pt x="24" y="19"/>
                  </a:cubicBezTo>
                  <a:cubicBezTo>
                    <a:pt x="24" y="20"/>
                    <a:pt x="23" y="21"/>
                    <a:pt x="21" y="22"/>
                  </a:cubicBezTo>
                  <a:cubicBezTo>
                    <a:pt x="21" y="22"/>
                    <a:pt x="21" y="22"/>
                    <a:pt x="21" y="22"/>
                  </a:cubicBezTo>
                  <a:cubicBezTo>
                    <a:pt x="20" y="20"/>
                    <a:pt x="20" y="20"/>
                    <a:pt x="20" y="20"/>
                  </a:cubicBezTo>
                  <a:cubicBezTo>
                    <a:pt x="18" y="21"/>
                    <a:pt x="18" y="21"/>
                    <a:pt x="16" y="22"/>
                  </a:cubicBezTo>
                  <a:cubicBezTo>
                    <a:pt x="16" y="22"/>
                    <a:pt x="16" y="23"/>
                    <a:pt x="16" y="23"/>
                  </a:cubicBezTo>
                  <a:cubicBezTo>
                    <a:pt x="16" y="23"/>
                    <a:pt x="16" y="24"/>
                    <a:pt x="16" y="24"/>
                  </a:cubicBezTo>
                  <a:cubicBezTo>
                    <a:pt x="16" y="24"/>
                    <a:pt x="16" y="24"/>
                    <a:pt x="16" y="24"/>
                  </a:cubicBezTo>
                  <a:cubicBezTo>
                    <a:pt x="15" y="24"/>
                    <a:pt x="14" y="24"/>
                    <a:pt x="13" y="24"/>
                  </a:cubicBezTo>
                  <a:close/>
                  <a:moveTo>
                    <a:pt x="3" y="16"/>
                  </a:moveTo>
                  <a:cubicBezTo>
                    <a:pt x="3" y="16"/>
                    <a:pt x="3" y="16"/>
                    <a:pt x="3" y="16"/>
                  </a:cubicBezTo>
                  <a:cubicBezTo>
                    <a:pt x="3" y="15"/>
                    <a:pt x="3" y="14"/>
                    <a:pt x="2" y="13"/>
                  </a:cubicBezTo>
                  <a:cubicBezTo>
                    <a:pt x="0" y="13"/>
                    <a:pt x="0" y="13"/>
                    <a:pt x="0" y="13"/>
                  </a:cubicBezTo>
                  <a:cubicBezTo>
                    <a:pt x="0" y="13"/>
                    <a:pt x="0" y="13"/>
                    <a:pt x="0" y="13"/>
                  </a:cubicBezTo>
                  <a:cubicBezTo>
                    <a:pt x="0" y="12"/>
                    <a:pt x="0" y="8"/>
                    <a:pt x="0" y="7"/>
                  </a:cubicBezTo>
                  <a:cubicBezTo>
                    <a:pt x="0" y="6"/>
                    <a:pt x="0" y="6"/>
                    <a:pt x="0" y="6"/>
                  </a:cubicBezTo>
                  <a:cubicBezTo>
                    <a:pt x="1" y="6"/>
                    <a:pt x="1" y="7"/>
                    <a:pt x="1" y="7"/>
                  </a:cubicBezTo>
                  <a:cubicBezTo>
                    <a:pt x="1" y="8"/>
                    <a:pt x="0" y="11"/>
                    <a:pt x="1" y="13"/>
                  </a:cubicBezTo>
                  <a:cubicBezTo>
                    <a:pt x="3" y="13"/>
                    <a:pt x="3" y="13"/>
                    <a:pt x="3" y="13"/>
                  </a:cubicBezTo>
                  <a:cubicBezTo>
                    <a:pt x="3" y="13"/>
                    <a:pt x="3" y="13"/>
                    <a:pt x="3" y="13"/>
                  </a:cubicBezTo>
                  <a:cubicBezTo>
                    <a:pt x="3" y="14"/>
                    <a:pt x="3" y="15"/>
                    <a:pt x="4" y="15"/>
                  </a:cubicBezTo>
                  <a:cubicBezTo>
                    <a:pt x="4" y="15"/>
                    <a:pt x="4" y="16"/>
                    <a:pt x="4" y="16"/>
                  </a:cubicBezTo>
                  <a:cubicBezTo>
                    <a:pt x="3" y="16"/>
                    <a:pt x="3" y="16"/>
                    <a:pt x="3" y="16"/>
                  </a:cubicBezTo>
                  <a:close/>
                  <a:moveTo>
                    <a:pt x="24" y="15"/>
                  </a:moveTo>
                  <a:cubicBezTo>
                    <a:pt x="24" y="15"/>
                    <a:pt x="24" y="15"/>
                    <a:pt x="23" y="15"/>
                  </a:cubicBezTo>
                  <a:cubicBezTo>
                    <a:pt x="23" y="15"/>
                    <a:pt x="23" y="15"/>
                    <a:pt x="23" y="15"/>
                  </a:cubicBezTo>
                  <a:cubicBezTo>
                    <a:pt x="24" y="14"/>
                    <a:pt x="24" y="14"/>
                    <a:pt x="24" y="14"/>
                  </a:cubicBezTo>
                  <a:cubicBezTo>
                    <a:pt x="25" y="13"/>
                    <a:pt x="25" y="13"/>
                    <a:pt x="26" y="13"/>
                  </a:cubicBezTo>
                  <a:cubicBezTo>
                    <a:pt x="26" y="12"/>
                    <a:pt x="26" y="11"/>
                    <a:pt x="26" y="10"/>
                  </a:cubicBezTo>
                  <a:cubicBezTo>
                    <a:pt x="26" y="10"/>
                    <a:pt x="27" y="10"/>
                    <a:pt x="27" y="10"/>
                  </a:cubicBezTo>
                  <a:cubicBezTo>
                    <a:pt x="27" y="10"/>
                    <a:pt x="27" y="10"/>
                    <a:pt x="27" y="11"/>
                  </a:cubicBezTo>
                  <a:cubicBezTo>
                    <a:pt x="27" y="11"/>
                    <a:pt x="27" y="12"/>
                    <a:pt x="27" y="13"/>
                  </a:cubicBezTo>
                  <a:cubicBezTo>
                    <a:pt x="27" y="13"/>
                    <a:pt x="27" y="13"/>
                    <a:pt x="26" y="13"/>
                  </a:cubicBezTo>
                  <a:cubicBezTo>
                    <a:pt x="25" y="13"/>
                    <a:pt x="25" y="13"/>
                    <a:pt x="24" y="14"/>
                  </a:cubicBezTo>
                  <a:cubicBezTo>
                    <a:pt x="24" y="14"/>
                    <a:pt x="24" y="15"/>
                    <a:pt x="24" y="15"/>
                  </a:cubicBezTo>
                  <a:cubicBezTo>
                    <a:pt x="24" y="15"/>
                    <a:pt x="24" y="15"/>
                    <a:pt x="24" y="15"/>
                  </a:cubicBezTo>
                  <a:close/>
                  <a:moveTo>
                    <a:pt x="22" y="11"/>
                  </a:moveTo>
                  <a:cubicBezTo>
                    <a:pt x="21" y="11"/>
                    <a:pt x="21" y="11"/>
                    <a:pt x="21" y="10"/>
                  </a:cubicBezTo>
                  <a:cubicBezTo>
                    <a:pt x="21" y="7"/>
                    <a:pt x="19" y="4"/>
                    <a:pt x="16" y="3"/>
                  </a:cubicBezTo>
                  <a:cubicBezTo>
                    <a:pt x="14" y="3"/>
                    <a:pt x="11" y="2"/>
                    <a:pt x="8" y="5"/>
                  </a:cubicBezTo>
                  <a:cubicBezTo>
                    <a:pt x="7" y="6"/>
                    <a:pt x="6" y="7"/>
                    <a:pt x="6" y="8"/>
                  </a:cubicBezTo>
                  <a:cubicBezTo>
                    <a:pt x="6" y="8"/>
                    <a:pt x="6" y="8"/>
                    <a:pt x="6" y="8"/>
                  </a:cubicBezTo>
                  <a:cubicBezTo>
                    <a:pt x="5" y="8"/>
                    <a:pt x="5" y="8"/>
                    <a:pt x="5" y="8"/>
                  </a:cubicBezTo>
                  <a:cubicBezTo>
                    <a:pt x="6" y="7"/>
                    <a:pt x="6" y="6"/>
                    <a:pt x="7" y="5"/>
                  </a:cubicBezTo>
                  <a:cubicBezTo>
                    <a:pt x="10" y="2"/>
                    <a:pt x="13" y="2"/>
                    <a:pt x="16" y="3"/>
                  </a:cubicBezTo>
                  <a:cubicBezTo>
                    <a:pt x="19" y="4"/>
                    <a:pt x="22" y="7"/>
                    <a:pt x="22" y="10"/>
                  </a:cubicBezTo>
                  <a:cubicBezTo>
                    <a:pt x="22" y="11"/>
                    <a:pt x="22" y="11"/>
                    <a:pt x="22" y="11"/>
                  </a:cubicBezTo>
                  <a:close/>
                  <a:moveTo>
                    <a:pt x="4" y="4"/>
                  </a:moveTo>
                  <a:cubicBezTo>
                    <a:pt x="3" y="4"/>
                    <a:pt x="3" y="4"/>
                    <a:pt x="3" y="4"/>
                  </a:cubicBezTo>
                  <a:cubicBezTo>
                    <a:pt x="2" y="3"/>
                    <a:pt x="2" y="3"/>
                    <a:pt x="2" y="3"/>
                  </a:cubicBezTo>
                  <a:cubicBezTo>
                    <a:pt x="2" y="3"/>
                    <a:pt x="2" y="3"/>
                    <a:pt x="2" y="3"/>
                  </a:cubicBezTo>
                  <a:cubicBezTo>
                    <a:pt x="2" y="2"/>
                    <a:pt x="3" y="2"/>
                    <a:pt x="3" y="1"/>
                  </a:cubicBezTo>
                  <a:cubicBezTo>
                    <a:pt x="3" y="1"/>
                    <a:pt x="3" y="1"/>
                    <a:pt x="3" y="1"/>
                  </a:cubicBezTo>
                  <a:cubicBezTo>
                    <a:pt x="3" y="1"/>
                    <a:pt x="3" y="0"/>
                    <a:pt x="3" y="1"/>
                  </a:cubicBezTo>
                  <a:cubicBezTo>
                    <a:pt x="3" y="1"/>
                    <a:pt x="3" y="1"/>
                    <a:pt x="3" y="1"/>
                  </a:cubicBezTo>
                  <a:cubicBezTo>
                    <a:pt x="3" y="1"/>
                    <a:pt x="3" y="1"/>
                    <a:pt x="3" y="1"/>
                  </a:cubicBezTo>
                  <a:cubicBezTo>
                    <a:pt x="3" y="2"/>
                    <a:pt x="3" y="2"/>
                    <a:pt x="3" y="3"/>
                  </a:cubicBezTo>
                  <a:cubicBezTo>
                    <a:pt x="4" y="4"/>
                    <a:pt x="4" y="4"/>
                    <a:pt x="4" y="4"/>
                  </a:cubicBezTo>
                  <a:cubicBezTo>
                    <a:pt x="4" y="4"/>
                    <a:pt x="4" y="4"/>
                    <a:pt x="4" y="4"/>
                  </a:cubicBezTo>
                  <a:cubicBezTo>
                    <a:pt x="4" y="4"/>
                    <a:pt x="4" y="4"/>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20" name="Freeform 353"/>
            <p:cNvSpPr/>
            <p:nvPr/>
          </p:nvSpPr>
          <p:spPr bwMode="auto">
            <a:xfrm>
              <a:off x="5002" y="3285"/>
              <a:ext cx="2" cy="8"/>
            </a:xfrm>
            <a:custGeom>
              <a:avLst/>
              <a:gdLst>
                <a:gd name="T0" fmla="*/ 1 w 1"/>
                <a:gd name="T1" fmla="*/ 3 h 3"/>
                <a:gd name="T2" fmla="*/ 1 w 1"/>
                <a:gd name="T3" fmla="*/ 3 h 3"/>
                <a:gd name="T4" fmla="*/ 0 w 1"/>
                <a:gd name="T5" fmla="*/ 3 h 3"/>
                <a:gd name="T6" fmla="*/ 1 w 1"/>
                <a:gd name="T7" fmla="*/ 0 h 3"/>
                <a:gd name="T8" fmla="*/ 1 w 1"/>
                <a:gd name="T9" fmla="*/ 0 h 3"/>
                <a:gd name="T10" fmla="*/ 1 w 1"/>
                <a:gd name="T11" fmla="*/ 0 h 3"/>
                <a:gd name="T12" fmla="*/ 1 w 1"/>
                <a:gd name="T13" fmla="*/ 3 h 3"/>
                <a:gd name="T14" fmla="*/ 1 w 1"/>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1" y="3"/>
                  </a:moveTo>
                  <a:cubicBezTo>
                    <a:pt x="1" y="3"/>
                    <a:pt x="1" y="3"/>
                    <a:pt x="1" y="3"/>
                  </a:cubicBezTo>
                  <a:cubicBezTo>
                    <a:pt x="0" y="3"/>
                    <a:pt x="0" y="3"/>
                    <a:pt x="0" y="3"/>
                  </a:cubicBezTo>
                  <a:cubicBezTo>
                    <a:pt x="0" y="2"/>
                    <a:pt x="1" y="1"/>
                    <a:pt x="1" y="0"/>
                  </a:cubicBezTo>
                  <a:cubicBezTo>
                    <a:pt x="1" y="0"/>
                    <a:pt x="1" y="0"/>
                    <a:pt x="1" y="0"/>
                  </a:cubicBezTo>
                  <a:cubicBezTo>
                    <a:pt x="1" y="0"/>
                    <a:pt x="1" y="0"/>
                    <a:pt x="1" y="0"/>
                  </a:cubicBezTo>
                  <a:cubicBezTo>
                    <a:pt x="1" y="1"/>
                    <a:pt x="1" y="2"/>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21" name="Freeform 354"/>
            <p:cNvSpPr/>
            <p:nvPr/>
          </p:nvSpPr>
          <p:spPr bwMode="auto">
            <a:xfrm>
              <a:off x="5060" y="3234"/>
              <a:ext cx="5" cy="8"/>
            </a:xfrm>
            <a:custGeom>
              <a:avLst/>
              <a:gdLst>
                <a:gd name="T0" fmla="*/ 0 w 2"/>
                <a:gd name="T1" fmla="*/ 3 h 3"/>
                <a:gd name="T2" fmla="*/ 0 w 2"/>
                <a:gd name="T3" fmla="*/ 3 h 3"/>
                <a:gd name="T4" fmla="*/ 0 w 2"/>
                <a:gd name="T5" fmla="*/ 2 h 3"/>
                <a:gd name="T6" fmla="*/ 1 w 2"/>
                <a:gd name="T7" fmla="*/ 1 h 3"/>
                <a:gd name="T8" fmla="*/ 2 w 2"/>
                <a:gd name="T9" fmla="*/ 0 h 3"/>
                <a:gd name="T10" fmla="*/ 2 w 2"/>
                <a:gd name="T11" fmla="*/ 1 h 3"/>
                <a:gd name="T12" fmla="*/ 1 w 2"/>
                <a:gd name="T13" fmla="*/ 2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3"/>
                  </a:cubicBezTo>
                  <a:cubicBezTo>
                    <a:pt x="0" y="2"/>
                    <a:pt x="0" y="2"/>
                    <a:pt x="0" y="2"/>
                  </a:cubicBezTo>
                  <a:cubicBezTo>
                    <a:pt x="1" y="1"/>
                    <a:pt x="1" y="1"/>
                    <a:pt x="1" y="1"/>
                  </a:cubicBezTo>
                  <a:cubicBezTo>
                    <a:pt x="1" y="0"/>
                    <a:pt x="2" y="0"/>
                    <a:pt x="2" y="0"/>
                  </a:cubicBezTo>
                  <a:cubicBezTo>
                    <a:pt x="2" y="1"/>
                    <a:pt x="2" y="1"/>
                    <a:pt x="2" y="1"/>
                  </a:cubicBezTo>
                  <a:cubicBezTo>
                    <a:pt x="1" y="2"/>
                    <a:pt x="1" y="2"/>
                    <a:pt x="1" y="2"/>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22" name="Freeform 355"/>
            <p:cNvSpPr/>
            <p:nvPr/>
          </p:nvSpPr>
          <p:spPr bwMode="auto">
            <a:xfrm>
              <a:off x="5078" y="3260"/>
              <a:ext cx="5" cy="5"/>
            </a:xfrm>
            <a:custGeom>
              <a:avLst/>
              <a:gdLst>
                <a:gd name="T0" fmla="*/ 0 w 2"/>
                <a:gd name="T1" fmla="*/ 2 h 2"/>
                <a:gd name="T2" fmla="*/ 0 w 2"/>
                <a:gd name="T3" fmla="*/ 2 h 2"/>
                <a:gd name="T4" fmla="*/ 0 w 2"/>
                <a:gd name="T5" fmla="*/ 2 h 2"/>
                <a:gd name="T6" fmla="*/ 1 w 2"/>
                <a:gd name="T7" fmla="*/ 0 h 2"/>
                <a:gd name="T8" fmla="*/ 1 w 2"/>
                <a:gd name="T9" fmla="*/ 0 h 2"/>
                <a:gd name="T10" fmla="*/ 2 w 2"/>
                <a:gd name="T11" fmla="*/ 0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2"/>
                  </a:cubicBezTo>
                  <a:cubicBezTo>
                    <a:pt x="1" y="1"/>
                    <a:pt x="1" y="1"/>
                    <a:pt x="1" y="0"/>
                  </a:cubicBezTo>
                  <a:cubicBezTo>
                    <a:pt x="1" y="0"/>
                    <a:pt x="1" y="0"/>
                    <a:pt x="1" y="0"/>
                  </a:cubicBezTo>
                  <a:cubicBezTo>
                    <a:pt x="2" y="0"/>
                    <a:pt x="2" y="0"/>
                    <a:pt x="2" y="0"/>
                  </a:cubicBezTo>
                  <a:cubicBezTo>
                    <a:pt x="1" y="1"/>
                    <a:pt x="1" y="1"/>
                    <a:pt x="1"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23" name="Freeform 356"/>
            <p:cNvSpPr/>
            <p:nvPr/>
          </p:nvSpPr>
          <p:spPr bwMode="auto">
            <a:xfrm>
              <a:off x="5081" y="3260"/>
              <a:ext cx="2" cy="5"/>
            </a:xfrm>
            <a:custGeom>
              <a:avLst/>
              <a:gdLst>
                <a:gd name="T0" fmla="*/ 0 w 1"/>
                <a:gd name="T1" fmla="*/ 2 h 2"/>
                <a:gd name="T2" fmla="*/ 0 w 1"/>
                <a:gd name="T3" fmla="*/ 2 h 2"/>
                <a:gd name="T4" fmla="*/ 0 w 1"/>
                <a:gd name="T5" fmla="*/ 2 h 2"/>
                <a:gd name="T6" fmla="*/ 1 w 1"/>
                <a:gd name="T7" fmla="*/ 0 h 2"/>
                <a:gd name="T8" fmla="*/ 1 w 1"/>
                <a:gd name="T9" fmla="*/ 0 h 2"/>
                <a:gd name="T10" fmla="*/ 1 w 1"/>
                <a:gd name="T11" fmla="*/ 0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2"/>
                  </a:cubicBezTo>
                  <a:cubicBezTo>
                    <a:pt x="0" y="1"/>
                    <a:pt x="1" y="1"/>
                    <a:pt x="1" y="0"/>
                  </a:cubicBezTo>
                  <a:cubicBezTo>
                    <a:pt x="1" y="0"/>
                    <a:pt x="1" y="0"/>
                    <a:pt x="1" y="0"/>
                  </a:cubicBezTo>
                  <a:cubicBezTo>
                    <a:pt x="1" y="0"/>
                    <a:pt x="1" y="0"/>
                    <a:pt x="1" y="0"/>
                  </a:cubicBezTo>
                  <a:cubicBezTo>
                    <a:pt x="1" y="1"/>
                    <a:pt x="0"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24" name="Freeform 357"/>
            <p:cNvSpPr/>
            <p:nvPr/>
          </p:nvSpPr>
          <p:spPr bwMode="auto">
            <a:xfrm>
              <a:off x="5083" y="3260"/>
              <a:ext cx="3" cy="5"/>
            </a:xfrm>
            <a:custGeom>
              <a:avLst/>
              <a:gdLst>
                <a:gd name="T0" fmla="*/ 0 w 1"/>
                <a:gd name="T1" fmla="*/ 2 h 2"/>
                <a:gd name="T2" fmla="*/ 0 w 1"/>
                <a:gd name="T3" fmla="*/ 2 h 2"/>
                <a:gd name="T4" fmla="*/ 0 w 1"/>
                <a:gd name="T5" fmla="*/ 2 h 2"/>
                <a:gd name="T6" fmla="*/ 1 w 1"/>
                <a:gd name="T7" fmla="*/ 0 h 2"/>
                <a:gd name="T8" fmla="*/ 1 w 1"/>
                <a:gd name="T9" fmla="*/ 0 h 2"/>
                <a:gd name="T10" fmla="*/ 1 w 1"/>
                <a:gd name="T11" fmla="*/ 0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2"/>
                  </a:cubicBezTo>
                  <a:cubicBezTo>
                    <a:pt x="0" y="1"/>
                    <a:pt x="0" y="1"/>
                    <a:pt x="1" y="0"/>
                  </a:cubicBezTo>
                  <a:cubicBezTo>
                    <a:pt x="1" y="0"/>
                    <a:pt x="1" y="0"/>
                    <a:pt x="1" y="0"/>
                  </a:cubicBezTo>
                  <a:cubicBezTo>
                    <a:pt x="1" y="0"/>
                    <a:pt x="1" y="0"/>
                    <a:pt x="1" y="0"/>
                  </a:cubicBezTo>
                  <a:cubicBezTo>
                    <a:pt x="1" y="1"/>
                    <a:pt x="0"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25" name="Freeform 358"/>
            <p:cNvSpPr/>
            <p:nvPr/>
          </p:nvSpPr>
          <p:spPr bwMode="auto">
            <a:xfrm>
              <a:off x="5083" y="3260"/>
              <a:ext cx="5" cy="5"/>
            </a:xfrm>
            <a:custGeom>
              <a:avLst/>
              <a:gdLst>
                <a:gd name="T0" fmla="*/ 0 w 2"/>
                <a:gd name="T1" fmla="*/ 2 h 2"/>
                <a:gd name="T2" fmla="*/ 0 w 2"/>
                <a:gd name="T3" fmla="*/ 2 h 2"/>
                <a:gd name="T4" fmla="*/ 0 w 2"/>
                <a:gd name="T5" fmla="*/ 2 h 2"/>
                <a:gd name="T6" fmla="*/ 1 w 2"/>
                <a:gd name="T7" fmla="*/ 1 h 2"/>
                <a:gd name="T8" fmla="*/ 1 w 2"/>
                <a:gd name="T9" fmla="*/ 1 h 2"/>
                <a:gd name="T10" fmla="*/ 1 w 2"/>
                <a:gd name="T11" fmla="*/ 1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2"/>
                  </a:cubicBezTo>
                  <a:cubicBezTo>
                    <a:pt x="1" y="1"/>
                    <a:pt x="1" y="1"/>
                    <a:pt x="1" y="1"/>
                  </a:cubicBezTo>
                  <a:cubicBezTo>
                    <a:pt x="1" y="0"/>
                    <a:pt x="1" y="0"/>
                    <a:pt x="1" y="1"/>
                  </a:cubicBezTo>
                  <a:cubicBezTo>
                    <a:pt x="2" y="1"/>
                    <a:pt x="2" y="1"/>
                    <a:pt x="1" y="1"/>
                  </a:cubicBezTo>
                  <a:cubicBezTo>
                    <a:pt x="1" y="1"/>
                    <a:pt x="1" y="2"/>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26" name="Freeform 359"/>
            <p:cNvSpPr/>
            <p:nvPr/>
          </p:nvSpPr>
          <p:spPr bwMode="auto">
            <a:xfrm>
              <a:off x="5068" y="3252"/>
              <a:ext cx="2" cy="8"/>
            </a:xfrm>
            <a:custGeom>
              <a:avLst/>
              <a:gdLst>
                <a:gd name="T0" fmla="*/ 0 w 1"/>
                <a:gd name="T1" fmla="*/ 3 h 3"/>
                <a:gd name="T2" fmla="*/ 0 w 1"/>
                <a:gd name="T3" fmla="*/ 2 h 3"/>
                <a:gd name="T4" fmla="*/ 0 w 1"/>
                <a:gd name="T5" fmla="*/ 1 h 3"/>
                <a:gd name="T6" fmla="*/ 0 w 1"/>
                <a:gd name="T7" fmla="*/ 0 h 3"/>
                <a:gd name="T8" fmla="*/ 1 w 1"/>
                <a:gd name="T9" fmla="*/ 0 h 3"/>
                <a:gd name="T10" fmla="*/ 1 w 1"/>
                <a:gd name="T11" fmla="*/ 0 h 3"/>
                <a:gd name="T12" fmla="*/ 1 w 1"/>
                <a:gd name="T13" fmla="*/ 1 h 3"/>
                <a:gd name="T14" fmla="*/ 1 w 1"/>
                <a:gd name="T15" fmla="*/ 2 h 3"/>
                <a:gd name="T16" fmla="*/ 0 w 1"/>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3"/>
                  </a:moveTo>
                  <a:cubicBezTo>
                    <a:pt x="0" y="3"/>
                    <a:pt x="0" y="2"/>
                    <a:pt x="0" y="2"/>
                  </a:cubicBezTo>
                  <a:cubicBezTo>
                    <a:pt x="0" y="2"/>
                    <a:pt x="0" y="1"/>
                    <a:pt x="0" y="1"/>
                  </a:cubicBezTo>
                  <a:cubicBezTo>
                    <a:pt x="0" y="1"/>
                    <a:pt x="0" y="1"/>
                    <a:pt x="0" y="0"/>
                  </a:cubicBezTo>
                  <a:cubicBezTo>
                    <a:pt x="0" y="0"/>
                    <a:pt x="1" y="0"/>
                    <a:pt x="1" y="0"/>
                  </a:cubicBezTo>
                  <a:cubicBezTo>
                    <a:pt x="1" y="0"/>
                    <a:pt x="1" y="0"/>
                    <a:pt x="1" y="0"/>
                  </a:cubicBezTo>
                  <a:cubicBezTo>
                    <a:pt x="1" y="1"/>
                    <a:pt x="1" y="1"/>
                    <a:pt x="1" y="1"/>
                  </a:cubicBezTo>
                  <a:cubicBezTo>
                    <a:pt x="1" y="2"/>
                    <a:pt x="1" y="2"/>
                    <a:pt x="1" y="2"/>
                  </a:cubicBezTo>
                  <a:cubicBezTo>
                    <a:pt x="1" y="2"/>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27" name="Freeform 360"/>
            <p:cNvSpPr/>
            <p:nvPr/>
          </p:nvSpPr>
          <p:spPr bwMode="auto">
            <a:xfrm>
              <a:off x="5078" y="3257"/>
              <a:ext cx="3" cy="8"/>
            </a:xfrm>
            <a:custGeom>
              <a:avLst/>
              <a:gdLst>
                <a:gd name="T0" fmla="*/ 0 w 1"/>
                <a:gd name="T1" fmla="*/ 3 h 3"/>
                <a:gd name="T2" fmla="*/ 0 w 1"/>
                <a:gd name="T3" fmla="*/ 3 h 3"/>
                <a:gd name="T4" fmla="*/ 0 w 1"/>
                <a:gd name="T5" fmla="*/ 2 h 3"/>
                <a:gd name="T6" fmla="*/ 0 w 1"/>
                <a:gd name="T7" fmla="*/ 2 h 3"/>
                <a:gd name="T8" fmla="*/ 0 w 1"/>
                <a:gd name="T9" fmla="*/ 1 h 3"/>
                <a:gd name="T10" fmla="*/ 1 w 1"/>
                <a:gd name="T11" fmla="*/ 1 h 3"/>
                <a:gd name="T12" fmla="*/ 1 w 1"/>
                <a:gd name="T13" fmla="*/ 1 h 3"/>
                <a:gd name="T14" fmla="*/ 1 w 1"/>
                <a:gd name="T15" fmla="*/ 2 h 3"/>
                <a:gd name="T16" fmla="*/ 0 w 1"/>
                <a:gd name="T17" fmla="*/ 2 h 3"/>
                <a:gd name="T18" fmla="*/ 0 w 1"/>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3">
                  <a:moveTo>
                    <a:pt x="0" y="3"/>
                  </a:moveTo>
                  <a:cubicBezTo>
                    <a:pt x="0" y="3"/>
                    <a:pt x="0" y="3"/>
                    <a:pt x="0" y="3"/>
                  </a:cubicBezTo>
                  <a:cubicBezTo>
                    <a:pt x="0" y="3"/>
                    <a:pt x="0" y="3"/>
                    <a:pt x="0" y="2"/>
                  </a:cubicBezTo>
                  <a:cubicBezTo>
                    <a:pt x="0" y="2"/>
                    <a:pt x="0" y="2"/>
                    <a:pt x="0" y="2"/>
                  </a:cubicBezTo>
                  <a:cubicBezTo>
                    <a:pt x="0" y="1"/>
                    <a:pt x="0" y="1"/>
                    <a:pt x="0" y="1"/>
                  </a:cubicBezTo>
                  <a:cubicBezTo>
                    <a:pt x="0" y="1"/>
                    <a:pt x="0" y="0"/>
                    <a:pt x="1" y="1"/>
                  </a:cubicBezTo>
                  <a:cubicBezTo>
                    <a:pt x="1" y="1"/>
                    <a:pt x="1" y="1"/>
                    <a:pt x="1" y="1"/>
                  </a:cubicBezTo>
                  <a:cubicBezTo>
                    <a:pt x="1" y="1"/>
                    <a:pt x="1" y="1"/>
                    <a:pt x="1" y="2"/>
                  </a:cubicBezTo>
                  <a:cubicBezTo>
                    <a:pt x="1" y="2"/>
                    <a:pt x="1" y="2"/>
                    <a:pt x="0" y="2"/>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28" name="Freeform 361"/>
            <p:cNvSpPr/>
            <p:nvPr/>
          </p:nvSpPr>
          <p:spPr bwMode="auto">
            <a:xfrm>
              <a:off x="5106" y="3229"/>
              <a:ext cx="3" cy="3"/>
            </a:xfrm>
            <a:custGeom>
              <a:avLst/>
              <a:gdLst>
                <a:gd name="T0" fmla="*/ 0 w 1"/>
                <a:gd name="T1" fmla="*/ 1 h 1"/>
                <a:gd name="T2" fmla="*/ 0 w 1"/>
                <a:gd name="T3" fmla="*/ 1 h 1"/>
                <a:gd name="T4" fmla="*/ 0 w 1"/>
                <a:gd name="T5" fmla="*/ 0 h 1"/>
                <a:gd name="T6" fmla="*/ 1 w 1"/>
                <a:gd name="T7" fmla="*/ 0 h 1"/>
                <a:gd name="T8" fmla="*/ 1 w 1"/>
                <a:gd name="T9" fmla="*/ 0 h 1"/>
                <a:gd name="T10" fmla="*/ 1 w 1"/>
                <a:gd name="T11" fmla="*/ 0 h 1"/>
                <a:gd name="T12" fmla="*/ 1 w 1"/>
                <a:gd name="T13" fmla="*/ 0 h 1"/>
                <a:gd name="T14" fmla="*/ 1 w 1"/>
                <a:gd name="T15" fmla="*/ 0 h 1"/>
                <a:gd name="T16" fmla="*/ 1 w 1"/>
                <a:gd name="T17" fmla="*/ 1 h 1"/>
                <a:gd name="T18" fmla="*/ 0 w 1"/>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0" y="1"/>
                  </a:moveTo>
                  <a:cubicBezTo>
                    <a:pt x="0" y="1"/>
                    <a:pt x="0" y="1"/>
                    <a:pt x="0" y="1"/>
                  </a:cubicBezTo>
                  <a:cubicBezTo>
                    <a:pt x="0" y="0"/>
                    <a:pt x="0" y="0"/>
                    <a:pt x="0" y="0"/>
                  </a:cubicBezTo>
                  <a:cubicBezTo>
                    <a:pt x="0"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1"/>
                    <a:pt x="1" y="1"/>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29" name="Freeform 362"/>
            <p:cNvSpPr/>
            <p:nvPr/>
          </p:nvSpPr>
          <p:spPr bwMode="auto">
            <a:xfrm>
              <a:off x="5096" y="3257"/>
              <a:ext cx="2" cy="5"/>
            </a:xfrm>
            <a:custGeom>
              <a:avLst/>
              <a:gdLst>
                <a:gd name="T0" fmla="*/ 0 w 1"/>
                <a:gd name="T1" fmla="*/ 2 h 2"/>
                <a:gd name="T2" fmla="*/ 0 w 1"/>
                <a:gd name="T3" fmla="*/ 2 h 2"/>
                <a:gd name="T4" fmla="*/ 0 w 1"/>
                <a:gd name="T5" fmla="*/ 2 h 2"/>
                <a:gd name="T6" fmla="*/ 1 w 1"/>
                <a:gd name="T7" fmla="*/ 0 h 2"/>
                <a:gd name="T8" fmla="*/ 1 w 1"/>
                <a:gd name="T9" fmla="*/ 0 h 2"/>
                <a:gd name="T10" fmla="*/ 1 w 1"/>
                <a:gd name="T11" fmla="*/ 0 h 2"/>
                <a:gd name="T12" fmla="*/ 1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2"/>
                  </a:cubicBezTo>
                  <a:cubicBezTo>
                    <a:pt x="0" y="1"/>
                    <a:pt x="0" y="1"/>
                    <a:pt x="1" y="0"/>
                  </a:cubicBezTo>
                  <a:cubicBezTo>
                    <a:pt x="1" y="0"/>
                    <a:pt x="1" y="0"/>
                    <a:pt x="1" y="0"/>
                  </a:cubicBezTo>
                  <a:cubicBezTo>
                    <a:pt x="1" y="0"/>
                    <a:pt x="1" y="0"/>
                    <a:pt x="1" y="0"/>
                  </a:cubicBezTo>
                  <a:cubicBezTo>
                    <a:pt x="1" y="1"/>
                    <a:pt x="1" y="1"/>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30" name="Freeform 363"/>
            <p:cNvSpPr/>
            <p:nvPr/>
          </p:nvSpPr>
          <p:spPr bwMode="auto">
            <a:xfrm>
              <a:off x="5093" y="3255"/>
              <a:ext cx="3" cy="5"/>
            </a:xfrm>
            <a:custGeom>
              <a:avLst/>
              <a:gdLst>
                <a:gd name="T0" fmla="*/ 1 w 1"/>
                <a:gd name="T1" fmla="*/ 2 h 2"/>
                <a:gd name="T2" fmla="*/ 0 w 1"/>
                <a:gd name="T3" fmla="*/ 2 h 2"/>
                <a:gd name="T4" fmla="*/ 0 w 1"/>
                <a:gd name="T5" fmla="*/ 2 h 2"/>
                <a:gd name="T6" fmla="*/ 1 w 1"/>
                <a:gd name="T7" fmla="*/ 0 h 2"/>
                <a:gd name="T8" fmla="*/ 1 w 1"/>
                <a:gd name="T9" fmla="*/ 0 h 2"/>
                <a:gd name="T10" fmla="*/ 1 w 1"/>
                <a:gd name="T11" fmla="*/ 0 h 2"/>
                <a:gd name="T12" fmla="*/ 1 w 1"/>
                <a:gd name="T13" fmla="*/ 2 h 2"/>
                <a:gd name="T14" fmla="*/ 1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1" y="2"/>
                  </a:moveTo>
                  <a:cubicBezTo>
                    <a:pt x="1" y="2"/>
                    <a:pt x="0" y="2"/>
                    <a:pt x="0" y="2"/>
                  </a:cubicBezTo>
                  <a:cubicBezTo>
                    <a:pt x="0" y="2"/>
                    <a:pt x="0" y="2"/>
                    <a:pt x="0" y="2"/>
                  </a:cubicBezTo>
                  <a:cubicBezTo>
                    <a:pt x="0" y="1"/>
                    <a:pt x="0" y="1"/>
                    <a:pt x="1" y="0"/>
                  </a:cubicBezTo>
                  <a:cubicBezTo>
                    <a:pt x="1" y="0"/>
                    <a:pt x="1" y="0"/>
                    <a:pt x="1" y="0"/>
                  </a:cubicBezTo>
                  <a:cubicBezTo>
                    <a:pt x="1" y="0"/>
                    <a:pt x="1" y="0"/>
                    <a:pt x="1" y="0"/>
                  </a:cubicBezTo>
                  <a:cubicBezTo>
                    <a:pt x="1"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31" name="Freeform 364"/>
            <p:cNvSpPr/>
            <p:nvPr/>
          </p:nvSpPr>
          <p:spPr bwMode="auto">
            <a:xfrm>
              <a:off x="5106" y="3244"/>
              <a:ext cx="3" cy="5"/>
            </a:xfrm>
            <a:custGeom>
              <a:avLst/>
              <a:gdLst>
                <a:gd name="T0" fmla="*/ 0 w 1"/>
                <a:gd name="T1" fmla="*/ 2 h 2"/>
                <a:gd name="T2" fmla="*/ 0 w 1"/>
                <a:gd name="T3" fmla="*/ 2 h 2"/>
                <a:gd name="T4" fmla="*/ 0 w 1"/>
                <a:gd name="T5" fmla="*/ 1 h 2"/>
                <a:gd name="T6" fmla="*/ 0 w 1"/>
                <a:gd name="T7" fmla="*/ 0 h 2"/>
                <a:gd name="T8" fmla="*/ 0 w 1"/>
                <a:gd name="T9" fmla="*/ 0 h 2"/>
                <a:gd name="T10" fmla="*/ 1 w 1"/>
                <a:gd name="T11" fmla="*/ 0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0" y="1"/>
                    <a:pt x="0" y="0"/>
                    <a:pt x="0" y="0"/>
                  </a:cubicBezTo>
                  <a:cubicBezTo>
                    <a:pt x="0" y="0"/>
                    <a:pt x="0" y="0"/>
                    <a:pt x="0" y="0"/>
                  </a:cubicBezTo>
                  <a:cubicBezTo>
                    <a:pt x="0" y="0"/>
                    <a:pt x="1" y="0"/>
                    <a:pt x="1" y="0"/>
                  </a:cubicBezTo>
                  <a:cubicBezTo>
                    <a:pt x="0" y="1"/>
                    <a:pt x="0"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32" name="Freeform 365"/>
            <p:cNvSpPr/>
            <p:nvPr/>
          </p:nvSpPr>
          <p:spPr bwMode="auto">
            <a:xfrm>
              <a:off x="5070" y="3249"/>
              <a:ext cx="3" cy="8"/>
            </a:xfrm>
            <a:custGeom>
              <a:avLst/>
              <a:gdLst>
                <a:gd name="T0" fmla="*/ 1 w 1"/>
                <a:gd name="T1" fmla="*/ 3 h 3"/>
                <a:gd name="T2" fmla="*/ 0 w 1"/>
                <a:gd name="T3" fmla="*/ 2 h 3"/>
                <a:gd name="T4" fmla="*/ 0 w 1"/>
                <a:gd name="T5" fmla="*/ 2 h 3"/>
                <a:gd name="T6" fmla="*/ 1 w 1"/>
                <a:gd name="T7" fmla="*/ 1 h 3"/>
                <a:gd name="T8" fmla="*/ 1 w 1"/>
                <a:gd name="T9" fmla="*/ 0 h 3"/>
                <a:gd name="T10" fmla="*/ 1 w 1"/>
                <a:gd name="T11" fmla="*/ 1 h 3"/>
                <a:gd name="T12" fmla="*/ 1 w 1"/>
                <a:gd name="T13" fmla="*/ 2 h 3"/>
                <a:gd name="T14" fmla="*/ 1 w 1"/>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1" y="3"/>
                  </a:moveTo>
                  <a:cubicBezTo>
                    <a:pt x="1" y="3"/>
                    <a:pt x="0" y="3"/>
                    <a:pt x="0" y="2"/>
                  </a:cubicBezTo>
                  <a:cubicBezTo>
                    <a:pt x="0" y="2"/>
                    <a:pt x="0" y="2"/>
                    <a:pt x="0" y="2"/>
                  </a:cubicBezTo>
                  <a:cubicBezTo>
                    <a:pt x="0" y="2"/>
                    <a:pt x="1" y="1"/>
                    <a:pt x="1" y="1"/>
                  </a:cubicBezTo>
                  <a:cubicBezTo>
                    <a:pt x="1" y="0"/>
                    <a:pt x="1" y="0"/>
                    <a:pt x="1" y="0"/>
                  </a:cubicBezTo>
                  <a:cubicBezTo>
                    <a:pt x="1" y="0"/>
                    <a:pt x="1" y="1"/>
                    <a:pt x="1" y="1"/>
                  </a:cubicBezTo>
                  <a:cubicBezTo>
                    <a:pt x="1" y="1"/>
                    <a:pt x="1" y="2"/>
                    <a:pt x="1" y="2"/>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33" name="Freeform 366"/>
            <p:cNvSpPr/>
            <p:nvPr/>
          </p:nvSpPr>
          <p:spPr bwMode="auto">
            <a:xfrm>
              <a:off x="5065" y="3237"/>
              <a:ext cx="3" cy="5"/>
            </a:xfrm>
            <a:custGeom>
              <a:avLst/>
              <a:gdLst>
                <a:gd name="T0" fmla="*/ 0 w 1"/>
                <a:gd name="T1" fmla="*/ 2 h 2"/>
                <a:gd name="T2" fmla="*/ 0 w 1"/>
                <a:gd name="T3" fmla="*/ 2 h 2"/>
                <a:gd name="T4" fmla="*/ 0 w 1"/>
                <a:gd name="T5" fmla="*/ 2 h 2"/>
                <a:gd name="T6" fmla="*/ 0 w 1"/>
                <a:gd name="T7" fmla="*/ 0 h 2"/>
                <a:gd name="T8" fmla="*/ 1 w 1"/>
                <a:gd name="T9" fmla="*/ 0 h 2"/>
                <a:gd name="T10" fmla="*/ 1 w 1"/>
                <a:gd name="T11" fmla="*/ 0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2"/>
                  </a:cubicBezTo>
                  <a:cubicBezTo>
                    <a:pt x="0" y="1"/>
                    <a:pt x="0" y="0"/>
                    <a:pt x="0" y="0"/>
                  </a:cubicBezTo>
                  <a:cubicBezTo>
                    <a:pt x="0" y="0"/>
                    <a:pt x="0" y="0"/>
                    <a:pt x="1" y="0"/>
                  </a:cubicBezTo>
                  <a:cubicBezTo>
                    <a:pt x="1" y="0"/>
                    <a:pt x="1" y="0"/>
                    <a:pt x="1" y="0"/>
                  </a:cubicBezTo>
                  <a:cubicBezTo>
                    <a:pt x="1" y="1"/>
                    <a:pt x="1"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34" name="Freeform 367"/>
            <p:cNvSpPr/>
            <p:nvPr/>
          </p:nvSpPr>
          <p:spPr bwMode="auto">
            <a:xfrm>
              <a:off x="5063" y="3237"/>
              <a:ext cx="2" cy="2"/>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0" y="1"/>
                    <a:pt x="1" y="0"/>
                    <a:pt x="1" y="0"/>
                  </a:cubicBezTo>
                  <a:cubicBezTo>
                    <a:pt x="1" y="0"/>
                    <a:pt x="1" y="0"/>
                    <a:pt x="1" y="0"/>
                  </a:cubicBezTo>
                  <a:cubicBezTo>
                    <a:pt x="1" y="0"/>
                    <a:pt x="1" y="0"/>
                    <a:pt x="1" y="0"/>
                  </a:cubicBezTo>
                  <a:cubicBezTo>
                    <a:pt x="1" y="0"/>
                    <a:pt x="1"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35" name="Freeform 368"/>
            <p:cNvSpPr/>
            <p:nvPr/>
          </p:nvSpPr>
          <p:spPr bwMode="auto">
            <a:xfrm>
              <a:off x="5065" y="3237"/>
              <a:ext cx="3" cy="5"/>
            </a:xfrm>
            <a:custGeom>
              <a:avLst/>
              <a:gdLst>
                <a:gd name="T0" fmla="*/ 0 w 1"/>
                <a:gd name="T1" fmla="*/ 2 h 2"/>
                <a:gd name="T2" fmla="*/ 0 w 1"/>
                <a:gd name="T3" fmla="*/ 2 h 2"/>
                <a:gd name="T4" fmla="*/ 0 w 1"/>
                <a:gd name="T5" fmla="*/ 2 h 2"/>
                <a:gd name="T6" fmla="*/ 0 w 1"/>
                <a:gd name="T7" fmla="*/ 1 h 2"/>
                <a:gd name="T8" fmla="*/ 0 w 1"/>
                <a:gd name="T9" fmla="*/ 0 h 2"/>
                <a:gd name="T10" fmla="*/ 0 w 1"/>
                <a:gd name="T11" fmla="*/ 0 h 2"/>
                <a:gd name="T12" fmla="*/ 1 w 1"/>
                <a:gd name="T13" fmla="*/ 0 h 2"/>
                <a:gd name="T14" fmla="*/ 0 w 1"/>
                <a:gd name="T15" fmla="*/ 2 h 2"/>
                <a:gd name="T16" fmla="*/ 0 w 1"/>
                <a:gd name="T17" fmla="*/ 2 h 2"/>
                <a:gd name="T18" fmla="*/ 0 w 1"/>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0" y="2"/>
                  </a:moveTo>
                  <a:cubicBezTo>
                    <a:pt x="0" y="2"/>
                    <a:pt x="0" y="2"/>
                    <a:pt x="0" y="2"/>
                  </a:cubicBezTo>
                  <a:cubicBezTo>
                    <a:pt x="0" y="2"/>
                    <a:pt x="0" y="2"/>
                    <a:pt x="0" y="2"/>
                  </a:cubicBezTo>
                  <a:cubicBezTo>
                    <a:pt x="0" y="2"/>
                    <a:pt x="0" y="1"/>
                    <a:pt x="0" y="1"/>
                  </a:cubicBezTo>
                  <a:cubicBezTo>
                    <a:pt x="0" y="0"/>
                    <a:pt x="0" y="0"/>
                    <a:pt x="0" y="0"/>
                  </a:cubicBezTo>
                  <a:cubicBezTo>
                    <a:pt x="0" y="0"/>
                    <a:pt x="0" y="0"/>
                    <a:pt x="0" y="0"/>
                  </a:cubicBezTo>
                  <a:cubicBezTo>
                    <a:pt x="1" y="0"/>
                    <a:pt x="1" y="0"/>
                    <a:pt x="1" y="0"/>
                  </a:cubicBezTo>
                  <a:cubicBezTo>
                    <a:pt x="0" y="2"/>
                    <a:pt x="0" y="2"/>
                    <a:pt x="0" y="2"/>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36" name="Freeform 369"/>
            <p:cNvSpPr/>
            <p:nvPr/>
          </p:nvSpPr>
          <p:spPr bwMode="auto">
            <a:xfrm>
              <a:off x="5065" y="3249"/>
              <a:ext cx="3" cy="3"/>
            </a:xfrm>
            <a:custGeom>
              <a:avLst/>
              <a:gdLst>
                <a:gd name="T0" fmla="*/ 0 w 1"/>
                <a:gd name="T1" fmla="*/ 1 h 1"/>
                <a:gd name="T2" fmla="*/ 0 w 1"/>
                <a:gd name="T3" fmla="*/ 1 h 1"/>
                <a:gd name="T4" fmla="*/ 0 w 1"/>
                <a:gd name="T5" fmla="*/ 1 h 1"/>
                <a:gd name="T6" fmla="*/ 0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0" y="0"/>
                    <a:pt x="0" y="0"/>
                    <a:pt x="0" y="0"/>
                  </a:cubicBezTo>
                  <a:cubicBezTo>
                    <a:pt x="1" y="0"/>
                    <a:pt x="1" y="0"/>
                    <a:pt x="1" y="0"/>
                  </a:cubicBezTo>
                  <a:cubicBezTo>
                    <a:pt x="1" y="0"/>
                    <a:pt x="1" y="0"/>
                    <a:pt x="1" y="0"/>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37" name="Freeform 370"/>
            <p:cNvSpPr/>
            <p:nvPr/>
          </p:nvSpPr>
          <p:spPr bwMode="auto">
            <a:xfrm>
              <a:off x="5065" y="3249"/>
              <a:ext cx="3" cy="6"/>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1 h 2"/>
                <a:gd name="T12" fmla="*/ 0 w 1"/>
                <a:gd name="T13" fmla="*/ 1 h 2"/>
                <a:gd name="T14" fmla="*/ 0 w 1"/>
                <a:gd name="T15" fmla="*/ 2 h 2"/>
                <a:gd name="T16" fmla="*/ 0 w 1"/>
                <a:gd name="T17" fmla="*/ 2 h 2"/>
                <a:gd name="T18" fmla="*/ 0 w 1"/>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0" y="2"/>
                  </a:moveTo>
                  <a:cubicBezTo>
                    <a:pt x="0" y="2"/>
                    <a:pt x="0" y="2"/>
                    <a:pt x="0" y="2"/>
                  </a:cubicBezTo>
                  <a:cubicBezTo>
                    <a:pt x="0" y="2"/>
                    <a:pt x="0" y="1"/>
                    <a:pt x="0" y="1"/>
                  </a:cubicBezTo>
                  <a:cubicBezTo>
                    <a:pt x="1" y="0"/>
                    <a:pt x="1" y="0"/>
                    <a:pt x="1" y="0"/>
                  </a:cubicBezTo>
                  <a:cubicBezTo>
                    <a:pt x="1" y="0"/>
                    <a:pt x="1" y="0"/>
                    <a:pt x="1" y="0"/>
                  </a:cubicBezTo>
                  <a:cubicBezTo>
                    <a:pt x="1" y="0"/>
                    <a:pt x="1" y="1"/>
                    <a:pt x="1" y="1"/>
                  </a:cubicBezTo>
                  <a:cubicBezTo>
                    <a:pt x="0" y="1"/>
                    <a:pt x="0" y="1"/>
                    <a:pt x="0" y="1"/>
                  </a:cubicBezTo>
                  <a:cubicBezTo>
                    <a:pt x="0" y="2"/>
                    <a:pt x="0" y="2"/>
                    <a:pt x="0" y="2"/>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38" name="Freeform 371"/>
            <p:cNvSpPr/>
            <p:nvPr/>
          </p:nvSpPr>
          <p:spPr bwMode="auto">
            <a:xfrm>
              <a:off x="5065" y="3252"/>
              <a:ext cx="3" cy="3"/>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0" y="0"/>
                    <a:pt x="1" y="0"/>
                    <a:pt x="1" y="0"/>
                  </a:cubicBezTo>
                  <a:cubicBezTo>
                    <a:pt x="1" y="0"/>
                    <a:pt x="1" y="0"/>
                    <a:pt x="1" y="0"/>
                  </a:cubicBezTo>
                  <a:cubicBezTo>
                    <a:pt x="1" y="0"/>
                    <a:pt x="1" y="0"/>
                    <a:pt x="1" y="0"/>
                  </a:cubicBezTo>
                  <a:cubicBezTo>
                    <a:pt x="1" y="0"/>
                    <a:pt x="1"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39" name="Freeform 372"/>
            <p:cNvSpPr/>
            <p:nvPr/>
          </p:nvSpPr>
          <p:spPr bwMode="auto">
            <a:xfrm>
              <a:off x="5065" y="3252"/>
              <a:ext cx="5" cy="5"/>
            </a:xfrm>
            <a:custGeom>
              <a:avLst/>
              <a:gdLst>
                <a:gd name="T0" fmla="*/ 1 w 2"/>
                <a:gd name="T1" fmla="*/ 2 h 2"/>
                <a:gd name="T2" fmla="*/ 1 w 2"/>
                <a:gd name="T3" fmla="*/ 1 h 2"/>
                <a:gd name="T4" fmla="*/ 1 w 2"/>
                <a:gd name="T5" fmla="*/ 1 h 2"/>
                <a:gd name="T6" fmla="*/ 1 w 2"/>
                <a:gd name="T7" fmla="*/ 0 h 2"/>
                <a:gd name="T8" fmla="*/ 2 w 2"/>
                <a:gd name="T9" fmla="*/ 0 h 2"/>
                <a:gd name="T10" fmla="*/ 2 w 2"/>
                <a:gd name="T11" fmla="*/ 0 h 2"/>
                <a:gd name="T12" fmla="*/ 1 w 2"/>
                <a:gd name="T13" fmla="*/ 1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1"/>
                    <a:pt x="1" y="1"/>
                  </a:cubicBezTo>
                  <a:cubicBezTo>
                    <a:pt x="0" y="1"/>
                    <a:pt x="0" y="1"/>
                    <a:pt x="1" y="1"/>
                  </a:cubicBezTo>
                  <a:cubicBezTo>
                    <a:pt x="1" y="0"/>
                    <a:pt x="1" y="0"/>
                    <a:pt x="1" y="0"/>
                  </a:cubicBezTo>
                  <a:cubicBezTo>
                    <a:pt x="1" y="0"/>
                    <a:pt x="2" y="0"/>
                    <a:pt x="2" y="0"/>
                  </a:cubicBezTo>
                  <a:cubicBezTo>
                    <a:pt x="2" y="0"/>
                    <a:pt x="2" y="0"/>
                    <a:pt x="2" y="0"/>
                  </a:cubicBezTo>
                  <a:cubicBezTo>
                    <a:pt x="1" y="1"/>
                    <a:pt x="1" y="1"/>
                    <a:pt x="1" y="1"/>
                  </a:cubicBezTo>
                  <a:cubicBezTo>
                    <a:pt x="1" y="1"/>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40" name="Freeform 373"/>
            <p:cNvSpPr/>
            <p:nvPr/>
          </p:nvSpPr>
          <p:spPr bwMode="auto">
            <a:xfrm>
              <a:off x="5073" y="3252"/>
              <a:ext cx="3" cy="3"/>
            </a:xfrm>
            <a:custGeom>
              <a:avLst/>
              <a:gdLst>
                <a:gd name="T0" fmla="*/ 0 w 1"/>
                <a:gd name="T1" fmla="*/ 1 h 1"/>
                <a:gd name="T2" fmla="*/ 0 w 1"/>
                <a:gd name="T3" fmla="*/ 1 h 1"/>
                <a:gd name="T4" fmla="*/ 0 w 1"/>
                <a:gd name="T5" fmla="*/ 1 h 1"/>
                <a:gd name="T6" fmla="*/ 0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0" y="0"/>
                    <a:pt x="0" y="0"/>
                    <a:pt x="0" y="0"/>
                  </a:cubicBezTo>
                  <a:cubicBezTo>
                    <a:pt x="1" y="0"/>
                    <a:pt x="1" y="0"/>
                    <a:pt x="1" y="0"/>
                  </a:cubicBezTo>
                  <a:cubicBezTo>
                    <a:pt x="1" y="0"/>
                    <a:pt x="1" y="0"/>
                    <a:pt x="1" y="0"/>
                  </a:cubicBezTo>
                  <a:cubicBezTo>
                    <a:pt x="0" y="0"/>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41" name="Freeform 374"/>
            <p:cNvSpPr/>
            <p:nvPr/>
          </p:nvSpPr>
          <p:spPr bwMode="auto">
            <a:xfrm>
              <a:off x="5073" y="3252"/>
              <a:ext cx="3" cy="5"/>
            </a:xfrm>
            <a:custGeom>
              <a:avLst/>
              <a:gdLst>
                <a:gd name="T0" fmla="*/ 0 w 1"/>
                <a:gd name="T1" fmla="*/ 2 h 2"/>
                <a:gd name="T2" fmla="*/ 0 w 1"/>
                <a:gd name="T3" fmla="*/ 1 h 2"/>
                <a:gd name="T4" fmla="*/ 0 w 1"/>
                <a:gd name="T5" fmla="*/ 1 h 2"/>
                <a:gd name="T6" fmla="*/ 1 w 1"/>
                <a:gd name="T7" fmla="*/ 0 h 2"/>
                <a:gd name="T8" fmla="*/ 1 w 1"/>
                <a:gd name="T9" fmla="*/ 0 h 2"/>
                <a:gd name="T10" fmla="*/ 1 w 1"/>
                <a:gd name="T11" fmla="*/ 1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1"/>
                    <a:pt x="0" y="1"/>
                  </a:cubicBezTo>
                  <a:cubicBezTo>
                    <a:pt x="0" y="1"/>
                    <a:pt x="0" y="1"/>
                    <a:pt x="0" y="1"/>
                  </a:cubicBezTo>
                  <a:cubicBezTo>
                    <a:pt x="1" y="0"/>
                    <a:pt x="1" y="0"/>
                    <a:pt x="1" y="0"/>
                  </a:cubicBezTo>
                  <a:cubicBezTo>
                    <a:pt x="1" y="0"/>
                    <a:pt x="1" y="0"/>
                    <a:pt x="1" y="0"/>
                  </a:cubicBezTo>
                  <a:cubicBezTo>
                    <a:pt x="1" y="0"/>
                    <a:pt x="1" y="1"/>
                    <a:pt x="1" y="1"/>
                  </a:cubicBezTo>
                  <a:cubicBezTo>
                    <a:pt x="0" y="1"/>
                    <a:pt x="0"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42" name="Freeform 375"/>
            <p:cNvSpPr/>
            <p:nvPr/>
          </p:nvSpPr>
          <p:spPr bwMode="auto">
            <a:xfrm>
              <a:off x="5073" y="3255"/>
              <a:ext cx="5" cy="2"/>
            </a:xfrm>
            <a:custGeom>
              <a:avLst/>
              <a:gdLst>
                <a:gd name="T0" fmla="*/ 0 w 2"/>
                <a:gd name="T1" fmla="*/ 1 h 1"/>
                <a:gd name="T2" fmla="*/ 0 w 2"/>
                <a:gd name="T3" fmla="*/ 1 h 1"/>
                <a:gd name="T4" fmla="*/ 0 w 2"/>
                <a:gd name="T5" fmla="*/ 1 h 1"/>
                <a:gd name="T6" fmla="*/ 1 w 2"/>
                <a:gd name="T7" fmla="*/ 0 h 1"/>
                <a:gd name="T8" fmla="*/ 2 w 2"/>
                <a:gd name="T9" fmla="*/ 0 h 1"/>
                <a:gd name="T10" fmla="*/ 2 w 2"/>
                <a:gd name="T11" fmla="*/ 0 h 1"/>
                <a:gd name="T12" fmla="*/ 1 w 2"/>
                <a:gd name="T13" fmla="*/ 1 h 1"/>
                <a:gd name="T14" fmla="*/ 0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0" y="1"/>
                  </a:moveTo>
                  <a:cubicBezTo>
                    <a:pt x="0" y="1"/>
                    <a:pt x="0" y="1"/>
                    <a:pt x="0" y="1"/>
                  </a:cubicBezTo>
                  <a:cubicBezTo>
                    <a:pt x="0" y="1"/>
                    <a:pt x="0" y="1"/>
                    <a:pt x="0" y="1"/>
                  </a:cubicBezTo>
                  <a:cubicBezTo>
                    <a:pt x="1" y="0"/>
                    <a:pt x="1" y="0"/>
                    <a:pt x="1" y="0"/>
                  </a:cubicBezTo>
                  <a:cubicBezTo>
                    <a:pt x="2" y="0"/>
                    <a:pt x="2" y="0"/>
                    <a:pt x="2" y="0"/>
                  </a:cubicBezTo>
                  <a:cubicBezTo>
                    <a:pt x="2" y="0"/>
                    <a:pt x="2" y="0"/>
                    <a:pt x="2" y="0"/>
                  </a:cubicBezTo>
                  <a:cubicBezTo>
                    <a:pt x="1" y="0"/>
                    <a:pt x="1" y="0"/>
                    <a:pt x="1"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43" name="Freeform 376"/>
            <p:cNvSpPr/>
            <p:nvPr/>
          </p:nvSpPr>
          <p:spPr bwMode="auto">
            <a:xfrm>
              <a:off x="5076" y="3255"/>
              <a:ext cx="2" cy="2"/>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0" y="1"/>
                    <a:pt x="1" y="0"/>
                    <a:pt x="1" y="0"/>
                  </a:cubicBezTo>
                  <a:cubicBezTo>
                    <a:pt x="1" y="0"/>
                    <a:pt x="1" y="0"/>
                    <a:pt x="1" y="0"/>
                  </a:cubicBezTo>
                  <a:cubicBezTo>
                    <a:pt x="1" y="0"/>
                    <a:pt x="1" y="0"/>
                    <a:pt x="1" y="0"/>
                  </a:cubicBezTo>
                  <a:cubicBezTo>
                    <a:pt x="1" y="0"/>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44" name="Freeform 377"/>
            <p:cNvSpPr/>
            <p:nvPr/>
          </p:nvSpPr>
          <p:spPr bwMode="auto">
            <a:xfrm>
              <a:off x="5076" y="3255"/>
              <a:ext cx="5" cy="5"/>
            </a:xfrm>
            <a:custGeom>
              <a:avLst/>
              <a:gdLst>
                <a:gd name="T0" fmla="*/ 0 w 2"/>
                <a:gd name="T1" fmla="*/ 2 h 2"/>
                <a:gd name="T2" fmla="*/ 0 w 2"/>
                <a:gd name="T3" fmla="*/ 2 h 2"/>
                <a:gd name="T4" fmla="*/ 0 w 2"/>
                <a:gd name="T5" fmla="*/ 1 h 2"/>
                <a:gd name="T6" fmla="*/ 2 w 2"/>
                <a:gd name="T7" fmla="*/ 0 h 2"/>
                <a:gd name="T8" fmla="*/ 2 w 2"/>
                <a:gd name="T9" fmla="*/ 0 h 2"/>
                <a:gd name="T10" fmla="*/ 2 w 2"/>
                <a:gd name="T11" fmla="*/ 0 h 2"/>
                <a:gd name="T12" fmla="*/ 1 w 2"/>
                <a:gd name="T13" fmla="*/ 1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1"/>
                    <a:pt x="0" y="1"/>
                    <a:pt x="0" y="1"/>
                  </a:cubicBezTo>
                  <a:cubicBezTo>
                    <a:pt x="2" y="0"/>
                    <a:pt x="2" y="0"/>
                    <a:pt x="2" y="0"/>
                  </a:cubicBezTo>
                  <a:cubicBezTo>
                    <a:pt x="2" y="0"/>
                    <a:pt x="2" y="0"/>
                    <a:pt x="2" y="0"/>
                  </a:cubicBezTo>
                  <a:cubicBezTo>
                    <a:pt x="2" y="0"/>
                    <a:pt x="2" y="0"/>
                    <a:pt x="2" y="0"/>
                  </a:cubicBezTo>
                  <a:cubicBezTo>
                    <a:pt x="1" y="1"/>
                    <a:pt x="1" y="1"/>
                    <a:pt x="1" y="1"/>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45" name="Freeform 378"/>
            <p:cNvSpPr/>
            <p:nvPr/>
          </p:nvSpPr>
          <p:spPr bwMode="auto">
            <a:xfrm>
              <a:off x="5088" y="3257"/>
              <a:ext cx="3" cy="3"/>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1" y="0"/>
                    <a:pt x="1" y="0"/>
                    <a:pt x="1" y="0"/>
                  </a:cubicBezTo>
                  <a:cubicBezTo>
                    <a:pt x="1" y="0"/>
                    <a:pt x="1" y="0"/>
                    <a:pt x="1" y="0"/>
                  </a:cubicBezTo>
                  <a:cubicBezTo>
                    <a:pt x="1" y="0"/>
                    <a:pt x="1" y="0"/>
                    <a:pt x="1" y="0"/>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46" name="Freeform 379"/>
            <p:cNvSpPr/>
            <p:nvPr/>
          </p:nvSpPr>
          <p:spPr bwMode="auto">
            <a:xfrm>
              <a:off x="5088" y="3255"/>
              <a:ext cx="5" cy="5"/>
            </a:xfrm>
            <a:custGeom>
              <a:avLst/>
              <a:gdLst>
                <a:gd name="T0" fmla="*/ 0 w 2"/>
                <a:gd name="T1" fmla="*/ 2 h 2"/>
                <a:gd name="T2" fmla="*/ 0 w 2"/>
                <a:gd name="T3" fmla="*/ 2 h 2"/>
                <a:gd name="T4" fmla="*/ 0 w 2"/>
                <a:gd name="T5" fmla="*/ 2 h 2"/>
                <a:gd name="T6" fmla="*/ 1 w 2"/>
                <a:gd name="T7" fmla="*/ 1 h 2"/>
                <a:gd name="T8" fmla="*/ 1 w 2"/>
                <a:gd name="T9" fmla="*/ 1 h 2"/>
                <a:gd name="T10" fmla="*/ 2 w 2"/>
                <a:gd name="T11" fmla="*/ 1 h 2"/>
                <a:gd name="T12" fmla="*/ 0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2"/>
                  </a:cubicBezTo>
                  <a:cubicBezTo>
                    <a:pt x="0" y="2"/>
                    <a:pt x="1" y="1"/>
                    <a:pt x="1" y="1"/>
                  </a:cubicBezTo>
                  <a:cubicBezTo>
                    <a:pt x="1" y="0"/>
                    <a:pt x="1" y="0"/>
                    <a:pt x="1" y="1"/>
                  </a:cubicBezTo>
                  <a:cubicBezTo>
                    <a:pt x="2" y="1"/>
                    <a:pt x="2" y="1"/>
                    <a:pt x="2" y="1"/>
                  </a:cubicBezTo>
                  <a:cubicBezTo>
                    <a:pt x="1" y="1"/>
                    <a:pt x="1"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47" name="Freeform 380"/>
            <p:cNvSpPr/>
            <p:nvPr/>
          </p:nvSpPr>
          <p:spPr bwMode="auto">
            <a:xfrm>
              <a:off x="5091" y="3255"/>
              <a:ext cx="2" cy="5"/>
            </a:xfrm>
            <a:custGeom>
              <a:avLst/>
              <a:gdLst>
                <a:gd name="T0" fmla="*/ 0 w 1"/>
                <a:gd name="T1" fmla="*/ 2 h 2"/>
                <a:gd name="T2" fmla="*/ 0 w 1"/>
                <a:gd name="T3" fmla="*/ 2 h 2"/>
                <a:gd name="T4" fmla="*/ 0 w 1"/>
                <a:gd name="T5" fmla="*/ 2 h 2"/>
                <a:gd name="T6" fmla="*/ 1 w 1"/>
                <a:gd name="T7" fmla="*/ 0 h 2"/>
                <a:gd name="T8" fmla="*/ 1 w 1"/>
                <a:gd name="T9" fmla="*/ 0 h 2"/>
                <a:gd name="T10" fmla="*/ 1 w 1"/>
                <a:gd name="T11" fmla="*/ 0 h 2"/>
                <a:gd name="T12" fmla="*/ 0 w 1"/>
                <a:gd name="T13" fmla="*/ 2 h 2"/>
                <a:gd name="T14" fmla="*/ 0 w 1"/>
                <a:gd name="T15" fmla="*/ 2 h 2"/>
                <a:gd name="T16" fmla="*/ 0 w 1"/>
                <a:gd name="T17" fmla="*/ 2 h 2"/>
                <a:gd name="T18" fmla="*/ 0 w 1"/>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0" y="2"/>
                  </a:moveTo>
                  <a:cubicBezTo>
                    <a:pt x="0" y="2"/>
                    <a:pt x="0" y="2"/>
                    <a:pt x="0" y="2"/>
                  </a:cubicBezTo>
                  <a:cubicBezTo>
                    <a:pt x="0" y="2"/>
                    <a:pt x="0" y="2"/>
                    <a:pt x="0" y="2"/>
                  </a:cubicBezTo>
                  <a:cubicBezTo>
                    <a:pt x="1" y="0"/>
                    <a:pt x="1" y="0"/>
                    <a:pt x="1" y="0"/>
                  </a:cubicBezTo>
                  <a:cubicBezTo>
                    <a:pt x="1" y="0"/>
                    <a:pt x="1" y="0"/>
                    <a:pt x="1" y="0"/>
                  </a:cubicBezTo>
                  <a:cubicBezTo>
                    <a:pt x="1" y="0"/>
                    <a:pt x="1" y="0"/>
                    <a:pt x="1" y="0"/>
                  </a:cubicBezTo>
                  <a:cubicBezTo>
                    <a:pt x="0" y="2"/>
                    <a:pt x="0" y="2"/>
                    <a:pt x="0" y="2"/>
                  </a:cubicBezTo>
                  <a:cubicBezTo>
                    <a:pt x="0" y="2"/>
                    <a:pt x="0" y="2"/>
                    <a:pt x="0" y="2"/>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48" name="Freeform 381"/>
            <p:cNvSpPr/>
            <p:nvPr/>
          </p:nvSpPr>
          <p:spPr bwMode="auto">
            <a:xfrm>
              <a:off x="5068" y="3219"/>
              <a:ext cx="2" cy="3"/>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1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1" y="0"/>
                    <a:pt x="1" y="0"/>
                    <a:pt x="1" y="0"/>
                  </a:cubicBezTo>
                  <a:cubicBezTo>
                    <a:pt x="1" y="0"/>
                    <a:pt x="1" y="0"/>
                    <a:pt x="1" y="0"/>
                  </a:cubicBezTo>
                  <a:cubicBezTo>
                    <a:pt x="1" y="0"/>
                    <a:pt x="1" y="1"/>
                    <a:pt x="1" y="1"/>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49" name="Freeform 382"/>
            <p:cNvSpPr/>
            <p:nvPr/>
          </p:nvSpPr>
          <p:spPr bwMode="auto">
            <a:xfrm>
              <a:off x="5068" y="3222"/>
              <a:ext cx="5" cy="2"/>
            </a:xfrm>
            <a:custGeom>
              <a:avLst/>
              <a:gdLst>
                <a:gd name="T0" fmla="*/ 0 w 2"/>
                <a:gd name="T1" fmla="*/ 1 h 1"/>
                <a:gd name="T2" fmla="*/ 0 w 2"/>
                <a:gd name="T3" fmla="*/ 1 h 1"/>
                <a:gd name="T4" fmla="*/ 0 w 2"/>
                <a:gd name="T5" fmla="*/ 1 h 1"/>
                <a:gd name="T6" fmla="*/ 1 w 2"/>
                <a:gd name="T7" fmla="*/ 0 h 1"/>
                <a:gd name="T8" fmla="*/ 1 w 2"/>
                <a:gd name="T9" fmla="*/ 0 h 1"/>
                <a:gd name="T10" fmla="*/ 2 w 2"/>
                <a:gd name="T11" fmla="*/ 0 h 1"/>
                <a:gd name="T12" fmla="*/ 2 w 2"/>
                <a:gd name="T13" fmla="*/ 0 h 1"/>
                <a:gd name="T14" fmla="*/ 1 w 2"/>
                <a:gd name="T15" fmla="*/ 1 h 1"/>
                <a:gd name="T16" fmla="*/ 1 w 2"/>
                <a:gd name="T17" fmla="*/ 1 h 1"/>
                <a:gd name="T18" fmla="*/ 1 w 2"/>
                <a:gd name="T19" fmla="*/ 1 h 1"/>
                <a:gd name="T20" fmla="*/ 0 w 2"/>
                <a:gd name="T2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1">
                  <a:moveTo>
                    <a:pt x="0" y="1"/>
                  </a:moveTo>
                  <a:cubicBezTo>
                    <a:pt x="0" y="1"/>
                    <a:pt x="0" y="1"/>
                    <a:pt x="0" y="1"/>
                  </a:cubicBezTo>
                  <a:cubicBezTo>
                    <a:pt x="0" y="1"/>
                    <a:pt x="0" y="1"/>
                    <a:pt x="0" y="1"/>
                  </a:cubicBezTo>
                  <a:cubicBezTo>
                    <a:pt x="1" y="0"/>
                    <a:pt x="1" y="0"/>
                    <a:pt x="1" y="0"/>
                  </a:cubicBezTo>
                  <a:cubicBezTo>
                    <a:pt x="1" y="0"/>
                    <a:pt x="1" y="0"/>
                    <a:pt x="1" y="0"/>
                  </a:cubicBezTo>
                  <a:cubicBezTo>
                    <a:pt x="2" y="0"/>
                    <a:pt x="2" y="0"/>
                    <a:pt x="2" y="0"/>
                  </a:cubicBezTo>
                  <a:cubicBezTo>
                    <a:pt x="2" y="0"/>
                    <a:pt x="2" y="0"/>
                    <a:pt x="2" y="0"/>
                  </a:cubicBezTo>
                  <a:cubicBezTo>
                    <a:pt x="1" y="1"/>
                    <a:pt x="1" y="1"/>
                    <a:pt x="1" y="1"/>
                  </a:cubicBezTo>
                  <a:cubicBezTo>
                    <a:pt x="1" y="1"/>
                    <a:pt x="1" y="1"/>
                    <a:pt x="1" y="1"/>
                  </a:cubicBezTo>
                  <a:cubicBezTo>
                    <a:pt x="1" y="1"/>
                    <a:pt x="1" y="1"/>
                    <a:pt x="1" y="1"/>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50" name="Freeform 383"/>
            <p:cNvSpPr/>
            <p:nvPr/>
          </p:nvSpPr>
          <p:spPr bwMode="auto">
            <a:xfrm>
              <a:off x="5073" y="3222"/>
              <a:ext cx="8" cy="7"/>
            </a:xfrm>
            <a:custGeom>
              <a:avLst/>
              <a:gdLst>
                <a:gd name="T0" fmla="*/ 0 w 3"/>
                <a:gd name="T1" fmla="*/ 3 h 3"/>
                <a:gd name="T2" fmla="*/ 0 w 3"/>
                <a:gd name="T3" fmla="*/ 3 h 3"/>
                <a:gd name="T4" fmla="*/ 0 w 3"/>
                <a:gd name="T5" fmla="*/ 3 h 3"/>
                <a:gd name="T6" fmla="*/ 2 w 3"/>
                <a:gd name="T7" fmla="*/ 1 h 3"/>
                <a:gd name="T8" fmla="*/ 3 w 3"/>
                <a:gd name="T9" fmla="*/ 0 h 3"/>
                <a:gd name="T10" fmla="*/ 3 w 3"/>
                <a:gd name="T11" fmla="*/ 0 h 3"/>
                <a:gd name="T12" fmla="*/ 3 w 3"/>
                <a:gd name="T13" fmla="*/ 1 h 3"/>
                <a:gd name="T14" fmla="*/ 2 w 3"/>
                <a:gd name="T15" fmla="*/ 1 h 3"/>
                <a:gd name="T16" fmla="*/ 1 w 3"/>
                <a:gd name="T17" fmla="*/ 3 h 3"/>
                <a:gd name="T18" fmla="*/ 0 w 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0" y="3"/>
                  </a:moveTo>
                  <a:cubicBezTo>
                    <a:pt x="0" y="3"/>
                    <a:pt x="0" y="3"/>
                    <a:pt x="0" y="3"/>
                  </a:cubicBezTo>
                  <a:cubicBezTo>
                    <a:pt x="0" y="3"/>
                    <a:pt x="0" y="3"/>
                    <a:pt x="0" y="3"/>
                  </a:cubicBezTo>
                  <a:cubicBezTo>
                    <a:pt x="1" y="2"/>
                    <a:pt x="1" y="2"/>
                    <a:pt x="2" y="1"/>
                  </a:cubicBezTo>
                  <a:cubicBezTo>
                    <a:pt x="3" y="0"/>
                    <a:pt x="3" y="0"/>
                    <a:pt x="3" y="0"/>
                  </a:cubicBezTo>
                  <a:cubicBezTo>
                    <a:pt x="3" y="0"/>
                    <a:pt x="3" y="0"/>
                    <a:pt x="3" y="0"/>
                  </a:cubicBezTo>
                  <a:cubicBezTo>
                    <a:pt x="3" y="1"/>
                    <a:pt x="3" y="1"/>
                    <a:pt x="3" y="1"/>
                  </a:cubicBezTo>
                  <a:cubicBezTo>
                    <a:pt x="2" y="1"/>
                    <a:pt x="2" y="1"/>
                    <a:pt x="2" y="1"/>
                  </a:cubicBezTo>
                  <a:cubicBezTo>
                    <a:pt x="2" y="2"/>
                    <a:pt x="1" y="2"/>
                    <a:pt x="1" y="3"/>
                  </a:cubicBezTo>
                  <a:cubicBezTo>
                    <a:pt x="1" y="3"/>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51" name="Freeform 384"/>
            <p:cNvSpPr/>
            <p:nvPr/>
          </p:nvSpPr>
          <p:spPr bwMode="auto">
            <a:xfrm>
              <a:off x="5076" y="3222"/>
              <a:ext cx="7" cy="7"/>
            </a:xfrm>
            <a:custGeom>
              <a:avLst/>
              <a:gdLst>
                <a:gd name="T0" fmla="*/ 0 w 3"/>
                <a:gd name="T1" fmla="*/ 3 h 3"/>
                <a:gd name="T2" fmla="*/ 0 w 3"/>
                <a:gd name="T3" fmla="*/ 3 h 3"/>
                <a:gd name="T4" fmla="*/ 0 w 3"/>
                <a:gd name="T5" fmla="*/ 3 h 3"/>
                <a:gd name="T6" fmla="*/ 3 w 3"/>
                <a:gd name="T7" fmla="*/ 0 h 3"/>
                <a:gd name="T8" fmla="*/ 3 w 3"/>
                <a:gd name="T9" fmla="*/ 0 h 3"/>
                <a:gd name="T10" fmla="*/ 3 w 3"/>
                <a:gd name="T11" fmla="*/ 0 h 3"/>
                <a:gd name="T12" fmla="*/ 0 w 3"/>
                <a:gd name="T13" fmla="*/ 3 h 3"/>
                <a:gd name="T14" fmla="*/ 0 w 3"/>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0" y="3"/>
                  </a:moveTo>
                  <a:cubicBezTo>
                    <a:pt x="0" y="3"/>
                    <a:pt x="0" y="3"/>
                    <a:pt x="0" y="3"/>
                  </a:cubicBezTo>
                  <a:cubicBezTo>
                    <a:pt x="0" y="3"/>
                    <a:pt x="0" y="3"/>
                    <a:pt x="0" y="3"/>
                  </a:cubicBezTo>
                  <a:cubicBezTo>
                    <a:pt x="1" y="2"/>
                    <a:pt x="2" y="1"/>
                    <a:pt x="3" y="0"/>
                  </a:cubicBezTo>
                  <a:cubicBezTo>
                    <a:pt x="3" y="0"/>
                    <a:pt x="3" y="0"/>
                    <a:pt x="3" y="0"/>
                  </a:cubicBezTo>
                  <a:cubicBezTo>
                    <a:pt x="3" y="0"/>
                    <a:pt x="3" y="0"/>
                    <a:pt x="3" y="0"/>
                  </a:cubicBezTo>
                  <a:cubicBezTo>
                    <a:pt x="2" y="1"/>
                    <a:pt x="1" y="2"/>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52" name="Freeform 385"/>
            <p:cNvSpPr/>
            <p:nvPr/>
          </p:nvSpPr>
          <p:spPr bwMode="auto">
            <a:xfrm>
              <a:off x="5081" y="3222"/>
              <a:ext cx="5" cy="5"/>
            </a:xfrm>
            <a:custGeom>
              <a:avLst/>
              <a:gdLst>
                <a:gd name="T0" fmla="*/ 0 w 2"/>
                <a:gd name="T1" fmla="*/ 2 h 2"/>
                <a:gd name="T2" fmla="*/ 0 w 2"/>
                <a:gd name="T3" fmla="*/ 2 h 2"/>
                <a:gd name="T4" fmla="*/ 0 w 2"/>
                <a:gd name="T5" fmla="*/ 2 h 2"/>
                <a:gd name="T6" fmla="*/ 2 w 2"/>
                <a:gd name="T7" fmla="*/ 0 h 2"/>
                <a:gd name="T8" fmla="*/ 2 w 2"/>
                <a:gd name="T9" fmla="*/ 0 h 2"/>
                <a:gd name="T10" fmla="*/ 2 w 2"/>
                <a:gd name="T11" fmla="*/ 0 h 2"/>
                <a:gd name="T12" fmla="*/ 0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2"/>
                  </a:cubicBezTo>
                  <a:cubicBezTo>
                    <a:pt x="2" y="0"/>
                    <a:pt x="2" y="0"/>
                    <a:pt x="2" y="0"/>
                  </a:cubicBezTo>
                  <a:cubicBezTo>
                    <a:pt x="2" y="0"/>
                    <a:pt x="2" y="0"/>
                    <a:pt x="2" y="0"/>
                  </a:cubicBezTo>
                  <a:cubicBezTo>
                    <a:pt x="2" y="0"/>
                    <a:pt x="2" y="0"/>
                    <a:pt x="2" y="0"/>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53" name="Freeform 386"/>
            <p:cNvSpPr/>
            <p:nvPr/>
          </p:nvSpPr>
          <p:spPr bwMode="auto">
            <a:xfrm>
              <a:off x="5083" y="3219"/>
              <a:ext cx="5" cy="8"/>
            </a:xfrm>
            <a:custGeom>
              <a:avLst/>
              <a:gdLst>
                <a:gd name="T0" fmla="*/ 0 w 2"/>
                <a:gd name="T1" fmla="*/ 3 h 3"/>
                <a:gd name="T2" fmla="*/ 0 w 2"/>
                <a:gd name="T3" fmla="*/ 2 h 3"/>
                <a:gd name="T4" fmla="*/ 0 w 2"/>
                <a:gd name="T5" fmla="*/ 2 h 3"/>
                <a:gd name="T6" fmla="*/ 2 w 2"/>
                <a:gd name="T7" fmla="*/ 0 h 3"/>
                <a:gd name="T8" fmla="*/ 2 w 2"/>
                <a:gd name="T9" fmla="*/ 0 h 3"/>
                <a:gd name="T10" fmla="*/ 2 w 2"/>
                <a:gd name="T11" fmla="*/ 1 h 3"/>
                <a:gd name="T12" fmla="*/ 0 w 2"/>
                <a:gd name="T13" fmla="*/ 2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2"/>
                  </a:cubicBezTo>
                  <a:cubicBezTo>
                    <a:pt x="0" y="2"/>
                    <a:pt x="0" y="2"/>
                    <a:pt x="0" y="2"/>
                  </a:cubicBezTo>
                  <a:cubicBezTo>
                    <a:pt x="0" y="2"/>
                    <a:pt x="1" y="1"/>
                    <a:pt x="2" y="0"/>
                  </a:cubicBezTo>
                  <a:cubicBezTo>
                    <a:pt x="2" y="0"/>
                    <a:pt x="2" y="0"/>
                    <a:pt x="2" y="0"/>
                  </a:cubicBezTo>
                  <a:cubicBezTo>
                    <a:pt x="2" y="1"/>
                    <a:pt x="2" y="1"/>
                    <a:pt x="2" y="1"/>
                  </a:cubicBezTo>
                  <a:cubicBezTo>
                    <a:pt x="1" y="1"/>
                    <a:pt x="0" y="2"/>
                    <a:pt x="0" y="2"/>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54" name="Freeform 387"/>
            <p:cNvSpPr/>
            <p:nvPr/>
          </p:nvSpPr>
          <p:spPr bwMode="auto">
            <a:xfrm>
              <a:off x="5083" y="3219"/>
              <a:ext cx="8" cy="5"/>
            </a:xfrm>
            <a:custGeom>
              <a:avLst/>
              <a:gdLst>
                <a:gd name="T0" fmla="*/ 1 w 3"/>
                <a:gd name="T1" fmla="*/ 2 h 2"/>
                <a:gd name="T2" fmla="*/ 0 w 3"/>
                <a:gd name="T3" fmla="*/ 2 h 2"/>
                <a:gd name="T4" fmla="*/ 0 w 3"/>
                <a:gd name="T5" fmla="*/ 2 h 2"/>
                <a:gd name="T6" fmla="*/ 2 w 3"/>
                <a:gd name="T7" fmla="*/ 0 h 2"/>
                <a:gd name="T8" fmla="*/ 3 w 3"/>
                <a:gd name="T9" fmla="*/ 0 h 2"/>
                <a:gd name="T10" fmla="*/ 3 w 3"/>
                <a:gd name="T11" fmla="*/ 1 h 2"/>
                <a:gd name="T12" fmla="*/ 1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0" y="2"/>
                  </a:cubicBezTo>
                  <a:cubicBezTo>
                    <a:pt x="0" y="2"/>
                    <a:pt x="0" y="2"/>
                    <a:pt x="0" y="2"/>
                  </a:cubicBezTo>
                  <a:cubicBezTo>
                    <a:pt x="1" y="2"/>
                    <a:pt x="2" y="1"/>
                    <a:pt x="2" y="0"/>
                  </a:cubicBezTo>
                  <a:cubicBezTo>
                    <a:pt x="2" y="0"/>
                    <a:pt x="2" y="0"/>
                    <a:pt x="3" y="0"/>
                  </a:cubicBezTo>
                  <a:cubicBezTo>
                    <a:pt x="3" y="1"/>
                    <a:pt x="3" y="1"/>
                    <a:pt x="3" y="1"/>
                  </a:cubicBezTo>
                  <a:cubicBezTo>
                    <a:pt x="2" y="1"/>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55" name="Freeform 388"/>
            <p:cNvSpPr/>
            <p:nvPr/>
          </p:nvSpPr>
          <p:spPr bwMode="auto">
            <a:xfrm>
              <a:off x="5086" y="3222"/>
              <a:ext cx="5" cy="5"/>
            </a:xfrm>
            <a:custGeom>
              <a:avLst/>
              <a:gdLst>
                <a:gd name="T0" fmla="*/ 1 w 2"/>
                <a:gd name="T1" fmla="*/ 2 h 2"/>
                <a:gd name="T2" fmla="*/ 0 w 2"/>
                <a:gd name="T3" fmla="*/ 1 h 2"/>
                <a:gd name="T4" fmla="*/ 0 w 2"/>
                <a:gd name="T5" fmla="*/ 1 h 2"/>
                <a:gd name="T6" fmla="*/ 2 w 2"/>
                <a:gd name="T7" fmla="*/ 0 h 2"/>
                <a:gd name="T8" fmla="*/ 2 w 2"/>
                <a:gd name="T9" fmla="*/ 0 h 2"/>
                <a:gd name="T10" fmla="*/ 2 w 2"/>
                <a:gd name="T11" fmla="*/ 0 h 2"/>
                <a:gd name="T12" fmla="*/ 1 w 2"/>
                <a:gd name="T13" fmla="*/ 1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0" y="1"/>
                  </a:cubicBezTo>
                  <a:cubicBezTo>
                    <a:pt x="0" y="1"/>
                    <a:pt x="0" y="1"/>
                    <a:pt x="0" y="1"/>
                  </a:cubicBezTo>
                  <a:cubicBezTo>
                    <a:pt x="1" y="1"/>
                    <a:pt x="2" y="0"/>
                    <a:pt x="2" y="0"/>
                  </a:cubicBezTo>
                  <a:cubicBezTo>
                    <a:pt x="2" y="0"/>
                    <a:pt x="2" y="0"/>
                    <a:pt x="2" y="0"/>
                  </a:cubicBezTo>
                  <a:cubicBezTo>
                    <a:pt x="2" y="0"/>
                    <a:pt x="2" y="0"/>
                    <a:pt x="2" y="0"/>
                  </a:cubicBezTo>
                  <a:cubicBezTo>
                    <a:pt x="2" y="0"/>
                    <a:pt x="1" y="1"/>
                    <a:pt x="1" y="1"/>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56" name="Freeform 389"/>
            <p:cNvSpPr/>
            <p:nvPr/>
          </p:nvSpPr>
          <p:spPr bwMode="auto">
            <a:xfrm>
              <a:off x="5088" y="3222"/>
              <a:ext cx="5" cy="5"/>
            </a:xfrm>
            <a:custGeom>
              <a:avLst/>
              <a:gdLst>
                <a:gd name="T0" fmla="*/ 0 w 2"/>
                <a:gd name="T1" fmla="*/ 2 h 2"/>
                <a:gd name="T2" fmla="*/ 0 w 2"/>
                <a:gd name="T3" fmla="*/ 1 h 2"/>
                <a:gd name="T4" fmla="*/ 0 w 2"/>
                <a:gd name="T5" fmla="*/ 1 h 2"/>
                <a:gd name="T6" fmla="*/ 1 w 2"/>
                <a:gd name="T7" fmla="*/ 0 h 2"/>
                <a:gd name="T8" fmla="*/ 2 w 2"/>
                <a:gd name="T9" fmla="*/ 0 h 2"/>
                <a:gd name="T10" fmla="*/ 2 w 2"/>
                <a:gd name="T11" fmla="*/ 0 h 2"/>
                <a:gd name="T12" fmla="*/ 2 w 2"/>
                <a:gd name="T13" fmla="*/ 0 h 2"/>
                <a:gd name="T14" fmla="*/ 1 w 2"/>
                <a:gd name="T15" fmla="*/ 1 h 2"/>
                <a:gd name="T16" fmla="*/ 1 w 2"/>
                <a:gd name="T17" fmla="*/ 1 h 2"/>
                <a:gd name="T18" fmla="*/ 0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2"/>
                  </a:moveTo>
                  <a:cubicBezTo>
                    <a:pt x="0" y="2"/>
                    <a:pt x="0" y="1"/>
                    <a:pt x="0" y="1"/>
                  </a:cubicBezTo>
                  <a:cubicBezTo>
                    <a:pt x="0" y="1"/>
                    <a:pt x="0" y="1"/>
                    <a:pt x="0" y="1"/>
                  </a:cubicBezTo>
                  <a:cubicBezTo>
                    <a:pt x="1" y="1"/>
                    <a:pt x="1" y="1"/>
                    <a:pt x="1" y="0"/>
                  </a:cubicBezTo>
                  <a:cubicBezTo>
                    <a:pt x="2" y="0"/>
                    <a:pt x="2" y="0"/>
                    <a:pt x="2" y="0"/>
                  </a:cubicBezTo>
                  <a:cubicBezTo>
                    <a:pt x="2" y="0"/>
                    <a:pt x="2" y="0"/>
                    <a:pt x="2" y="0"/>
                  </a:cubicBezTo>
                  <a:cubicBezTo>
                    <a:pt x="2" y="0"/>
                    <a:pt x="2" y="0"/>
                    <a:pt x="2" y="0"/>
                  </a:cubicBezTo>
                  <a:cubicBezTo>
                    <a:pt x="1" y="1"/>
                    <a:pt x="1" y="1"/>
                    <a:pt x="1" y="1"/>
                  </a:cubicBezTo>
                  <a:cubicBezTo>
                    <a:pt x="1" y="1"/>
                    <a:pt x="1" y="1"/>
                    <a:pt x="1" y="1"/>
                  </a:cubicBezTo>
                  <a:cubicBezTo>
                    <a:pt x="1"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57" name="Freeform 390"/>
            <p:cNvSpPr/>
            <p:nvPr/>
          </p:nvSpPr>
          <p:spPr bwMode="auto">
            <a:xfrm>
              <a:off x="5091" y="3222"/>
              <a:ext cx="5" cy="5"/>
            </a:xfrm>
            <a:custGeom>
              <a:avLst/>
              <a:gdLst>
                <a:gd name="T0" fmla="*/ 0 w 2"/>
                <a:gd name="T1" fmla="*/ 2 h 2"/>
                <a:gd name="T2" fmla="*/ 0 w 2"/>
                <a:gd name="T3" fmla="*/ 2 h 2"/>
                <a:gd name="T4" fmla="*/ 0 w 2"/>
                <a:gd name="T5" fmla="*/ 2 h 2"/>
                <a:gd name="T6" fmla="*/ 1 w 2"/>
                <a:gd name="T7" fmla="*/ 0 h 2"/>
                <a:gd name="T8" fmla="*/ 2 w 2"/>
                <a:gd name="T9" fmla="*/ 0 h 2"/>
                <a:gd name="T10" fmla="*/ 2 w 2"/>
                <a:gd name="T11" fmla="*/ 1 h 2"/>
                <a:gd name="T12" fmla="*/ 0 w 2"/>
                <a:gd name="T13" fmla="*/ 2 h 2"/>
                <a:gd name="T14" fmla="*/ 0 w 2"/>
                <a:gd name="T15" fmla="*/ 2 h 2"/>
                <a:gd name="T16" fmla="*/ 0 w 2"/>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2"/>
                  </a:moveTo>
                  <a:cubicBezTo>
                    <a:pt x="0" y="2"/>
                    <a:pt x="0" y="2"/>
                    <a:pt x="0" y="2"/>
                  </a:cubicBezTo>
                  <a:cubicBezTo>
                    <a:pt x="0" y="2"/>
                    <a:pt x="0" y="2"/>
                    <a:pt x="0" y="2"/>
                  </a:cubicBezTo>
                  <a:cubicBezTo>
                    <a:pt x="0" y="1"/>
                    <a:pt x="1" y="1"/>
                    <a:pt x="1" y="0"/>
                  </a:cubicBezTo>
                  <a:cubicBezTo>
                    <a:pt x="2" y="0"/>
                    <a:pt x="2" y="0"/>
                    <a:pt x="2" y="0"/>
                  </a:cubicBezTo>
                  <a:cubicBezTo>
                    <a:pt x="2" y="1"/>
                    <a:pt x="2" y="1"/>
                    <a:pt x="2" y="1"/>
                  </a:cubicBezTo>
                  <a:cubicBezTo>
                    <a:pt x="1" y="1"/>
                    <a:pt x="1" y="1"/>
                    <a:pt x="0" y="2"/>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58" name="Freeform 391"/>
            <p:cNvSpPr/>
            <p:nvPr/>
          </p:nvSpPr>
          <p:spPr bwMode="auto">
            <a:xfrm>
              <a:off x="5093" y="3224"/>
              <a:ext cx="3" cy="3"/>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0 h 1"/>
                <a:gd name="T12" fmla="*/ 1 w 1"/>
                <a:gd name="T13" fmla="*/ 0 h 1"/>
                <a:gd name="T14" fmla="*/ 1 w 1"/>
                <a:gd name="T15" fmla="*/ 0 h 1"/>
                <a:gd name="T16" fmla="*/ 0 w 1"/>
                <a:gd name="T17" fmla="*/ 1 h 1"/>
                <a:gd name="T18" fmla="*/ 0 w 1"/>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0" y="1"/>
                  </a:moveTo>
                  <a:cubicBezTo>
                    <a:pt x="0" y="1"/>
                    <a:pt x="0" y="1"/>
                    <a:pt x="0" y="1"/>
                  </a:cubicBezTo>
                  <a:cubicBezTo>
                    <a:pt x="0" y="1"/>
                    <a:pt x="0" y="1"/>
                    <a:pt x="0" y="1"/>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59" name="Freeform 392"/>
            <p:cNvSpPr/>
            <p:nvPr/>
          </p:nvSpPr>
          <p:spPr bwMode="auto">
            <a:xfrm>
              <a:off x="5093" y="3224"/>
              <a:ext cx="5" cy="5"/>
            </a:xfrm>
            <a:custGeom>
              <a:avLst/>
              <a:gdLst>
                <a:gd name="T0" fmla="*/ 0 w 2"/>
                <a:gd name="T1" fmla="*/ 2 h 2"/>
                <a:gd name="T2" fmla="*/ 0 w 2"/>
                <a:gd name="T3" fmla="*/ 1 h 2"/>
                <a:gd name="T4" fmla="*/ 0 w 2"/>
                <a:gd name="T5" fmla="*/ 1 h 2"/>
                <a:gd name="T6" fmla="*/ 2 w 2"/>
                <a:gd name="T7" fmla="*/ 0 h 2"/>
                <a:gd name="T8" fmla="*/ 2 w 2"/>
                <a:gd name="T9" fmla="*/ 0 h 2"/>
                <a:gd name="T10" fmla="*/ 2 w 2"/>
                <a:gd name="T11" fmla="*/ 1 h 2"/>
                <a:gd name="T12" fmla="*/ 0 w 2"/>
                <a:gd name="T13" fmla="*/ 1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1"/>
                    <a:pt x="0" y="1"/>
                  </a:cubicBezTo>
                  <a:cubicBezTo>
                    <a:pt x="0" y="1"/>
                    <a:pt x="0" y="1"/>
                    <a:pt x="0" y="1"/>
                  </a:cubicBezTo>
                  <a:cubicBezTo>
                    <a:pt x="2" y="0"/>
                    <a:pt x="2" y="0"/>
                    <a:pt x="2" y="0"/>
                  </a:cubicBezTo>
                  <a:cubicBezTo>
                    <a:pt x="2" y="0"/>
                    <a:pt x="2" y="0"/>
                    <a:pt x="2" y="0"/>
                  </a:cubicBezTo>
                  <a:cubicBezTo>
                    <a:pt x="2" y="0"/>
                    <a:pt x="2" y="1"/>
                    <a:pt x="2" y="1"/>
                  </a:cubicBezTo>
                  <a:cubicBezTo>
                    <a:pt x="0" y="1"/>
                    <a:pt x="0" y="1"/>
                    <a:pt x="0" y="1"/>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60" name="Freeform 393"/>
            <p:cNvSpPr/>
            <p:nvPr/>
          </p:nvSpPr>
          <p:spPr bwMode="auto">
            <a:xfrm>
              <a:off x="5096" y="3227"/>
              <a:ext cx="5" cy="2"/>
            </a:xfrm>
            <a:custGeom>
              <a:avLst/>
              <a:gdLst>
                <a:gd name="T0" fmla="*/ 0 w 2"/>
                <a:gd name="T1" fmla="*/ 1 h 1"/>
                <a:gd name="T2" fmla="*/ 0 w 2"/>
                <a:gd name="T3" fmla="*/ 1 h 1"/>
                <a:gd name="T4" fmla="*/ 0 w 2"/>
                <a:gd name="T5" fmla="*/ 1 h 1"/>
                <a:gd name="T6" fmla="*/ 1 w 2"/>
                <a:gd name="T7" fmla="*/ 0 h 1"/>
                <a:gd name="T8" fmla="*/ 1 w 2"/>
                <a:gd name="T9" fmla="*/ 0 h 1"/>
                <a:gd name="T10" fmla="*/ 1 w 2"/>
                <a:gd name="T11" fmla="*/ 0 h 1"/>
                <a:gd name="T12" fmla="*/ 0 w 2"/>
                <a:gd name="T13" fmla="*/ 1 h 1"/>
                <a:gd name="T14" fmla="*/ 0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0" y="1"/>
                  </a:moveTo>
                  <a:cubicBezTo>
                    <a:pt x="0" y="1"/>
                    <a:pt x="0" y="1"/>
                    <a:pt x="0" y="1"/>
                  </a:cubicBezTo>
                  <a:cubicBezTo>
                    <a:pt x="0" y="1"/>
                    <a:pt x="0" y="1"/>
                    <a:pt x="0" y="1"/>
                  </a:cubicBezTo>
                  <a:cubicBezTo>
                    <a:pt x="0" y="0"/>
                    <a:pt x="1" y="0"/>
                    <a:pt x="1" y="0"/>
                  </a:cubicBezTo>
                  <a:cubicBezTo>
                    <a:pt x="1" y="0"/>
                    <a:pt x="1" y="0"/>
                    <a:pt x="1" y="0"/>
                  </a:cubicBezTo>
                  <a:cubicBezTo>
                    <a:pt x="2" y="0"/>
                    <a:pt x="1" y="0"/>
                    <a:pt x="1" y="0"/>
                  </a:cubicBezTo>
                  <a:cubicBezTo>
                    <a:pt x="1" y="0"/>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61" name="Freeform 394"/>
            <p:cNvSpPr/>
            <p:nvPr/>
          </p:nvSpPr>
          <p:spPr bwMode="auto">
            <a:xfrm>
              <a:off x="5096" y="3229"/>
              <a:ext cx="5" cy="3"/>
            </a:xfrm>
            <a:custGeom>
              <a:avLst/>
              <a:gdLst>
                <a:gd name="T0" fmla="*/ 0 w 2"/>
                <a:gd name="T1" fmla="*/ 1 h 1"/>
                <a:gd name="T2" fmla="*/ 0 w 2"/>
                <a:gd name="T3" fmla="*/ 0 h 1"/>
                <a:gd name="T4" fmla="*/ 0 w 2"/>
                <a:gd name="T5" fmla="*/ 0 h 1"/>
                <a:gd name="T6" fmla="*/ 2 w 2"/>
                <a:gd name="T7" fmla="*/ 0 h 1"/>
                <a:gd name="T8" fmla="*/ 2 w 2"/>
                <a:gd name="T9" fmla="*/ 0 h 1"/>
                <a:gd name="T10" fmla="*/ 2 w 2"/>
                <a:gd name="T11" fmla="*/ 0 h 1"/>
                <a:gd name="T12" fmla="*/ 1 w 2"/>
                <a:gd name="T13" fmla="*/ 1 h 1"/>
                <a:gd name="T14" fmla="*/ 0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0" y="1"/>
                  </a:moveTo>
                  <a:cubicBezTo>
                    <a:pt x="0" y="1"/>
                    <a:pt x="0" y="1"/>
                    <a:pt x="0" y="0"/>
                  </a:cubicBezTo>
                  <a:cubicBezTo>
                    <a:pt x="0" y="0"/>
                    <a:pt x="0" y="0"/>
                    <a:pt x="0" y="0"/>
                  </a:cubicBezTo>
                  <a:cubicBezTo>
                    <a:pt x="2" y="0"/>
                    <a:pt x="2" y="0"/>
                    <a:pt x="2" y="0"/>
                  </a:cubicBezTo>
                  <a:cubicBezTo>
                    <a:pt x="2" y="0"/>
                    <a:pt x="2" y="0"/>
                    <a:pt x="2" y="0"/>
                  </a:cubicBezTo>
                  <a:cubicBezTo>
                    <a:pt x="2" y="0"/>
                    <a:pt x="2" y="0"/>
                    <a:pt x="2" y="0"/>
                  </a:cubicBezTo>
                  <a:cubicBezTo>
                    <a:pt x="1" y="1"/>
                    <a:pt x="1" y="1"/>
                    <a:pt x="1" y="1"/>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62" name="Freeform 395"/>
            <p:cNvSpPr/>
            <p:nvPr/>
          </p:nvSpPr>
          <p:spPr bwMode="auto">
            <a:xfrm>
              <a:off x="5098" y="3229"/>
              <a:ext cx="3" cy="3"/>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0" y="0"/>
                    <a:pt x="1" y="0"/>
                    <a:pt x="1" y="0"/>
                  </a:cubicBezTo>
                  <a:cubicBezTo>
                    <a:pt x="1" y="0"/>
                    <a:pt x="1" y="0"/>
                    <a:pt x="1" y="0"/>
                  </a:cubicBezTo>
                  <a:cubicBezTo>
                    <a:pt x="1" y="0"/>
                    <a:pt x="1" y="0"/>
                    <a:pt x="1" y="0"/>
                  </a:cubicBezTo>
                  <a:cubicBezTo>
                    <a:pt x="1"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63" name="Freeform 396"/>
            <p:cNvSpPr/>
            <p:nvPr/>
          </p:nvSpPr>
          <p:spPr bwMode="auto">
            <a:xfrm>
              <a:off x="5098" y="3229"/>
              <a:ext cx="3" cy="3"/>
            </a:xfrm>
            <a:custGeom>
              <a:avLst/>
              <a:gdLst>
                <a:gd name="T0" fmla="*/ 0 w 1"/>
                <a:gd name="T1" fmla="*/ 1 h 1"/>
                <a:gd name="T2" fmla="*/ 0 w 1"/>
                <a:gd name="T3" fmla="*/ 1 h 1"/>
                <a:gd name="T4" fmla="*/ 0 w 1"/>
                <a:gd name="T5" fmla="*/ 1 h 1"/>
                <a:gd name="T6" fmla="*/ 1 w 1"/>
                <a:gd name="T7" fmla="*/ 0 h 1"/>
                <a:gd name="T8" fmla="*/ 1 w 1"/>
                <a:gd name="T9" fmla="*/ 1 h 1"/>
                <a:gd name="T10" fmla="*/ 1 w 1"/>
                <a:gd name="T11" fmla="*/ 1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0" y="1"/>
                    <a:pt x="1" y="1"/>
                    <a:pt x="1" y="0"/>
                  </a:cubicBezTo>
                  <a:cubicBezTo>
                    <a:pt x="1" y="0"/>
                    <a:pt x="1" y="0"/>
                    <a:pt x="1" y="1"/>
                  </a:cubicBezTo>
                  <a:cubicBezTo>
                    <a:pt x="1" y="1"/>
                    <a:pt x="1" y="1"/>
                    <a:pt x="1" y="1"/>
                  </a:cubicBezTo>
                  <a:cubicBezTo>
                    <a:pt x="1" y="1"/>
                    <a:pt x="1"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64" name="Freeform 397"/>
            <p:cNvSpPr/>
            <p:nvPr/>
          </p:nvSpPr>
          <p:spPr bwMode="auto">
            <a:xfrm>
              <a:off x="5098" y="3232"/>
              <a:ext cx="5" cy="2"/>
            </a:xfrm>
            <a:custGeom>
              <a:avLst/>
              <a:gdLst>
                <a:gd name="T0" fmla="*/ 0 w 2"/>
                <a:gd name="T1" fmla="*/ 1 h 1"/>
                <a:gd name="T2" fmla="*/ 0 w 2"/>
                <a:gd name="T3" fmla="*/ 1 h 1"/>
                <a:gd name="T4" fmla="*/ 0 w 2"/>
                <a:gd name="T5" fmla="*/ 1 h 1"/>
                <a:gd name="T6" fmla="*/ 1 w 2"/>
                <a:gd name="T7" fmla="*/ 0 h 1"/>
                <a:gd name="T8" fmla="*/ 2 w 2"/>
                <a:gd name="T9" fmla="*/ 0 h 1"/>
                <a:gd name="T10" fmla="*/ 1 w 2"/>
                <a:gd name="T11" fmla="*/ 0 h 1"/>
                <a:gd name="T12" fmla="*/ 1 w 2"/>
                <a:gd name="T13" fmla="*/ 1 h 1"/>
                <a:gd name="T14" fmla="*/ 0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0" y="1"/>
                  </a:moveTo>
                  <a:cubicBezTo>
                    <a:pt x="0" y="1"/>
                    <a:pt x="0" y="1"/>
                    <a:pt x="0" y="1"/>
                  </a:cubicBezTo>
                  <a:cubicBezTo>
                    <a:pt x="0" y="1"/>
                    <a:pt x="0" y="1"/>
                    <a:pt x="0" y="1"/>
                  </a:cubicBezTo>
                  <a:cubicBezTo>
                    <a:pt x="1" y="0"/>
                    <a:pt x="1" y="0"/>
                    <a:pt x="1" y="0"/>
                  </a:cubicBezTo>
                  <a:cubicBezTo>
                    <a:pt x="1" y="0"/>
                    <a:pt x="1" y="0"/>
                    <a:pt x="2" y="0"/>
                  </a:cubicBezTo>
                  <a:cubicBezTo>
                    <a:pt x="2" y="0"/>
                    <a:pt x="2" y="0"/>
                    <a:pt x="1" y="0"/>
                  </a:cubicBezTo>
                  <a:cubicBezTo>
                    <a:pt x="1" y="1"/>
                    <a:pt x="1" y="1"/>
                    <a:pt x="1" y="1"/>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65" name="Freeform 398"/>
            <p:cNvSpPr/>
            <p:nvPr/>
          </p:nvSpPr>
          <p:spPr bwMode="auto">
            <a:xfrm>
              <a:off x="5098" y="3234"/>
              <a:ext cx="5" cy="3"/>
            </a:xfrm>
            <a:custGeom>
              <a:avLst/>
              <a:gdLst>
                <a:gd name="T0" fmla="*/ 1 w 2"/>
                <a:gd name="T1" fmla="*/ 1 h 1"/>
                <a:gd name="T2" fmla="*/ 0 w 2"/>
                <a:gd name="T3" fmla="*/ 0 h 1"/>
                <a:gd name="T4" fmla="*/ 1 w 2"/>
                <a:gd name="T5" fmla="*/ 0 h 1"/>
                <a:gd name="T6" fmla="*/ 1 w 2"/>
                <a:gd name="T7" fmla="*/ 0 h 1"/>
                <a:gd name="T8" fmla="*/ 2 w 2"/>
                <a:gd name="T9" fmla="*/ 0 h 1"/>
                <a:gd name="T10" fmla="*/ 2 w 2"/>
                <a:gd name="T11" fmla="*/ 0 h 1"/>
                <a:gd name="T12" fmla="*/ 1 w 2"/>
                <a:gd name="T13" fmla="*/ 0 h 1"/>
                <a:gd name="T14" fmla="*/ 1 w 2"/>
                <a:gd name="T15" fmla="*/ 0 h 1"/>
                <a:gd name="T16" fmla="*/ 1 w 2"/>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
                  <a:moveTo>
                    <a:pt x="1" y="1"/>
                  </a:moveTo>
                  <a:cubicBezTo>
                    <a:pt x="1" y="1"/>
                    <a:pt x="0" y="1"/>
                    <a:pt x="0" y="0"/>
                  </a:cubicBezTo>
                  <a:cubicBezTo>
                    <a:pt x="0" y="0"/>
                    <a:pt x="0" y="0"/>
                    <a:pt x="1" y="0"/>
                  </a:cubicBezTo>
                  <a:cubicBezTo>
                    <a:pt x="1" y="0"/>
                    <a:pt x="1" y="0"/>
                    <a:pt x="1" y="0"/>
                  </a:cubicBezTo>
                  <a:cubicBezTo>
                    <a:pt x="1" y="0"/>
                    <a:pt x="2" y="0"/>
                    <a:pt x="2" y="0"/>
                  </a:cubicBezTo>
                  <a:cubicBezTo>
                    <a:pt x="2" y="0"/>
                    <a:pt x="2" y="0"/>
                    <a:pt x="2" y="0"/>
                  </a:cubicBezTo>
                  <a:cubicBezTo>
                    <a:pt x="1" y="0"/>
                    <a:pt x="1" y="0"/>
                    <a:pt x="1" y="0"/>
                  </a:cubicBezTo>
                  <a:cubicBezTo>
                    <a:pt x="1" y="0"/>
                    <a:pt x="1" y="0"/>
                    <a:pt x="1" y="0"/>
                  </a:cubicBezTo>
                  <a:cubicBezTo>
                    <a:pt x="1"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66" name="Freeform 399"/>
            <p:cNvSpPr/>
            <p:nvPr/>
          </p:nvSpPr>
          <p:spPr bwMode="auto">
            <a:xfrm>
              <a:off x="5101" y="3234"/>
              <a:ext cx="2" cy="3"/>
            </a:xfrm>
            <a:custGeom>
              <a:avLst/>
              <a:gdLst>
                <a:gd name="T0" fmla="*/ 0 w 1"/>
                <a:gd name="T1" fmla="*/ 1 h 1"/>
                <a:gd name="T2" fmla="*/ 0 w 1"/>
                <a:gd name="T3" fmla="*/ 1 h 1"/>
                <a:gd name="T4" fmla="*/ 0 w 1"/>
                <a:gd name="T5" fmla="*/ 1 h 1"/>
                <a:gd name="T6" fmla="*/ 0 w 1"/>
                <a:gd name="T7" fmla="*/ 1 h 1"/>
                <a:gd name="T8" fmla="*/ 0 w 1"/>
                <a:gd name="T9" fmla="*/ 0 h 1"/>
                <a:gd name="T10" fmla="*/ 1 w 1"/>
                <a:gd name="T11" fmla="*/ 0 h 1"/>
                <a:gd name="T12" fmla="*/ 0 w 1"/>
                <a:gd name="T13" fmla="*/ 1 h 1"/>
                <a:gd name="T14" fmla="*/ 0 w 1"/>
                <a:gd name="T15" fmla="*/ 1 h 1"/>
                <a:gd name="T16" fmla="*/ 0 w 1"/>
                <a:gd name="T17" fmla="*/ 1 h 1"/>
                <a:gd name="T18" fmla="*/ 0 w 1"/>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0" y="1"/>
                  </a:moveTo>
                  <a:cubicBezTo>
                    <a:pt x="0" y="1"/>
                    <a:pt x="0" y="1"/>
                    <a:pt x="0" y="1"/>
                  </a:cubicBezTo>
                  <a:cubicBezTo>
                    <a:pt x="0" y="1"/>
                    <a:pt x="0" y="1"/>
                    <a:pt x="0" y="1"/>
                  </a:cubicBezTo>
                  <a:cubicBezTo>
                    <a:pt x="0" y="1"/>
                    <a:pt x="0" y="1"/>
                    <a:pt x="0" y="1"/>
                  </a:cubicBezTo>
                  <a:cubicBezTo>
                    <a:pt x="0" y="0"/>
                    <a:pt x="0" y="0"/>
                    <a:pt x="0" y="0"/>
                  </a:cubicBezTo>
                  <a:cubicBezTo>
                    <a:pt x="0" y="0"/>
                    <a:pt x="1" y="0"/>
                    <a:pt x="1" y="0"/>
                  </a:cubicBezTo>
                  <a:cubicBezTo>
                    <a:pt x="1" y="1"/>
                    <a:pt x="1" y="1"/>
                    <a:pt x="0" y="1"/>
                  </a:cubicBezTo>
                  <a:cubicBezTo>
                    <a:pt x="0" y="1"/>
                    <a:pt x="0" y="1"/>
                    <a:pt x="0" y="1"/>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67" name="Freeform 400"/>
            <p:cNvSpPr/>
            <p:nvPr/>
          </p:nvSpPr>
          <p:spPr bwMode="auto">
            <a:xfrm>
              <a:off x="5106" y="3244"/>
              <a:ext cx="3" cy="3"/>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0" y="0"/>
                    <a:pt x="1" y="0"/>
                    <a:pt x="1" y="0"/>
                  </a:cubicBezTo>
                  <a:cubicBezTo>
                    <a:pt x="1" y="0"/>
                    <a:pt x="1" y="0"/>
                    <a:pt x="1" y="0"/>
                  </a:cubicBezTo>
                  <a:cubicBezTo>
                    <a:pt x="1" y="0"/>
                    <a:pt x="1" y="0"/>
                    <a:pt x="1" y="0"/>
                  </a:cubicBezTo>
                  <a:cubicBezTo>
                    <a:pt x="1" y="0"/>
                    <a:pt x="1"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68" name="Freeform 401"/>
            <p:cNvSpPr/>
            <p:nvPr/>
          </p:nvSpPr>
          <p:spPr bwMode="auto">
            <a:xfrm>
              <a:off x="5106" y="3244"/>
              <a:ext cx="5" cy="3"/>
            </a:xfrm>
            <a:custGeom>
              <a:avLst/>
              <a:gdLst>
                <a:gd name="T0" fmla="*/ 1 w 2"/>
                <a:gd name="T1" fmla="*/ 1 h 1"/>
                <a:gd name="T2" fmla="*/ 1 w 2"/>
                <a:gd name="T3" fmla="*/ 1 h 1"/>
                <a:gd name="T4" fmla="*/ 0 w 2"/>
                <a:gd name="T5" fmla="*/ 1 h 1"/>
                <a:gd name="T6" fmla="*/ 1 w 2"/>
                <a:gd name="T7" fmla="*/ 0 h 1"/>
                <a:gd name="T8" fmla="*/ 2 w 2"/>
                <a:gd name="T9" fmla="*/ 0 h 1"/>
                <a:gd name="T10" fmla="*/ 2 w 2"/>
                <a:gd name="T11" fmla="*/ 0 h 1"/>
                <a:gd name="T12" fmla="*/ 1 w 2"/>
                <a:gd name="T13" fmla="*/ 1 h 1"/>
                <a:gd name="T14" fmla="*/ 1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1"/>
                  </a:moveTo>
                  <a:cubicBezTo>
                    <a:pt x="1" y="1"/>
                    <a:pt x="1" y="1"/>
                    <a:pt x="1" y="1"/>
                  </a:cubicBezTo>
                  <a:cubicBezTo>
                    <a:pt x="0" y="1"/>
                    <a:pt x="0" y="1"/>
                    <a:pt x="0" y="1"/>
                  </a:cubicBezTo>
                  <a:cubicBezTo>
                    <a:pt x="1" y="1"/>
                    <a:pt x="1" y="0"/>
                    <a:pt x="1" y="0"/>
                  </a:cubicBezTo>
                  <a:cubicBezTo>
                    <a:pt x="1" y="0"/>
                    <a:pt x="1" y="0"/>
                    <a:pt x="2" y="0"/>
                  </a:cubicBezTo>
                  <a:cubicBezTo>
                    <a:pt x="2" y="0"/>
                    <a:pt x="2" y="0"/>
                    <a:pt x="2" y="0"/>
                  </a:cubicBezTo>
                  <a:cubicBezTo>
                    <a:pt x="1" y="0"/>
                    <a:pt x="1" y="1"/>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69" name="Freeform 402"/>
            <p:cNvSpPr/>
            <p:nvPr/>
          </p:nvSpPr>
          <p:spPr bwMode="auto">
            <a:xfrm>
              <a:off x="5096" y="3257"/>
              <a:ext cx="2" cy="3"/>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1" y="0"/>
                    <a:pt x="1" y="0"/>
                    <a:pt x="1" y="0"/>
                  </a:cubicBezTo>
                  <a:cubicBezTo>
                    <a:pt x="1" y="0"/>
                    <a:pt x="1" y="0"/>
                    <a:pt x="1" y="0"/>
                  </a:cubicBezTo>
                  <a:cubicBezTo>
                    <a:pt x="1" y="0"/>
                    <a:pt x="1" y="0"/>
                    <a:pt x="1" y="0"/>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70" name="Freeform 403"/>
            <p:cNvSpPr/>
            <p:nvPr/>
          </p:nvSpPr>
          <p:spPr bwMode="auto">
            <a:xfrm>
              <a:off x="5098" y="3257"/>
              <a:ext cx="3" cy="5"/>
            </a:xfrm>
            <a:custGeom>
              <a:avLst/>
              <a:gdLst>
                <a:gd name="T0" fmla="*/ 0 w 1"/>
                <a:gd name="T1" fmla="*/ 2 h 2"/>
                <a:gd name="T2" fmla="*/ 0 w 1"/>
                <a:gd name="T3" fmla="*/ 2 h 2"/>
                <a:gd name="T4" fmla="*/ 0 w 1"/>
                <a:gd name="T5" fmla="*/ 2 h 2"/>
                <a:gd name="T6" fmla="*/ 1 w 1"/>
                <a:gd name="T7" fmla="*/ 0 h 2"/>
                <a:gd name="T8" fmla="*/ 1 w 1"/>
                <a:gd name="T9" fmla="*/ 0 h 2"/>
                <a:gd name="T10" fmla="*/ 1 w 1"/>
                <a:gd name="T11" fmla="*/ 0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2"/>
                  </a:cubicBezTo>
                  <a:cubicBezTo>
                    <a:pt x="1" y="0"/>
                    <a:pt x="1" y="0"/>
                    <a:pt x="1" y="0"/>
                  </a:cubicBezTo>
                  <a:cubicBezTo>
                    <a:pt x="1" y="0"/>
                    <a:pt x="1" y="0"/>
                    <a:pt x="1" y="0"/>
                  </a:cubicBezTo>
                  <a:cubicBezTo>
                    <a:pt x="1" y="0"/>
                    <a:pt x="1" y="0"/>
                    <a:pt x="1" y="0"/>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71" name="Freeform 404"/>
            <p:cNvSpPr/>
            <p:nvPr/>
          </p:nvSpPr>
          <p:spPr bwMode="auto">
            <a:xfrm>
              <a:off x="5101" y="3255"/>
              <a:ext cx="2" cy="7"/>
            </a:xfrm>
            <a:custGeom>
              <a:avLst/>
              <a:gdLst>
                <a:gd name="T0" fmla="*/ 0 w 1"/>
                <a:gd name="T1" fmla="*/ 3 h 3"/>
                <a:gd name="T2" fmla="*/ 0 w 1"/>
                <a:gd name="T3" fmla="*/ 3 h 3"/>
                <a:gd name="T4" fmla="*/ 0 w 1"/>
                <a:gd name="T5" fmla="*/ 2 h 3"/>
                <a:gd name="T6" fmla="*/ 0 w 1"/>
                <a:gd name="T7" fmla="*/ 2 h 3"/>
                <a:gd name="T8" fmla="*/ 1 w 1"/>
                <a:gd name="T9" fmla="*/ 0 h 3"/>
                <a:gd name="T10" fmla="*/ 1 w 1"/>
                <a:gd name="T11" fmla="*/ 0 h 3"/>
                <a:gd name="T12" fmla="*/ 1 w 1"/>
                <a:gd name="T13" fmla="*/ 0 h 3"/>
                <a:gd name="T14" fmla="*/ 0 w 1"/>
                <a:gd name="T15" fmla="*/ 2 h 3"/>
                <a:gd name="T16" fmla="*/ 0 w 1"/>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3"/>
                  </a:moveTo>
                  <a:cubicBezTo>
                    <a:pt x="0" y="3"/>
                    <a:pt x="0" y="3"/>
                    <a:pt x="0" y="3"/>
                  </a:cubicBezTo>
                  <a:cubicBezTo>
                    <a:pt x="0" y="2"/>
                    <a:pt x="0" y="2"/>
                    <a:pt x="0" y="2"/>
                  </a:cubicBezTo>
                  <a:cubicBezTo>
                    <a:pt x="0" y="2"/>
                    <a:pt x="0" y="2"/>
                    <a:pt x="0" y="2"/>
                  </a:cubicBezTo>
                  <a:cubicBezTo>
                    <a:pt x="0" y="1"/>
                    <a:pt x="0" y="1"/>
                    <a:pt x="1" y="0"/>
                  </a:cubicBezTo>
                  <a:cubicBezTo>
                    <a:pt x="1" y="0"/>
                    <a:pt x="1" y="0"/>
                    <a:pt x="1" y="0"/>
                  </a:cubicBezTo>
                  <a:cubicBezTo>
                    <a:pt x="1" y="0"/>
                    <a:pt x="1" y="0"/>
                    <a:pt x="1" y="0"/>
                  </a:cubicBezTo>
                  <a:cubicBezTo>
                    <a:pt x="1" y="1"/>
                    <a:pt x="0" y="2"/>
                    <a:pt x="0" y="2"/>
                  </a:cubicBezTo>
                  <a:cubicBezTo>
                    <a:pt x="0" y="2"/>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72" name="Freeform 405"/>
            <p:cNvSpPr/>
            <p:nvPr/>
          </p:nvSpPr>
          <p:spPr bwMode="auto">
            <a:xfrm>
              <a:off x="5065" y="3239"/>
              <a:ext cx="3" cy="5"/>
            </a:xfrm>
            <a:custGeom>
              <a:avLst/>
              <a:gdLst>
                <a:gd name="T0" fmla="*/ 0 w 1"/>
                <a:gd name="T1" fmla="*/ 2 h 2"/>
                <a:gd name="T2" fmla="*/ 0 w 1"/>
                <a:gd name="T3" fmla="*/ 2 h 2"/>
                <a:gd name="T4" fmla="*/ 0 w 1"/>
                <a:gd name="T5" fmla="*/ 2 h 2"/>
                <a:gd name="T6" fmla="*/ 1 w 1"/>
                <a:gd name="T7" fmla="*/ 0 h 2"/>
                <a:gd name="T8" fmla="*/ 1 w 1"/>
                <a:gd name="T9" fmla="*/ 0 h 2"/>
                <a:gd name="T10" fmla="*/ 1 w 1"/>
                <a:gd name="T11" fmla="*/ 0 h 2"/>
                <a:gd name="T12" fmla="*/ 1 w 1"/>
                <a:gd name="T13" fmla="*/ 0 h 2"/>
                <a:gd name="T14" fmla="*/ 1 w 1"/>
                <a:gd name="T15" fmla="*/ 0 h 2"/>
                <a:gd name="T16" fmla="*/ 0 w 1"/>
                <a:gd name="T17" fmla="*/ 2 h 2"/>
                <a:gd name="T18" fmla="*/ 0 w 1"/>
                <a:gd name="T19" fmla="*/ 2 h 2"/>
                <a:gd name="T20" fmla="*/ 0 w 1"/>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2">
                  <a:moveTo>
                    <a:pt x="0" y="2"/>
                  </a:moveTo>
                  <a:cubicBezTo>
                    <a:pt x="0" y="2"/>
                    <a:pt x="0" y="2"/>
                    <a:pt x="0" y="2"/>
                  </a:cubicBezTo>
                  <a:cubicBezTo>
                    <a:pt x="0" y="2"/>
                    <a:pt x="0" y="2"/>
                    <a:pt x="0" y="2"/>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1"/>
                    <a:pt x="0" y="2"/>
                    <a:pt x="0" y="2"/>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73" name="Freeform 406"/>
            <p:cNvSpPr/>
            <p:nvPr/>
          </p:nvSpPr>
          <p:spPr bwMode="auto">
            <a:xfrm>
              <a:off x="5065" y="3242"/>
              <a:ext cx="3"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1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1"/>
                    <a:pt x="0" y="1"/>
                    <a:pt x="0" y="1"/>
                  </a:cubicBezTo>
                  <a:cubicBezTo>
                    <a:pt x="1" y="0"/>
                    <a:pt x="1" y="0"/>
                    <a:pt x="1" y="0"/>
                  </a:cubicBezTo>
                  <a:cubicBezTo>
                    <a:pt x="1" y="0"/>
                    <a:pt x="1" y="0"/>
                    <a:pt x="1" y="0"/>
                  </a:cubicBezTo>
                  <a:cubicBezTo>
                    <a:pt x="1" y="0"/>
                    <a:pt x="1" y="0"/>
                    <a:pt x="1" y="0"/>
                  </a:cubicBezTo>
                  <a:cubicBezTo>
                    <a:pt x="1" y="1"/>
                    <a:pt x="1" y="1"/>
                    <a:pt x="1" y="1"/>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74" name="Freeform 407"/>
            <p:cNvSpPr>
              <a:spLocks noEditPoints="1"/>
            </p:cNvSpPr>
            <p:nvPr/>
          </p:nvSpPr>
          <p:spPr bwMode="auto">
            <a:xfrm>
              <a:off x="5063" y="3211"/>
              <a:ext cx="51" cy="51"/>
            </a:xfrm>
            <a:custGeom>
              <a:avLst/>
              <a:gdLst>
                <a:gd name="T0" fmla="*/ 6 w 20"/>
                <a:gd name="T1" fmla="*/ 19 h 20"/>
                <a:gd name="T2" fmla="*/ 6 w 20"/>
                <a:gd name="T3" fmla="*/ 17 h 20"/>
                <a:gd name="T4" fmla="*/ 3 w 20"/>
                <a:gd name="T5" fmla="*/ 17 h 20"/>
                <a:gd name="T6" fmla="*/ 1 w 20"/>
                <a:gd name="T7" fmla="*/ 14 h 20"/>
                <a:gd name="T8" fmla="*/ 2 w 20"/>
                <a:gd name="T9" fmla="*/ 13 h 20"/>
                <a:gd name="T10" fmla="*/ 0 w 20"/>
                <a:gd name="T11" fmla="*/ 10 h 20"/>
                <a:gd name="T12" fmla="*/ 0 w 20"/>
                <a:gd name="T13" fmla="*/ 6 h 20"/>
                <a:gd name="T14" fmla="*/ 2 w 20"/>
                <a:gd name="T15" fmla="*/ 6 h 20"/>
                <a:gd name="T16" fmla="*/ 3 w 20"/>
                <a:gd name="T17" fmla="*/ 3 h 20"/>
                <a:gd name="T18" fmla="*/ 5 w 20"/>
                <a:gd name="T19" fmla="*/ 1 h 20"/>
                <a:gd name="T20" fmla="*/ 7 w 20"/>
                <a:gd name="T21" fmla="*/ 2 h 20"/>
                <a:gd name="T22" fmla="*/ 9 w 20"/>
                <a:gd name="T23" fmla="*/ 0 h 20"/>
                <a:gd name="T24" fmla="*/ 13 w 20"/>
                <a:gd name="T25" fmla="*/ 0 h 20"/>
                <a:gd name="T26" fmla="*/ 13 w 20"/>
                <a:gd name="T27" fmla="*/ 2 h 20"/>
                <a:gd name="T28" fmla="*/ 16 w 20"/>
                <a:gd name="T29" fmla="*/ 3 h 20"/>
                <a:gd name="T30" fmla="*/ 18 w 20"/>
                <a:gd name="T31" fmla="*/ 4 h 20"/>
                <a:gd name="T32" fmla="*/ 19 w 20"/>
                <a:gd name="T33" fmla="*/ 5 h 20"/>
                <a:gd name="T34" fmla="*/ 19 w 20"/>
                <a:gd name="T35" fmla="*/ 6 h 20"/>
                <a:gd name="T36" fmla="*/ 18 w 20"/>
                <a:gd name="T37" fmla="*/ 7 h 20"/>
                <a:gd name="T38" fmla="*/ 18 w 20"/>
                <a:gd name="T39" fmla="*/ 6 h 20"/>
                <a:gd name="T40" fmla="*/ 18 w 20"/>
                <a:gd name="T41" fmla="*/ 9 h 20"/>
                <a:gd name="T42" fmla="*/ 20 w 20"/>
                <a:gd name="T43" fmla="*/ 10 h 20"/>
                <a:gd name="T44" fmla="*/ 19 w 20"/>
                <a:gd name="T45" fmla="*/ 13 h 20"/>
                <a:gd name="T46" fmla="*/ 16 w 20"/>
                <a:gd name="T47" fmla="*/ 15 h 20"/>
                <a:gd name="T48" fmla="*/ 17 w 20"/>
                <a:gd name="T49" fmla="*/ 17 h 20"/>
                <a:gd name="T50" fmla="*/ 14 w 20"/>
                <a:gd name="T51" fmla="*/ 19 h 20"/>
                <a:gd name="T52" fmla="*/ 10 w 20"/>
                <a:gd name="T53" fmla="*/ 18 h 20"/>
                <a:gd name="T54" fmla="*/ 10 w 20"/>
                <a:gd name="T55" fmla="*/ 20 h 20"/>
                <a:gd name="T56" fmla="*/ 9 w 20"/>
                <a:gd name="T57" fmla="*/ 19 h 20"/>
                <a:gd name="T58" fmla="*/ 10 w 20"/>
                <a:gd name="T59" fmla="*/ 17 h 20"/>
                <a:gd name="T60" fmla="*/ 13 w 20"/>
                <a:gd name="T61" fmla="*/ 17 h 20"/>
                <a:gd name="T62" fmla="*/ 16 w 20"/>
                <a:gd name="T63" fmla="*/ 16 h 20"/>
                <a:gd name="T64" fmla="*/ 15 w 20"/>
                <a:gd name="T65" fmla="*/ 15 h 20"/>
                <a:gd name="T66" fmla="*/ 19 w 20"/>
                <a:gd name="T67" fmla="*/ 12 h 20"/>
                <a:gd name="T68" fmla="*/ 18 w 20"/>
                <a:gd name="T69" fmla="*/ 10 h 20"/>
                <a:gd name="T70" fmla="*/ 17 w 20"/>
                <a:gd name="T71" fmla="*/ 6 h 20"/>
                <a:gd name="T72" fmla="*/ 18 w 20"/>
                <a:gd name="T73" fmla="*/ 5 h 20"/>
                <a:gd name="T74" fmla="*/ 17 w 20"/>
                <a:gd name="T75" fmla="*/ 3 h 20"/>
                <a:gd name="T76" fmla="*/ 15 w 20"/>
                <a:gd name="T77" fmla="*/ 4 h 20"/>
                <a:gd name="T78" fmla="*/ 12 w 20"/>
                <a:gd name="T79" fmla="*/ 2 h 20"/>
                <a:gd name="T80" fmla="*/ 10 w 20"/>
                <a:gd name="T81" fmla="*/ 0 h 20"/>
                <a:gd name="T82" fmla="*/ 9 w 20"/>
                <a:gd name="T83" fmla="*/ 2 h 20"/>
                <a:gd name="T84" fmla="*/ 6 w 20"/>
                <a:gd name="T85" fmla="*/ 2 h 20"/>
                <a:gd name="T86" fmla="*/ 3 w 20"/>
                <a:gd name="T87" fmla="*/ 3 h 20"/>
                <a:gd name="T88" fmla="*/ 4 w 20"/>
                <a:gd name="T89" fmla="*/ 4 h 20"/>
                <a:gd name="T90" fmla="*/ 2 w 20"/>
                <a:gd name="T91" fmla="*/ 7 h 20"/>
                <a:gd name="T92" fmla="*/ 0 w 20"/>
                <a:gd name="T93" fmla="*/ 9 h 20"/>
                <a:gd name="T94" fmla="*/ 2 w 20"/>
                <a:gd name="T95" fmla="*/ 10 h 20"/>
                <a:gd name="T96" fmla="*/ 2 w 20"/>
                <a:gd name="T97" fmla="*/ 13 h 20"/>
                <a:gd name="T98" fmla="*/ 3 w 20"/>
                <a:gd name="T99" fmla="*/ 16 h 20"/>
                <a:gd name="T100" fmla="*/ 4 w 20"/>
                <a:gd name="T101" fmla="*/ 15 h 20"/>
                <a:gd name="T102" fmla="*/ 7 w 20"/>
                <a:gd name="T103" fmla="*/ 17 h 20"/>
                <a:gd name="T104" fmla="*/ 10 w 20"/>
                <a:gd name="T105" fmla="*/ 16 h 20"/>
                <a:gd name="T106" fmla="*/ 6 w 20"/>
                <a:gd name="T107" fmla="*/ 5 h 20"/>
                <a:gd name="T108" fmla="*/ 14 w 20"/>
                <a:gd name="T109" fmla="*/ 14 h 20"/>
                <a:gd name="T110" fmla="*/ 14 w 20"/>
                <a:gd name="T111" fmla="*/ 15 h 20"/>
                <a:gd name="T112" fmla="*/ 13 w 20"/>
                <a:gd name="T113" fmla="*/ 15 h 20"/>
                <a:gd name="T114" fmla="*/ 13 w 20"/>
                <a:gd name="T115" fmla="*/ 15 h 20"/>
                <a:gd name="T116" fmla="*/ 10 w 20"/>
                <a:gd name="T117" fmla="*/ 4 h 20"/>
                <a:gd name="T118" fmla="*/ 5 w 20"/>
                <a:gd name="T119" fmla="*/ 13 h 20"/>
                <a:gd name="T120" fmla="*/ 13 w 20"/>
                <a:gd name="T121" fmla="*/ 14 h 20"/>
                <a:gd name="T122" fmla="*/ 14 w 20"/>
                <a:gd name="T123"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 h="20">
                  <a:moveTo>
                    <a:pt x="10" y="20"/>
                  </a:moveTo>
                  <a:cubicBezTo>
                    <a:pt x="9" y="20"/>
                    <a:pt x="7" y="19"/>
                    <a:pt x="6" y="19"/>
                  </a:cubicBezTo>
                  <a:cubicBezTo>
                    <a:pt x="6" y="19"/>
                    <a:pt x="6" y="19"/>
                    <a:pt x="6" y="19"/>
                  </a:cubicBezTo>
                  <a:cubicBezTo>
                    <a:pt x="6" y="17"/>
                    <a:pt x="6" y="17"/>
                    <a:pt x="6" y="17"/>
                  </a:cubicBezTo>
                  <a:cubicBezTo>
                    <a:pt x="6" y="17"/>
                    <a:pt x="5" y="17"/>
                    <a:pt x="4" y="16"/>
                  </a:cubicBezTo>
                  <a:cubicBezTo>
                    <a:pt x="3" y="17"/>
                    <a:pt x="3" y="17"/>
                    <a:pt x="3" y="17"/>
                  </a:cubicBezTo>
                  <a:cubicBezTo>
                    <a:pt x="3" y="17"/>
                    <a:pt x="3" y="17"/>
                    <a:pt x="3" y="17"/>
                  </a:cubicBezTo>
                  <a:cubicBezTo>
                    <a:pt x="2" y="16"/>
                    <a:pt x="1" y="15"/>
                    <a:pt x="1" y="14"/>
                  </a:cubicBezTo>
                  <a:cubicBezTo>
                    <a:pt x="1" y="14"/>
                    <a:pt x="1" y="14"/>
                    <a:pt x="1" y="14"/>
                  </a:cubicBezTo>
                  <a:cubicBezTo>
                    <a:pt x="2" y="13"/>
                    <a:pt x="2" y="13"/>
                    <a:pt x="2" y="13"/>
                  </a:cubicBezTo>
                  <a:cubicBezTo>
                    <a:pt x="2" y="12"/>
                    <a:pt x="1" y="11"/>
                    <a:pt x="1" y="10"/>
                  </a:cubicBezTo>
                  <a:cubicBezTo>
                    <a:pt x="0" y="10"/>
                    <a:pt x="0" y="10"/>
                    <a:pt x="0" y="10"/>
                  </a:cubicBezTo>
                  <a:cubicBezTo>
                    <a:pt x="0" y="10"/>
                    <a:pt x="0" y="10"/>
                    <a:pt x="0" y="10"/>
                  </a:cubicBezTo>
                  <a:cubicBezTo>
                    <a:pt x="0" y="8"/>
                    <a:pt x="0" y="7"/>
                    <a:pt x="0" y="6"/>
                  </a:cubicBezTo>
                  <a:cubicBezTo>
                    <a:pt x="0" y="6"/>
                    <a:pt x="0" y="6"/>
                    <a:pt x="1" y="6"/>
                  </a:cubicBezTo>
                  <a:cubicBezTo>
                    <a:pt x="2" y="6"/>
                    <a:pt x="2" y="6"/>
                    <a:pt x="2" y="6"/>
                  </a:cubicBezTo>
                  <a:cubicBezTo>
                    <a:pt x="2" y="6"/>
                    <a:pt x="3" y="5"/>
                    <a:pt x="3" y="4"/>
                  </a:cubicBezTo>
                  <a:cubicBezTo>
                    <a:pt x="3" y="3"/>
                    <a:pt x="3" y="3"/>
                    <a:pt x="3" y="3"/>
                  </a:cubicBezTo>
                  <a:cubicBezTo>
                    <a:pt x="3" y="3"/>
                    <a:pt x="3" y="3"/>
                    <a:pt x="3" y="3"/>
                  </a:cubicBezTo>
                  <a:cubicBezTo>
                    <a:pt x="3" y="2"/>
                    <a:pt x="4" y="1"/>
                    <a:pt x="5" y="1"/>
                  </a:cubicBezTo>
                  <a:cubicBezTo>
                    <a:pt x="5" y="1"/>
                    <a:pt x="6" y="1"/>
                    <a:pt x="6" y="1"/>
                  </a:cubicBezTo>
                  <a:cubicBezTo>
                    <a:pt x="7" y="2"/>
                    <a:pt x="7" y="2"/>
                    <a:pt x="7" y="2"/>
                  </a:cubicBezTo>
                  <a:cubicBezTo>
                    <a:pt x="7" y="1"/>
                    <a:pt x="8" y="1"/>
                    <a:pt x="9" y="1"/>
                  </a:cubicBezTo>
                  <a:cubicBezTo>
                    <a:pt x="9" y="0"/>
                    <a:pt x="9" y="0"/>
                    <a:pt x="9" y="0"/>
                  </a:cubicBezTo>
                  <a:cubicBezTo>
                    <a:pt x="9" y="0"/>
                    <a:pt x="10" y="0"/>
                    <a:pt x="10" y="0"/>
                  </a:cubicBezTo>
                  <a:cubicBezTo>
                    <a:pt x="11" y="0"/>
                    <a:pt x="12" y="0"/>
                    <a:pt x="13" y="0"/>
                  </a:cubicBezTo>
                  <a:cubicBezTo>
                    <a:pt x="13" y="0"/>
                    <a:pt x="13" y="0"/>
                    <a:pt x="13" y="1"/>
                  </a:cubicBezTo>
                  <a:cubicBezTo>
                    <a:pt x="13" y="2"/>
                    <a:pt x="13" y="2"/>
                    <a:pt x="13" y="2"/>
                  </a:cubicBezTo>
                  <a:cubicBezTo>
                    <a:pt x="14" y="2"/>
                    <a:pt x="15" y="3"/>
                    <a:pt x="15" y="3"/>
                  </a:cubicBezTo>
                  <a:cubicBezTo>
                    <a:pt x="16" y="3"/>
                    <a:pt x="16" y="3"/>
                    <a:pt x="16" y="3"/>
                  </a:cubicBezTo>
                  <a:cubicBezTo>
                    <a:pt x="16" y="2"/>
                    <a:pt x="17" y="2"/>
                    <a:pt x="17" y="2"/>
                  </a:cubicBezTo>
                  <a:cubicBezTo>
                    <a:pt x="17" y="3"/>
                    <a:pt x="18" y="4"/>
                    <a:pt x="18" y="4"/>
                  </a:cubicBezTo>
                  <a:cubicBezTo>
                    <a:pt x="18" y="5"/>
                    <a:pt x="18" y="5"/>
                    <a:pt x="19" y="5"/>
                  </a:cubicBezTo>
                  <a:cubicBezTo>
                    <a:pt x="19" y="5"/>
                    <a:pt x="19" y="5"/>
                    <a:pt x="19" y="5"/>
                  </a:cubicBezTo>
                  <a:cubicBezTo>
                    <a:pt x="19" y="5"/>
                    <a:pt x="19" y="5"/>
                    <a:pt x="19" y="6"/>
                  </a:cubicBezTo>
                  <a:cubicBezTo>
                    <a:pt x="19" y="6"/>
                    <a:pt x="19" y="6"/>
                    <a:pt x="19" y="6"/>
                  </a:cubicBezTo>
                  <a:cubicBezTo>
                    <a:pt x="19" y="6"/>
                    <a:pt x="18" y="7"/>
                    <a:pt x="18" y="7"/>
                  </a:cubicBezTo>
                  <a:cubicBezTo>
                    <a:pt x="18" y="7"/>
                    <a:pt x="18" y="7"/>
                    <a:pt x="18" y="7"/>
                  </a:cubicBezTo>
                  <a:cubicBezTo>
                    <a:pt x="18" y="7"/>
                    <a:pt x="18" y="7"/>
                    <a:pt x="18" y="7"/>
                  </a:cubicBezTo>
                  <a:cubicBezTo>
                    <a:pt x="18" y="7"/>
                    <a:pt x="18" y="6"/>
                    <a:pt x="18" y="6"/>
                  </a:cubicBezTo>
                  <a:cubicBezTo>
                    <a:pt x="17" y="6"/>
                    <a:pt x="17" y="6"/>
                    <a:pt x="17" y="6"/>
                  </a:cubicBezTo>
                  <a:cubicBezTo>
                    <a:pt x="18" y="7"/>
                    <a:pt x="18" y="8"/>
                    <a:pt x="18" y="9"/>
                  </a:cubicBezTo>
                  <a:cubicBezTo>
                    <a:pt x="19" y="9"/>
                    <a:pt x="19" y="9"/>
                    <a:pt x="19" y="9"/>
                  </a:cubicBezTo>
                  <a:cubicBezTo>
                    <a:pt x="20" y="9"/>
                    <a:pt x="20" y="9"/>
                    <a:pt x="20" y="10"/>
                  </a:cubicBezTo>
                  <a:cubicBezTo>
                    <a:pt x="20" y="11"/>
                    <a:pt x="20" y="12"/>
                    <a:pt x="19" y="13"/>
                  </a:cubicBezTo>
                  <a:cubicBezTo>
                    <a:pt x="19" y="13"/>
                    <a:pt x="19" y="13"/>
                    <a:pt x="19" y="13"/>
                  </a:cubicBezTo>
                  <a:cubicBezTo>
                    <a:pt x="17" y="13"/>
                    <a:pt x="17" y="13"/>
                    <a:pt x="17" y="14"/>
                  </a:cubicBezTo>
                  <a:cubicBezTo>
                    <a:pt x="17" y="14"/>
                    <a:pt x="16" y="15"/>
                    <a:pt x="16" y="15"/>
                  </a:cubicBezTo>
                  <a:cubicBezTo>
                    <a:pt x="17" y="16"/>
                    <a:pt x="17" y="16"/>
                    <a:pt x="17" y="16"/>
                  </a:cubicBezTo>
                  <a:cubicBezTo>
                    <a:pt x="17" y="16"/>
                    <a:pt x="17" y="17"/>
                    <a:pt x="17" y="17"/>
                  </a:cubicBezTo>
                  <a:cubicBezTo>
                    <a:pt x="16" y="18"/>
                    <a:pt x="15" y="18"/>
                    <a:pt x="14" y="19"/>
                  </a:cubicBezTo>
                  <a:cubicBezTo>
                    <a:pt x="14" y="19"/>
                    <a:pt x="14" y="19"/>
                    <a:pt x="14" y="19"/>
                  </a:cubicBezTo>
                  <a:cubicBezTo>
                    <a:pt x="13" y="17"/>
                    <a:pt x="13" y="17"/>
                    <a:pt x="13" y="17"/>
                  </a:cubicBezTo>
                  <a:cubicBezTo>
                    <a:pt x="12" y="18"/>
                    <a:pt x="11" y="18"/>
                    <a:pt x="10" y="18"/>
                  </a:cubicBezTo>
                  <a:cubicBezTo>
                    <a:pt x="10" y="19"/>
                    <a:pt x="10" y="19"/>
                    <a:pt x="10" y="19"/>
                  </a:cubicBezTo>
                  <a:cubicBezTo>
                    <a:pt x="10" y="20"/>
                    <a:pt x="10" y="20"/>
                    <a:pt x="10" y="20"/>
                  </a:cubicBezTo>
                  <a:close/>
                  <a:moveTo>
                    <a:pt x="7" y="19"/>
                  </a:moveTo>
                  <a:cubicBezTo>
                    <a:pt x="8" y="19"/>
                    <a:pt x="9" y="19"/>
                    <a:pt x="9" y="19"/>
                  </a:cubicBezTo>
                  <a:cubicBezTo>
                    <a:pt x="10" y="18"/>
                    <a:pt x="10" y="18"/>
                    <a:pt x="10" y="18"/>
                  </a:cubicBezTo>
                  <a:cubicBezTo>
                    <a:pt x="10" y="18"/>
                    <a:pt x="10" y="17"/>
                    <a:pt x="10" y="17"/>
                  </a:cubicBezTo>
                  <a:cubicBezTo>
                    <a:pt x="11" y="17"/>
                    <a:pt x="12" y="17"/>
                    <a:pt x="13" y="17"/>
                  </a:cubicBezTo>
                  <a:cubicBezTo>
                    <a:pt x="13" y="17"/>
                    <a:pt x="13" y="17"/>
                    <a:pt x="13" y="17"/>
                  </a:cubicBezTo>
                  <a:cubicBezTo>
                    <a:pt x="14" y="18"/>
                    <a:pt x="14" y="18"/>
                    <a:pt x="14" y="18"/>
                  </a:cubicBezTo>
                  <a:cubicBezTo>
                    <a:pt x="15" y="18"/>
                    <a:pt x="16" y="17"/>
                    <a:pt x="16" y="16"/>
                  </a:cubicBezTo>
                  <a:cubicBezTo>
                    <a:pt x="15" y="15"/>
                    <a:pt x="15" y="15"/>
                    <a:pt x="15" y="15"/>
                  </a:cubicBezTo>
                  <a:cubicBezTo>
                    <a:pt x="15" y="15"/>
                    <a:pt x="15" y="15"/>
                    <a:pt x="15" y="15"/>
                  </a:cubicBezTo>
                  <a:cubicBezTo>
                    <a:pt x="16" y="15"/>
                    <a:pt x="16" y="14"/>
                    <a:pt x="16" y="14"/>
                  </a:cubicBezTo>
                  <a:cubicBezTo>
                    <a:pt x="17" y="13"/>
                    <a:pt x="17" y="12"/>
                    <a:pt x="19" y="12"/>
                  </a:cubicBezTo>
                  <a:cubicBezTo>
                    <a:pt x="19" y="12"/>
                    <a:pt x="19" y="11"/>
                    <a:pt x="19" y="10"/>
                  </a:cubicBezTo>
                  <a:cubicBezTo>
                    <a:pt x="18" y="10"/>
                    <a:pt x="18" y="10"/>
                    <a:pt x="18" y="10"/>
                  </a:cubicBezTo>
                  <a:cubicBezTo>
                    <a:pt x="18" y="10"/>
                    <a:pt x="17" y="10"/>
                    <a:pt x="17" y="9"/>
                  </a:cubicBezTo>
                  <a:cubicBezTo>
                    <a:pt x="17" y="8"/>
                    <a:pt x="17" y="7"/>
                    <a:pt x="17" y="6"/>
                  </a:cubicBezTo>
                  <a:cubicBezTo>
                    <a:pt x="17" y="6"/>
                    <a:pt x="17" y="6"/>
                    <a:pt x="17" y="6"/>
                  </a:cubicBezTo>
                  <a:cubicBezTo>
                    <a:pt x="18" y="5"/>
                    <a:pt x="18" y="5"/>
                    <a:pt x="18" y="5"/>
                  </a:cubicBezTo>
                  <a:cubicBezTo>
                    <a:pt x="18" y="5"/>
                    <a:pt x="18" y="5"/>
                    <a:pt x="18" y="5"/>
                  </a:cubicBezTo>
                  <a:cubicBezTo>
                    <a:pt x="18" y="5"/>
                    <a:pt x="17" y="4"/>
                    <a:pt x="17" y="3"/>
                  </a:cubicBezTo>
                  <a:cubicBezTo>
                    <a:pt x="15" y="4"/>
                    <a:pt x="15" y="4"/>
                    <a:pt x="15" y="4"/>
                  </a:cubicBezTo>
                  <a:cubicBezTo>
                    <a:pt x="15" y="4"/>
                    <a:pt x="15" y="4"/>
                    <a:pt x="15" y="4"/>
                  </a:cubicBezTo>
                  <a:cubicBezTo>
                    <a:pt x="14" y="3"/>
                    <a:pt x="13" y="3"/>
                    <a:pt x="12" y="2"/>
                  </a:cubicBezTo>
                  <a:cubicBezTo>
                    <a:pt x="12" y="2"/>
                    <a:pt x="12" y="2"/>
                    <a:pt x="12" y="2"/>
                  </a:cubicBezTo>
                  <a:cubicBezTo>
                    <a:pt x="13" y="1"/>
                    <a:pt x="13" y="1"/>
                    <a:pt x="13" y="1"/>
                  </a:cubicBezTo>
                  <a:cubicBezTo>
                    <a:pt x="12" y="0"/>
                    <a:pt x="11" y="0"/>
                    <a:pt x="10" y="0"/>
                  </a:cubicBezTo>
                  <a:cubicBezTo>
                    <a:pt x="10" y="2"/>
                    <a:pt x="10" y="2"/>
                    <a:pt x="10" y="2"/>
                  </a:cubicBezTo>
                  <a:cubicBezTo>
                    <a:pt x="10" y="2"/>
                    <a:pt x="10" y="2"/>
                    <a:pt x="9" y="2"/>
                  </a:cubicBezTo>
                  <a:cubicBezTo>
                    <a:pt x="8" y="2"/>
                    <a:pt x="7" y="2"/>
                    <a:pt x="7" y="3"/>
                  </a:cubicBezTo>
                  <a:cubicBezTo>
                    <a:pt x="6" y="3"/>
                    <a:pt x="6" y="3"/>
                    <a:pt x="6" y="2"/>
                  </a:cubicBezTo>
                  <a:cubicBezTo>
                    <a:pt x="5" y="1"/>
                    <a:pt x="5" y="1"/>
                    <a:pt x="5" y="1"/>
                  </a:cubicBezTo>
                  <a:cubicBezTo>
                    <a:pt x="5" y="2"/>
                    <a:pt x="4" y="2"/>
                    <a:pt x="3" y="3"/>
                  </a:cubicBezTo>
                  <a:cubicBezTo>
                    <a:pt x="4" y="4"/>
                    <a:pt x="4" y="4"/>
                    <a:pt x="4" y="4"/>
                  </a:cubicBezTo>
                  <a:cubicBezTo>
                    <a:pt x="4" y="4"/>
                    <a:pt x="4" y="4"/>
                    <a:pt x="4" y="4"/>
                  </a:cubicBezTo>
                  <a:cubicBezTo>
                    <a:pt x="3" y="5"/>
                    <a:pt x="3" y="6"/>
                    <a:pt x="2" y="7"/>
                  </a:cubicBezTo>
                  <a:cubicBezTo>
                    <a:pt x="2" y="7"/>
                    <a:pt x="2" y="7"/>
                    <a:pt x="2" y="7"/>
                  </a:cubicBezTo>
                  <a:cubicBezTo>
                    <a:pt x="1" y="7"/>
                    <a:pt x="1" y="7"/>
                    <a:pt x="1" y="7"/>
                  </a:cubicBezTo>
                  <a:cubicBezTo>
                    <a:pt x="0" y="8"/>
                    <a:pt x="0" y="8"/>
                    <a:pt x="0" y="9"/>
                  </a:cubicBezTo>
                  <a:cubicBezTo>
                    <a:pt x="2" y="10"/>
                    <a:pt x="2" y="10"/>
                    <a:pt x="2" y="10"/>
                  </a:cubicBezTo>
                  <a:cubicBezTo>
                    <a:pt x="2" y="10"/>
                    <a:pt x="2" y="10"/>
                    <a:pt x="2" y="10"/>
                  </a:cubicBezTo>
                  <a:cubicBezTo>
                    <a:pt x="2" y="11"/>
                    <a:pt x="2" y="12"/>
                    <a:pt x="3" y="13"/>
                  </a:cubicBezTo>
                  <a:cubicBezTo>
                    <a:pt x="3" y="13"/>
                    <a:pt x="3" y="13"/>
                    <a:pt x="2" y="13"/>
                  </a:cubicBezTo>
                  <a:cubicBezTo>
                    <a:pt x="1" y="14"/>
                    <a:pt x="1" y="14"/>
                    <a:pt x="1" y="14"/>
                  </a:cubicBezTo>
                  <a:cubicBezTo>
                    <a:pt x="2" y="15"/>
                    <a:pt x="2" y="15"/>
                    <a:pt x="3" y="16"/>
                  </a:cubicBezTo>
                  <a:cubicBezTo>
                    <a:pt x="4" y="15"/>
                    <a:pt x="4" y="15"/>
                    <a:pt x="4" y="15"/>
                  </a:cubicBezTo>
                  <a:cubicBezTo>
                    <a:pt x="4" y="15"/>
                    <a:pt x="4" y="15"/>
                    <a:pt x="4" y="15"/>
                  </a:cubicBezTo>
                  <a:cubicBezTo>
                    <a:pt x="5" y="16"/>
                    <a:pt x="6" y="17"/>
                    <a:pt x="7" y="17"/>
                  </a:cubicBezTo>
                  <a:cubicBezTo>
                    <a:pt x="7" y="17"/>
                    <a:pt x="7" y="17"/>
                    <a:pt x="7" y="17"/>
                  </a:cubicBezTo>
                  <a:lnTo>
                    <a:pt x="7" y="19"/>
                  </a:lnTo>
                  <a:close/>
                  <a:moveTo>
                    <a:pt x="10" y="16"/>
                  </a:moveTo>
                  <a:cubicBezTo>
                    <a:pt x="8" y="16"/>
                    <a:pt x="6" y="15"/>
                    <a:pt x="5" y="13"/>
                  </a:cubicBezTo>
                  <a:cubicBezTo>
                    <a:pt x="3" y="11"/>
                    <a:pt x="3" y="7"/>
                    <a:pt x="6" y="5"/>
                  </a:cubicBezTo>
                  <a:cubicBezTo>
                    <a:pt x="9" y="2"/>
                    <a:pt x="13" y="4"/>
                    <a:pt x="15" y="6"/>
                  </a:cubicBezTo>
                  <a:cubicBezTo>
                    <a:pt x="16" y="8"/>
                    <a:pt x="17" y="12"/>
                    <a:pt x="14" y="14"/>
                  </a:cubicBezTo>
                  <a:cubicBezTo>
                    <a:pt x="14" y="15"/>
                    <a:pt x="14" y="15"/>
                    <a:pt x="14" y="15"/>
                  </a:cubicBezTo>
                  <a:cubicBezTo>
                    <a:pt x="14" y="15"/>
                    <a:pt x="14" y="15"/>
                    <a:pt x="14" y="15"/>
                  </a:cubicBezTo>
                  <a:cubicBezTo>
                    <a:pt x="13" y="15"/>
                    <a:pt x="13" y="15"/>
                    <a:pt x="13" y="15"/>
                  </a:cubicBezTo>
                  <a:cubicBezTo>
                    <a:pt x="13" y="15"/>
                    <a:pt x="13" y="15"/>
                    <a:pt x="13" y="15"/>
                  </a:cubicBezTo>
                  <a:cubicBezTo>
                    <a:pt x="13" y="15"/>
                    <a:pt x="13" y="15"/>
                    <a:pt x="13" y="15"/>
                  </a:cubicBezTo>
                  <a:cubicBezTo>
                    <a:pt x="13" y="15"/>
                    <a:pt x="13" y="15"/>
                    <a:pt x="13" y="15"/>
                  </a:cubicBezTo>
                  <a:cubicBezTo>
                    <a:pt x="12" y="16"/>
                    <a:pt x="11" y="16"/>
                    <a:pt x="10" y="16"/>
                  </a:cubicBezTo>
                  <a:close/>
                  <a:moveTo>
                    <a:pt x="10" y="4"/>
                  </a:moveTo>
                  <a:cubicBezTo>
                    <a:pt x="9" y="4"/>
                    <a:pt x="7" y="4"/>
                    <a:pt x="6" y="5"/>
                  </a:cubicBezTo>
                  <a:cubicBezTo>
                    <a:pt x="3" y="7"/>
                    <a:pt x="4" y="11"/>
                    <a:pt x="5" y="13"/>
                  </a:cubicBezTo>
                  <a:cubicBezTo>
                    <a:pt x="7" y="15"/>
                    <a:pt x="10" y="16"/>
                    <a:pt x="13" y="14"/>
                  </a:cubicBezTo>
                  <a:cubicBezTo>
                    <a:pt x="13" y="14"/>
                    <a:pt x="13" y="14"/>
                    <a:pt x="13" y="14"/>
                  </a:cubicBezTo>
                  <a:cubicBezTo>
                    <a:pt x="13" y="14"/>
                    <a:pt x="13" y="14"/>
                    <a:pt x="13" y="14"/>
                  </a:cubicBezTo>
                  <a:cubicBezTo>
                    <a:pt x="16" y="12"/>
                    <a:pt x="16" y="9"/>
                    <a:pt x="14" y="6"/>
                  </a:cubicBezTo>
                  <a:cubicBezTo>
                    <a:pt x="13" y="5"/>
                    <a:pt x="11" y="4"/>
                    <a:pt x="1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75" name="Freeform 408"/>
            <p:cNvSpPr>
              <a:spLocks noEditPoints="1"/>
            </p:cNvSpPr>
            <p:nvPr/>
          </p:nvSpPr>
          <p:spPr bwMode="auto">
            <a:xfrm>
              <a:off x="5060" y="3219"/>
              <a:ext cx="51" cy="46"/>
            </a:xfrm>
            <a:custGeom>
              <a:avLst/>
              <a:gdLst>
                <a:gd name="T0" fmla="*/ 7 w 20"/>
                <a:gd name="T1" fmla="*/ 18 h 18"/>
                <a:gd name="T2" fmla="*/ 7 w 20"/>
                <a:gd name="T3" fmla="*/ 16 h 18"/>
                <a:gd name="T4" fmla="*/ 5 w 20"/>
                <a:gd name="T5" fmla="*/ 15 h 18"/>
                <a:gd name="T6" fmla="*/ 3 w 20"/>
                <a:gd name="T7" fmla="*/ 15 h 18"/>
                <a:gd name="T8" fmla="*/ 1 w 20"/>
                <a:gd name="T9" fmla="*/ 12 h 18"/>
                <a:gd name="T10" fmla="*/ 3 w 20"/>
                <a:gd name="T11" fmla="*/ 15 h 18"/>
                <a:gd name="T12" fmla="*/ 5 w 20"/>
                <a:gd name="T13" fmla="*/ 14 h 18"/>
                <a:gd name="T14" fmla="*/ 7 w 20"/>
                <a:gd name="T15" fmla="*/ 16 h 18"/>
                <a:gd name="T16" fmla="*/ 7 w 20"/>
                <a:gd name="T17" fmla="*/ 17 h 18"/>
                <a:gd name="T18" fmla="*/ 10 w 20"/>
                <a:gd name="T19" fmla="*/ 17 h 18"/>
                <a:gd name="T20" fmla="*/ 11 w 20"/>
                <a:gd name="T21" fmla="*/ 16 h 18"/>
                <a:gd name="T22" fmla="*/ 14 w 20"/>
                <a:gd name="T23" fmla="*/ 16 h 18"/>
                <a:gd name="T24" fmla="*/ 17 w 20"/>
                <a:gd name="T25" fmla="*/ 15 h 18"/>
                <a:gd name="T26" fmla="*/ 17 w 20"/>
                <a:gd name="T27" fmla="*/ 13 h 18"/>
                <a:gd name="T28" fmla="*/ 18 w 20"/>
                <a:gd name="T29" fmla="*/ 14 h 18"/>
                <a:gd name="T30" fmla="*/ 17 w 20"/>
                <a:gd name="T31" fmla="*/ 15 h 18"/>
                <a:gd name="T32" fmla="*/ 15 w 20"/>
                <a:gd name="T33" fmla="*/ 17 h 18"/>
                <a:gd name="T34" fmla="*/ 13 w 20"/>
                <a:gd name="T35" fmla="*/ 16 h 18"/>
                <a:gd name="T36" fmla="*/ 11 w 20"/>
                <a:gd name="T37" fmla="*/ 17 h 18"/>
                <a:gd name="T38" fmla="*/ 10 w 20"/>
                <a:gd name="T39" fmla="*/ 18 h 18"/>
                <a:gd name="T40" fmla="*/ 17 w 20"/>
                <a:gd name="T41" fmla="*/ 13 h 18"/>
                <a:gd name="T42" fmla="*/ 17 w 20"/>
                <a:gd name="T43" fmla="*/ 12 h 18"/>
                <a:gd name="T44" fmla="*/ 20 w 20"/>
                <a:gd name="T45" fmla="*/ 10 h 18"/>
                <a:gd name="T46" fmla="*/ 20 w 20"/>
                <a:gd name="T47" fmla="*/ 10 h 18"/>
                <a:gd name="T48" fmla="*/ 19 w 20"/>
                <a:gd name="T49" fmla="*/ 12 h 18"/>
                <a:gd name="T50" fmla="*/ 17 w 20"/>
                <a:gd name="T51" fmla="*/ 13 h 18"/>
                <a:gd name="T52" fmla="*/ 2 w 20"/>
                <a:gd name="T53" fmla="*/ 11 h 18"/>
                <a:gd name="T54" fmla="*/ 2 w 20"/>
                <a:gd name="T55" fmla="*/ 9 h 18"/>
                <a:gd name="T56" fmla="*/ 0 w 20"/>
                <a:gd name="T57" fmla="*/ 8 h 18"/>
                <a:gd name="T58" fmla="*/ 1 w 20"/>
                <a:gd name="T59" fmla="*/ 4 h 18"/>
                <a:gd name="T60" fmla="*/ 1 w 20"/>
                <a:gd name="T61" fmla="*/ 8 h 18"/>
                <a:gd name="T62" fmla="*/ 2 w 20"/>
                <a:gd name="T63" fmla="*/ 9 h 18"/>
                <a:gd name="T64" fmla="*/ 2 w 20"/>
                <a:gd name="T65" fmla="*/ 11 h 18"/>
                <a:gd name="T66" fmla="*/ 16 w 20"/>
                <a:gd name="T67" fmla="*/ 9 h 18"/>
                <a:gd name="T68" fmla="*/ 13 w 20"/>
                <a:gd name="T69" fmla="*/ 3 h 18"/>
                <a:gd name="T70" fmla="*/ 5 w 20"/>
                <a:gd name="T71" fmla="*/ 6 h 18"/>
                <a:gd name="T72" fmla="*/ 5 w 20"/>
                <a:gd name="T73" fmla="*/ 5 h 18"/>
                <a:gd name="T74" fmla="*/ 13 w 20"/>
                <a:gd name="T75" fmla="*/ 3 h 18"/>
                <a:gd name="T76" fmla="*/ 16 w 20"/>
                <a:gd name="T77" fmla="*/ 9 h 18"/>
                <a:gd name="T78" fmla="*/ 4 w 20"/>
                <a:gd name="T79" fmla="*/ 2 h 18"/>
                <a:gd name="T80" fmla="*/ 3 w 20"/>
                <a:gd name="T81" fmla="*/ 1 h 18"/>
                <a:gd name="T82" fmla="*/ 4 w 20"/>
                <a:gd name="T83" fmla="*/ 0 h 18"/>
                <a:gd name="T84" fmla="*/ 4 w 20"/>
                <a:gd name="T85" fmla="*/ 0 h 18"/>
                <a:gd name="T86" fmla="*/ 4 w 20"/>
                <a:gd name="T87" fmla="*/ 1 h 18"/>
                <a:gd name="T88" fmla="*/ 4 w 20"/>
                <a:gd name="T89"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18">
                  <a:moveTo>
                    <a:pt x="10" y="18"/>
                  </a:moveTo>
                  <a:cubicBezTo>
                    <a:pt x="9" y="18"/>
                    <a:pt x="8" y="18"/>
                    <a:pt x="7" y="18"/>
                  </a:cubicBezTo>
                  <a:cubicBezTo>
                    <a:pt x="7" y="18"/>
                    <a:pt x="7" y="18"/>
                    <a:pt x="7" y="18"/>
                  </a:cubicBezTo>
                  <a:cubicBezTo>
                    <a:pt x="7" y="17"/>
                    <a:pt x="7" y="17"/>
                    <a:pt x="7" y="16"/>
                  </a:cubicBezTo>
                  <a:cubicBezTo>
                    <a:pt x="7" y="16"/>
                    <a:pt x="7" y="16"/>
                    <a:pt x="7" y="16"/>
                  </a:cubicBezTo>
                  <a:cubicBezTo>
                    <a:pt x="6" y="16"/>
                    <a:pt x="5" y="15"/>
                    <a:pt x="5" y="15"/>
                  </a:cubicBezTo>
                  <a:cubicBezTo>
                    <a:pt x="3" y="15"/>
                    <a:pt x="3" y="15"/>
                    <a:pt x="3" y="15"/>
                  </a:cubicBezTo>
                  <a:cubicBezTo>
                    <a:pt x="3" y="16"/>
                    <a:pt x="3" y="16"/>
                    <a:pt x="3" y="15"/>
                  </a:cubicBezTo>
                  <a:cubicBezTo>
                    <a:pt x="2" y="15"/>
                    <a:pt x="2" y="14"/>
                    <a:pt x="1" y="13"/>
                  </a:cubicBezTo>
                  <a:cubicBezTo>
                    <a:pt x="1" y="13"/>
                    <a:pt x="1" y="12"/>
                    <a:pt x="1" y="12"/>
                  </a:cubicBezTo>
                  <a:cubicBezTo>
                    <a:pt x="1" y="12"/>
                    <a:pt x="2" y="12"/>
                    <a:pt x="2" y="12"/>
                  </a:cubicBezTo>
                  <a:cubicBezTo>
                    <a:pt x="2" y="13"/>
                    <a:pt x="3" y="14"/>
                    <a:pt x="3" y="15"/>
                  </a:cubicBezTo>
                  <a:cubicBezTo>
                    <a:pt x="4" y="14"/>
                    <a:pt x="4" y="14"/>
                    <a:pt x="4" y="14"/>
                  </a:cubicBezTo>
                  <a:cubicBezTo>
                    <a:pt x="5" y="14"/>
                    <a:pt x="5" y="14"/>
                    <a:pt x="5" y="14"/>
                  </a:cubicBezTo>
                  <a:cubicBezTo>
                    <a:pt x="6" y="15"/>
                    <a:pt x="6" y="15"/>
                    <a:pt x="7" y="16"/>
                  </a:cubicBezTo>
                  <a:cubicBezTo>
                    <a:pt x="7" y="16"/>
                    <a:pt x="7" y="16"/>
                    <a:pt x="7" y="16"/>
                  </a:cubicBezTo>
                  <a:cubicBezTo>
                    <a:pt x="7" y="16"/>
                    <a:pt x="7" y="16"/>
                    <a:pt x="7" y="16"/>
                  </a:cubicBezTo>
                  <a:cubicBezTo>
                    <a:pt x="7" y="17"/>
                    <a:pt x="7" y="17"/>
                    <a:pt x="7" y="17"/>
                  </a:cubicBezTo>
                  <a:cubicBezTo>
                    <a:pt x="8" y="18"/>
                    <a:pt x="9" y="18"/>
                    <a:pt x="10" y="18"/>
                  </a:cubicBezTo>
                  <a:cubicBezTo>
                    <a:pt x="10" y="18"/>
                    <a:pt x="10" y="17"/>
                    <a:pt x="10" y="17"/>
                  </a:cubicBezTo>
                  <a:cubicBezTo>
                    <a:pt x="10" y="17"/>
                    <a:pt x="10" y="17"/>
                    <a:pt x="10" y="16"/>
                  </a:cubicBezTo>
                  <a:cubicBezTo>
                    <a:pt x="10" y="16"/>
                    <a:pt x="10" y="16"/>
                    <a:pt x="11" y="16"/>
                  </a:cubicBezTo>
                  <a:cubicBezTo>
                    <a:pt x="12" y="16"/>
                    <a:pt x="12" y="16"/>
                    <a:pt x="13" y="16"/>
                  </a:cubicBezTo>
                  <a:cubicBezTo>
                    <a:pt x="14" y="15"/>
                    <a:pt x="14" y="15"/>
                    <a:pt x="14" y="16"/>
                  </a:cubicBezTo>
                  <a:cubicBezTo>
                    <a:pt x="15" y="17"/>
                    <a:pt x="15" y="17"/>
                    <a:pt x="15" y="17"/>
                  </a:cubicBezTo>
                  <a:cubicBezTo>
                    <a:pt x="15" y="16"/>
                    <a:pt x="16" y="16"/>
                    <a:pt x="17" y="15"/>
                  </a:cubicBezTo>
                  <a:cubicBezTo>
                    <a:pt x="17" y="15"/>
                    <a:pt x="17" y="14"/>
                    <a:pt x="17" y="14"/>
                  </a:cubicBezTo>
                  <a:cubicBezTo>
                    <a:pt x="17" y="14"/>
                    <a:pt x="17" y="14"/>
                    <a:pt x="17" y="13"/>
                  </a:cubicBezTo>
                  <a:cubicBezTo>
                    <a:pt x="17" y="13"/>
                    <a:pt x="17" y="13"/>
                    <a:pt x="18" y="13"/>
                  </a:cubicBezTo>
                  <a:cubicBezTo>
                    <a:pt x="18" y="13"/>
                    <a:pt x="18" y="13"/>
                    <a:pt x="18" y="14"/>
                  </a:cubicBezTo>
                  <a:cubicBezTo>
                    <a:pt x="18" y="14"/>
                    <a:pt x="18" y="14"/>
                    <a:pt x="18" y="14"/>
                  </a:cubicBezTo>
                  <a:cubicBezTo>
                    <a:pt x="18" y="15"/>
                    <a:pt x="18" y="15"/>
                    <a:pt x="17" y="15"/>
                  </a:cubicBezTo>
                  <a:cubicBezTo>
                    <a:pt x="17" y="15"/>
                    <a:pt x="17" y="15"/>
                    <a:pt x="17" y="15"/>
                  </a:cubicBezTo>
                  <a:cubicBezTo>
                    <a:pt x="16" y="16"/>
                    <a:pt x="16" y="17"/>
                    <a:pt x="15" y="17"/>
                  </a:cubicBezTo>
                  <a:cubicBezTo>
                    <a:pt x="14" y="17"/>
                    <a:pt x="14" y="17"/>
                    <a:pt x="14" y="17"/>
                  </a:cubicBezTo>
                  <a:cubicBezTo>
                    <a:pt x="13" y="16"/>
                    <a:pt x="13" y="16"/>
                    <a:pt x="13" y="16"/>
                  </a:cubicBezTo>
                  <a:cubicBezTo>
                    <a:pt x="13" y="17"/>
                    <a:pt x="12" y="17"/>
                    <a:pt x="11" y="17"/>
                  </a:cubicBezTo>
                  <a:cubicBezTo>
                    <a:pt x="11" y="17"/>
                    <a:pt x="11" y="17"/>
                    <a:pt x="11" y="17"/>
                  </a:cubicBezTo>
                  <a:cubicBezTo>
                    <a:pt x="11" y="18"/>
                    <a:pt x="11" y="18"/>
                    <a:pt x="10" y="18"/>
                  </a:cubicBezTo>
                  <a:cubicBezTo>
                    <a:pt x="10" y="18"/>
                    <a:pt x="10" y="18"/>
                    <a:pt x="10" y="18"/>
                  </a:cubicBezTo>
                  <a:close/>
                  <a:moveTo>
                    <a:pt x="17" y="13"/>
                  </a:moveTo>
                  <a:cubicBezTo>
                    <a:pt x="17" y="13"/>
                    <a:pt x="17" y="13"/>
                    <a:pt x="17" y="13"/>
                  </a:cubicBezTo>
                  <a:cubicBezTo>
                    <a:pt x="17" y="13"/>
                    <a:pt x="17" y="13"/>
                    <a:pt x="17" y="12"/>
                  </a:cubicBezTo>
                  <a:cubicBezTo>
                    <a:pt x="17" y="12"/>
                    <a:pt x="17" y="12"/>
                    <a:pt x="17" y="12"/>
                  </a:cubicBezTo>
                  <a:cubicBezTo>
                    <a:pt x="18" y="11"/>
                    <a:pt x="18" y="11"/>
                    <a:pt x="19" y="11"/>
                  </a:cubicBezTo>
                  <a:cubicBezTo>
                    <a:pt x="19" y="11"/>
                    <a:pt x="19" y="10"/>
                    <a:pt x="20" y="10"/>
                  </a:cubicBezTo>
                  <a:cubicBezTo>
                    <a:pt x="20" y="10"/>
                    <a:pt x="20" y="9"/>
                    <a:pt x="20" y="9"/>
                  </a:cubicBezTo>
                  <a:cubicBezTo>
                    <a:pt x="20" y="10"/>
                    <a:pt x="20" y="10"/>
                    <a:pt x="20" y="10"/>
                  </a:cubicBezTo>
                  <a:cubicBezTo>
                    <a:pt x="20" y="11"/>
                    <a:pt x="20" y="11"/>
                    <a:pt x="20" y="12"/>
                  </a:cubicBezTo>
                  <a:cubicBezTo>
                    <a:pt x="20" y="12"/>
                    <a:pt x="19" y="12"/>
                    <a:pt x="19" y="12"/>
                  </a:cubicBezTo>
                  <a:cubicBezTo>
                    <a:pt x="18" y="12"/>
                    <a:pt x="18" y="12"/>
                    <a:pt x="18" y="12"/>
                  </a:cubicBezTo>
                  <a:cubicBezTo>
                    <a:pt x="18" y="12"/>
                    <a:pt x="18" y="13"/>
                    <a:pt x="17" y="13"/>
                  </a:cubicBezTo>
                  <a:cubicBezTo>
                    <a:pt x="17" y="13"/>
                    <a:pt x="17" y="13"/>
                    <a:pt x="17" y="13"/>
                  </a:cubicBezTo>
                  <a:close/>
                  <a:moveTo>
                    <a:pt x="2" y="11"/>
                  </a:moveTo>
                  <a:cubicBezTo>
                    <a:pt x="2" y="11"/>
                    <a:pt x="2" y="11"/>
                    <a:pt x="2" y="11"/>
                  </a:cubicBezTo>
                  <a:cubicBezTo>
                    <a:pt x="2" y="10"/>
                    <a:pt x="2" y="9"/>
                    <a:pt x="2" y="9"/>
                  </a:cubicBezTo>
                  <a:cubicBezTo>
                    <a:pt x="0" y="9"/>
                    <a:pt x="0" y="9"/>
                    <a:pt x="0" y="9"/>
                  </a:cubicBezTo>
                  <a:cubicBezTo>
                    <a:pt x="0" y="9"/>
                    <a:pt x="0" y="8"/>
                    <a:pt x="0" y="8"/>
                  </a:cubicBezTo>
                  <a:cubicBezTo>
                    <a:pt x="0" y="7"/>
                    <a:pt x="1" y="5"/>
                    <a:pt x="1" y="4"/>
                  </a:cubicBezTo>
                  <a:cubicBezTo>
                    <a:pt x="1" y="4"/>
                    <a:pt x="1" y="3"/>
                    <a:pt x="1" y="4"/>
                  </a:cubicBezTo>
                  <a:cubicBezTo>
                    <a:pt x="2" y="4"/>
                    <a:pt x="2" y="4"/>
                    <a:pt x="2" y="4"/>
                  </a:cubicBezTo>
                  <a:cubicBezTo>
                    <a:pt x="1" y="5"/>
                    <a:pt x="1" y="7"/>
                    <a:pt x="1" y="8"/>
                  </a:cubicBezTo>
                  <a:cubicBezTo>
                    <a:pt x="2" y="8"/>
                    <a:pt x="2" y="8"/>
                    <a:pt x="2" y="8"/>
                  </a:cubicBezTo>
                  <a:cubicBezTo>
                    <a:pt x="2" y="8"/>
                    <a:pt x="2" y="8"/>
                    <a:pt x="2" y="9"/>
                  </a:cubicBezTo>
                  <a:cubicBezTo>
                    <a:pt x="2" y="9"/>
                    <a:pt x="3" y="10"/>
                    <a:pt x="3" y="10"/>
                  </a:cubicBezTo>
                  <a:cubicBezTo>
                    <a:pt x="3" y="11"/>
                    <a:pt x="3" y="11"/>
                    <a:pt x="2" y="11"/>
                  </a:cubicBezTo>
                  <a:cubicBezTo>
                    <a:pt x="2" y="11"/>
                    <a:pt x="2" y="11"/>
                    <a:pt x="2" y="11"/>
                  </a:cubicBezTo>
                  <a:close/>
                  <a:moveTo>
                    <a:pt x="16" y="9"/>
                  </a:moveTo>
                  <a:cubicBezTo>
                    <a:pt x="16" y="9"/>
                    <a:pt x="16" y="9"/>
                    <a:pt x="16" y="9"/>
                  </a:cubicBezTo>
                  <a:cubicBezTo>
                    <a:pt x="16" y="7"/>
                    <a:pt x="15" y="5"/>
                    <a:pt x="13" y="3"/>
                  </a:cubicBezTo>
                  <a:cubicBezTo>
                    <a:pt x="12" y="3"/>
                    <a:pt x="9" y="2"/>
                    <a:pt x="7" y="4"/>
                  </a:cubicBezTo>
                  <a:cubicBezTo>
                    <a:pt x="6" y="4"/>
                    <a:pt x="6" y="5"/>
                    <a:pt x="5" y="6"/>
                  </a:cubicBezTo>
                  <a:cubicBezTo>
                    <a:pt x="5" y="6"/>
                    <a:pt x="5" y="6"/>
                    <a:pt x="5" y="6"/>
                  </a:cubicBezTo>
                  <a:cubicBezTo>
                    <a:pt x="5" y="6"/>
                    <a:pt x="5" y="5"/>
                    <a:pt x="5" y="5"/>
                  </a:cubicBezTo>
                  <a:cubicBezTo>
                    <a:pt x="5" y="5"/>
                    <a:pt x="6" y="4"/>
                    <a:pt x="7" y="3"/>
                  </a:cubicBezTo>
                  <a:cubicBezTo>
                    <a:pt x="9" y="2"/>
                    <a:pt x="11" y="2"/>
                    <a:pt x="13" y="3"/>
                  </a:cubicBezTo>
                  <a:cubicBezTo>
                    <a:pt x="15" y="4"/>
                    <a:pt x="17" y="7"/>
                    <a:pt x="16" y="9"/>
                  </a:cubicBezTo>
                  <a:cubicBezTo>
                    <a:pt x="16" y="9"/>
                    <a:pt x="16" y="9"/>
                    <a:pt x="16" y="9"/>
                  </a:cubicBezTo>
                  <a:close/>
                  <a:moveTo>
                    <a:pt x="4" y="3"/>
                  </a:moveTo>
                  <a:cubicBezTo>
                    <a:pt x="4" y="3"/>
                    <a:pt x="4" y="3"/>
                    <a:pt x="4" y="2"/>
                  </a:cubicBezTo>
                  <a:cubicBezTo>
                    <a:pt x="3" y="2"/>
                    <a:pt x="3" y="2"/>
                    <a:pt x="3" y="2"/>
                  </a:cubicBezTo>
                  <a:cubicBezTo>
                    <a:pt x="3" y="2"/>
                    <a:pt x="3" y="1"/>
                    <a:pt x="3" y="1"/>
                  </a:cubicBezTo>
                  <a:cubicBezTo>
                    <a:pt x="3" y="1"/>
                    <a:pt x="3" y="1"/>
                    <a:pt x="3" y="0"/>
                  </a:cubicBezTo>
                  <a:cubicBezTo>
                    <a:pt x="4" y="0"/>
                    <a:pt x="4" y="0"/>
                    <a:pt x="4" y="0"/>
                  </a:cubicBezTo>
                  <a:cubicBezTo>
                    <a:pt x="4" y="0"/>
                    <a:pt x="4" y="0"/>
                    <a:pt x="4" y="0"/>
                  </a:cubicBezTo>
                  <a:cubicBezTo>
                    <a:pt x="4" y="0"/>
                    <a:pt x="4" y="0"/>
                    <a:pt x="4" y="0"/>
                  </a:cubicBezTo>
                  <a:cubicBezTo>
                    <a:pt x="4" y="0"/>
                    <a:pt x="4" y="0"/>
                    <a:pt x="4" y="0"/>
                  </a:cubicBezTo>
                  <a:cubicBezTo>
                    <a:pt x="4" y="1"/>
                    <a:pt x="4" y="1"/>
                    <a:pt x="4" y="1"/>
                  </a:cubicBezTo>
                  <a:cubicBezTo>
                    <a:pt x="4" y="2"/>
                    <a:pt x="4" y="2"/>
                    <a:pt x="4" y="2"/>
                  </a:cubicBezTo>
                  <a:cubicBezTo>
                    <a:pt x="4" y="2"/>
                    <a:pt x="4" y="2"/>
                    <a:pt x="4" y="2"/>
                  </a:cubicBezTo>
                  <a:cubicBezTo>
                    <a:pt x="4" y="3"/>
                    <a:pt x="4" y="3"/>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76" name="Freeform 409"/>
            <p:cNvSpPr/>
            <p:nvPr/>
          </p:nvSpPr>
          <p:spPr bwMode="auto">
            <a:xfrm>
              <a:off x="5063" y="3247"/>
              <a:ext cx="2" cy="5"/>
            </a:xfrm>
            <a:custGeom>
              <a:avLst/>
              <a:gdLst>
                <a:gd name="T0" fmla="*/ 0 w 1"/>
                <a:gd name="T1" fmla="*/ 2 h 2"/>
                <a:gd name="T2" fmla="*/ 0 w 1"/>
                <a:gd name="T3" fmla="*/ 2 h 2"/>
                <a:gd name="T4" fmla="*/ 0 w 1"/>
                <a:gd name="T5" fmla="*/ 2 h 2"/>
                <a:gd name="T6" fmla="*/ 1 w 1"/>
                <a:gd name="T7" fmla="*/ 0 h 2"/>
                <a:gd name="T8" fmla="*/ 1 w 1"/>
                <a:gd name="T9" fmla="*/ 0 h 2"/>
                <a:gd name="T10" fmla="*/ 1 w 1"/>
                <a:gd name="T11" fmla="*/ 0 h 2"/>
                <a:gd name="T12" fmla="*/ 1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2"/>
                  </a:cubicBezTo>
                  <a:cubicBezTo>
                    <a:pt x="0" y="1"/>
                    <a:pt x="1" y="0"/>
                    <a:pt x="1" y="0"/>
                  </a:cubicBezTo>
                  <a:cubicBezTo>
                    <a:pt x="1" y="0"/>
                    <a:pt x="1" y="0"/>
                    <a:pt x="1" y="0"/>
                  </a:cubicBezTo>
                  <a:cubicBezTo>
                    <a:pt x="1" y="0"/>
                    <a:pt x="1" y="0"/>
                    <a:pt x="1" y="0"/>
                  </a:cubicBezTo>
                  <a:cubicBezTo>
                    <a:pt x="1" y="1"/>
                    <a:pt x="1" y="1"/>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77" name="Freeform 410"/>
            <p:cNvSpPr/>
            <p:nvPr/>
          </p:nvSpPr>
          <p:spPr bwMode="auto">
            <a:xfrm>
              <a:off x="5063" y="3288"/>
              <a:ext cx="2" cy="2"/>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1" y="0"/>
                    <a:pt x="1" y="0"/>
                    <a:pt x="1" y="0"/>
                  </a:cubicBezTo>
                  <a:cubicBezTo>
                    <a:pt x="1" y="0"/>
                    <a:pt x="1" y="0"/>
                    <a:pt x="1" y="0"/>
                  </a:cubicBezTo>
                  <a:cubicBezTo>
                    <a:pt x="1" y="0"/>
                    <a:pt x="1" y="0"/>
                    <a:pt x="1" y="0"/>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78" name="Freeform 411"/>
            <p:cNvSpPr/>
            <p:nvPr/>
          </p:nvSpPr>
          <p:spPr bwMode="auto">
            <a:xfrm>
              <a:off x="5076" y="3308"/>
              <a:ext cx="2" cy="5"/>
            </a:xfrm>
            <a:custGeom>
              <a:avLst/>
              <a:gdLst>
                <a:gd name="T0" fmla="*/ 0 w 1"/>
                <a:gd name="T1" fmla="*/ 2 h 2"/>
                <a:gd name="T2" fmla="*/ 0 w 1"/>
                <a:gd name="T3" fmla="*/ 1 h 2"/>
                <a:gd name="T4" fmla="*/ 0 w 1"/>
                <a:gd name="T5" fmla="*/ 1 h 2"/>
                <a:gd name="T6" fmla="*/ 1 w 1"/>
                <a:gd name="T7" fmla="*/ 0 h 2"/>
                <a:gd name="T8" fmla="*/ 1 w 1"/>
                <a:gd name="T9" fmla="*/ 0 h 2"/>
                <a:gd name="T10" fmla="*/ 1 w 1"/>
                <a:gd name="T11" fmla="*/ 0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1"/>
                  </a:cubicBezTo>
                  <a:cubicBezTo>
                    <a:pt x="0" y="1"/>
                    <a:pt x="0" y="1"/>
                    <a:pt x="0" y="1"/>
                  </a:cubicBezTo>
                  <a:cubicBezTo>
                    <a:pt x="0" y="1"/>
                    <a:pt x="1" y="0"/>
                    <a:pt x="1" y="0"/>
                  </a:cubicBezTo>
                  <a:cubicBezTo>
                    <a:pt x="1" y="0"/>
                    <a:pt x="1" y="0"/>
                    <a:pt x="1" y="0"/>
                  </a:cubicBezTo>
                  <a:cubicBezTo>
                    <a:pt x="1" y="0"/>
                    <a:pt x="1" y="0"/>
                    <a:pt x="1" y="0"/>
                  </a:cubicBezTo>
                  <a:cubicBezTo>
                    <a:pt x="1" y="1"/>
                    <a:pt x="1" y="1"/>
                    <a:pt x="0" y="1"/>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79" name="Freeform 412"/>
            <p:cNvSpPr/>
            <p:nvPr/>
          </p:nvSpPr>
          <p:spPr bwMode="auto">
            <a:xfrm>
              <a:off x="5078" y="3308"/>
              <a:ext cx="3" cy="5"/>
            </a:xfrm>
            <a:custGeom>
              <a:avLst/>
              <a:gdLst>
                <a:gd name="T0" fmla="*/ 0 w 1"/>
                <a:gd name="T1" fmla="*/ 2 h 2"/>
                <a:gd name="T2" fmla="*/ 0 w 1"/>
                <a:gd name="T3" fmla="*/ 2 h 2"/>
                <a:gd name="T4" fmla="*/ 0 w 1"/>
                <a:gd name="T5" fmla="*/ 2 h 2"/>
                <a:gd name="T6" fmla="*/ 1 w 1"/>
                <a:gd name="T7" fmla="*/ 0 h 2"/>
                <a:gd name="T8" fmla="*/ 1 w 1"/>
                <a:gd name="T9" fmla="*/ 0 h 2"/>
                <a:gd name="T10" fmla="*/ 1 w 1"/>
                <a:gd name="T11" fmla="*/ 0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2"/>
                  </a:cubicBezTo>
                  <a:cubicBezTo>
                    <a:pt x="0" y="1"/>
                    <a:pt x="0" y="1"/>
                    <a:pt x="1" y="0"/>
                  </a:cubicBezTo>
                  <a:cubicBezTo>
                    <a:pt x="1" y="0"/>
                    <a:pt x="1" y="0"/>
                    <a:pt x="1" y="0"/>
                  </a:cubicBezTo>
                  <a:cubicBezTo>
                    <a:pt x="1" y="0"/>
                    <a:pt x="1" y="0"/>
                    <a:pt x="1" y="0"/>
                  </a:cubicBezTo>
                  <a:cubicBezTo>
                    <a:pt x="1" y="1"/>
                    <a:pt x="0"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80" name="Freeform 413"/>
            <p:cNvSpPr/>
            <p:nvPr/>
          </p:nvSpPr>
          <p:spPr bwMode="auto">
            <a:xfrm>
              <a:off x="5078" y="3308"/>
              <a:ext cx="3" cy="5"/>
            </a:xfrm>
            <a:custGeom>
              <a:avLst/>
              <a:gdLst>
                <a:gd name="T0" fmla="*/ 0 w 1"/>
                <a:gd name="T1" fmla="*/ 2 h 2"/>
                <a:gd name="T2" fmla="*/ 0 w 1"/>
                <a:gd name="T3" fmla="*/ 2 h 2"/>
                <a:gd name="T4" fmla="*/ 0 w 1"/>
                <a:gd name="T5" fmla="*/ 2 h 2"/>
                <a:gd name="T6" fmla="*/ 1 w 1"/>
                <a:gd name="T7" fmla="*/ 0 h 2"/>
                <a:gd name="T8" fmla="*/ 1 w 1"/>
                <a:gd name="T9" fmla="*/ 0 h 2"/>
                <a:gd name="T10" fmla="*/ 1 w 1"/>
                <a:gd name="T11" fmla="*/ 1 h 2"/>
                <a:gd name="T12" fmla="*/ 1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2"/>
                  </a:cubicBezTo>
                  <a:cubicBezTo>
                    <a:pt x="1" y="1"/>
                    <a:pt x="1" y="1"/>
                    <a:pt x="1" y="0"/>
                  </a:cubicBezTo>
                  <a:cubicBezTo>
                    <a:pt x="1" y="0"/>
                    <a:pt x="1" y="0"/>
                    <a:pt x="1" y="0"/>
                  </a:cubicBezTo>
                  <a:cubicBezTo>
                    <a:pt x="1" y="0"/>
                    <a:pt x="1" y="0"/>
                    <a:pt x="1" y="1"/>
                  </a:cubicBezTo>
                  <a:cubicBezTo>
                    <a:pt x="1" y="1"/>
                    <a:pt x="1" y="1"/>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81" name="Freeform 414"/>
            <p:cNvSpPr/>
            <p:nvPr/>
          </p:nvSpPr>
          <p:spPr bwMode="auto">
            <a:xfrm>
              <a:off x="5081" y="3310"/>
              <a:ext cx="2" cy="3"/>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0" y="0"/>
                    <a:pt x="0" y="0"/>
                    <a:pt x="1" y="0"/>
                  </a:cubicBezTo>
                  <a:cubicBezTo>
                    <a:pt x="1" y="0"/>
                    <a:pt x="1" y="0"/>
                    <a:pt x="1" y="0"/>
                  </a:cubicBezTo>
                  <a:cubicBezTo>
                    <a:pt x="1" y="0"/>
                    <a:pt x="1" y="0"/>
                    <a:pt x="1" y="0"/>
                  </a:cubicBezTo>
                  <a:cubicBezTo>
                    <a:pt x="1" y="0"/>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82" name="Freeform 415"/>
            <p:cNvSpPr/>
            <p:nvPr/>
          </p:nvSpPr>
          <p:spPr bwMode="auto">
            <a:xfrm>
              <a:off x="5068" y="3300"/>
              <a:ext cx="2" cy="5"/>
            </a:xfrm>
            <a:custGeom>
              <a:avLst/>
              <a:gdLst>
                <a:gd name="T0" fmla="*/ 0 w 1"/>
                <a:gd name="T1" fmla="*/ 2 h 2"/>
                <a:gd name="T2" fmla="*/ 0 w 1"/>
                <a:gd name="T3" fmla="*/ 2 h 2"/>
                <a:gd name="T4" fmla="*/ 0 w 1"/>
                <a:gd name="T5" fmla="*/ 1 h 2"/>
                <a:gd name="T6" fmla="*/ 0 w 1"/>
                <a:gd name="T7" fmla="*/ 1 h 2"/>
                <a:gd name="T8" fmla="*/ 1 w 1"/>
                <a:gd name="T9" fmla="*/ 0 h 2"/>
                <a:gd name="T10" fmla="*/ 1 w 1"/>
                <a:gd name="T11" fmla="*/ 1 h 2"/>
                <a:gd name="T12" fmla="*/ 1 w 1"/>
                <a:gd name="T13" fmla="*/ 1 h 2"/>
                <a:gd name="T14" fmla="*/ 0 w 1"/>
                <a:gd name="T15" fmla="*/ 2 h 2"/>
                <a:gd name="T16" fmla="*/ 0 w 1"/>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2">
                  <a:moveTo>
                    <a:pt x="0" y="2"/>
                  </a:moveTo>
                  <a:cubicBezTo>
                    <a:pt x="0" y="2"/>
                    <a:pt x="0" y="2"/>
                    <a:pt x="0" y="2"/>
                  </a:cubicBezTo>
                  <a:cubicBezTo>
                    <a:pt x="0" y="2"/>
                    <a:pt x="0" y="1"/>
                    <a:pt x="0" y="1"/>
                  </a:cubicBezTo>
                  <a:cubicBezTo>
                    <a:pt x="0" y="1"/>
                    <a:pt x="0" y="1"/>
                    <a:pt x="0" y="1"/>
                  </a:cubicBezTo>
                  <a:cubicBezTo>
                    <a:pt x="0" y="0"/>
                    <a:pt x="0" y="0"/>
                    <a:pt x="1" y="0"/>
                  </a:cubicBezTo>
                  <a:cubicBezTo>
                    <a:pt x="1" y="0"/>
                    <a:pt x="1" y="1"/>
                    <a:pt x="1" y="1"/>
                  </a:cubicBezTo>
                  <a:cubicBezTo>
                    <a:pt x="1" y="1"/>
                    <a:pt x="1" y="1"/>
                    <a:pt x="1" y="1"/>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83" name="Freeform 416"/>
            <p:cNvSpPr/>
            <p:nvPr/>
          </p:nvSpPr>
          <p:spPr bwMode="auto">
            <a:xfrm>
              <a:off x="5076" y="3308"/>
              <a:ext cx="2" cy="5"/>
            </a:xfrm>
            <a:custGeom>
              <a:avLst/>
              <a:gdLst>
                <a:gd name="T0" fmla="*/ 0 w 1"/>
                <a:gd name="T1" fmla="*/ 2 h 2"/>
                <a:gd name="T2" fmla="*/ 0 w 1"/>
                <a:gd name="T3" fmla="*/ 1 h 2"/>
                <a:gd name="T4" fmla="*/ 0 w 1"/>
                <a:gd name="T5" fmla="*/ 1 h 2"/>
                <a:gd name="T6" fmla="*/ 0 w 1"/>
                <a:gd name="T7" fmla="*/ 0 h 2"/>
                <a:gd name="T8" fmla="*/ 0 w 1"/>
                <a:gd name="T9" fmla="*/ 0 h 2"/>
                <a:gd name="T10" fmla="*/ 1 w 1"/>
                <a:gd name="T11" fmla="*/ 0 h 2"/>
                <a:gd name="T12" fmla="*/ 1 w 1"/>
                <a:gd name="T13" fmla="*/ 0 h 2"/>
                <a:gd name="T14" fmla="*/ 1 w 1"/>
                <a:gd name="T15" fmla="*/ 1 h 2"/>
                <a:gd name="T16" fmla="*/ 0 w 1"/>
                <a:gd name="T17" fmla="*/ 1 h 2"/>
                <a:gd name="T18" fmla="*/ 0 w 1"/>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0" y="2"/>
                  </a:moveTo>
                  <a:cubicBezTo>
                    <a:pt x="0" y="2"/>
                    <a:pt x="0" y="2"/>
                    <a:pt x="0" y="1"/>
                  </a:cubicBezTo>
                  <a:cubicBezTo>
                    <a:pt x="0" y="1"/>
                    <a:pt x="0" y="1"/>
                    <a:pt x="0" y="1"/>
                  </a:cubicBezTo>
                  <a:cubicBezTo>
                    <a:pt x="0" y="1"/>
                    <a:pt x="0" y="1"/>
                    <a:pt x="0" y="0"/>
                  </a:cubicBezTo>
                  <a:cubicBezTo>
                    <a:pt x="0" y="0"/>
                    <a:pt x="0" y="0"/>
                    <a:pt x="0" y="0"/>
                  </a:cubicBezTo>
                  <a:cubicBezTo>
                    <a:pt x="0" y="0"/>
                    <a:pt x="0" y="0"/>
                    <a:pt x="1" y="0"/>
                  </a:cubicBezTo>
                  <a:cubicBezTo>
                    <a:pt x="1" y="0"/>
                    <a:pt x="1" y="0"/>
                    <a:pt x="1" y="0"/>
                  </a:cubicBezTo>
                  <a:cubicBezTo>
                    <a:pt x="1" y="0"/>
                    <a:pt x="1" y="0"/>
                    <a:pt x="1" y="1"/>
                  </a:cubicBezTo>
                  <a:cubicBezTo>
                    <a:pt x="1" y="1"/>
                    <a:pt x="0"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84" name="Freeform 417"/>
            <p:cNvSpPr/>
            <p:nvPr/>
          </p:nvSpPr>
          <p:spPr bwMode="auto">
            <a:xfrm>
              <a:off x="5101" y="3282"/>
              <a:ext cx="2" cy="3"/>
            </a:xfrm>
            <a:custGeom>
              <a:avLst/>
              <a:gdLst>
                <a:gd name="T0" fmla="*/ 0 w 1"/>
                <a:gd name="T1" fmla="*/ 1 h 1"/>
                <a:gd name="T2" fmla="*/ 0 w 1"/>
                <a:gd name="T3" fmla="*/ 1 h 1"/>
                <a:gd name="T4" fmla="*/ 0 w 1"/>
                <a:gd name="T5" fmla="*/ 1 h 1"/>
                <a:gd name="T6" fmla="*/ 1 w 1"/>
                <a:gd name="T7" fmla="*/ 1 h 1"/>
                <a:gd name="T8" fmla="*/ 1 w 1"/>
                <a:gd name="T9" fmla="*/ 1 h 1"/>
                <a:gd name="T10" fmla="*/ 1 w 1"/>
                <a:gd name="T11" fmla="*/ 1 h 1"/>
                <a:gd name="T12" fmla="*/ 1 w 1"/>
                <a:gd name="T13" fmla="*/ 1 h 1"/>
                <a:gd name="T14" fmla="*/ 1 w 1"/>
                <a:gd name="T15" fmla="*/ 1 h 1"/>
                <a:gd name="T16" fmla="*/ 0 w 1"/>
                <a:gd name="T17" fmla="*/ 1 h 1"/>
                <a:gd name="T18" fmla="*/ 0 w 1"/>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0" y="1"/>
                  </a:moveTo>
                  <a:cubicBezTo>
                    <a:pt x="0" y="1"/>
                    <a:pt x="0" y="1"/>
                    <a:pt x="0" y="1"/>
                  </a:cubicBezTo>
                  <a:cubicBezTo>
                    <a:pt x="0" y="1"/>
                    <a:pt x="0" y="1"/>
                    <a:pt x="0" y="1"/>
                  </a:cubicBezTo>
                  <a:cubicBezTo>
                    <a:pt x="0" y="1"/>
                    <a:pt x="0" y="1"/>
                    <a:pt x="1" y="1"/>
                  </a:cubicBezTo>
                  <a:cubicBezTo>
                    <a:pt x="1" y="1"/>
                    <a:pt x="1" y="1"/>
                    <a:pt x="1" y="1"/>
                  </a:cubicBezTo>
                  <a:cubicBezTo>
                    <a:pt x="1" y="0"/>
                    <a:pt x="1" y="1"/>
                    <a:pt x="1" y="1"/>
                  </a:cubicBezTo>
                  <a:cubicBezTo>
                    <a:pt x="1" y="1"/>
                    <a:pt x="1" y="1"/>
                    <a:pt x="1" y="1"/>
                  </a:cubicBezTo>
                  <a:cubicBezTo>
                    <a:pt x="1" y="1"/>
                    <a:pt x="1" y="1"/>
                    <a:pt x="1" y="1"/>
                  </a:cubicBezTo>
                  <a:cubicBezTo>
                    <a:pt x="1" y="1"/>
                    <a:pt x="1"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85" name="Freeform 418"/>
            <p:cNvSpPr/>
            <p:nvPr/>
          </p:nvSpPr>
          <p:spPr bwMode="auto">
            <a:xfrm>
              <a:off x="5091" y="3308"/>
              <a:ext cx="2"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0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1"/>
                    <a:pt x="0" y="1"/>
                  </a:cubicBezTo>
                  <a:cubicBezTo>
                    <a:pt x="0" y="1"/>
                    <a:pt x="0" y="0"/>
                    <a:pt x="0" y="0"/>
                  </a:cubicBezTo>
                  <a:cubicBezTo>
                    <a:pt x="0" y="0"/>
                    <a:pt x="1" y="0"/>
                    <a:pt x="1" y="0"/>
                  </a:cubicBezTo>
                  <a:cubicBezTo>
                    <a:pt x="1" y="0"/>
                    <a:pt x="1" y="0"/>
                    <a:pt x="1" y="0"/>
                  </a:cubicBezTo>
                  <a:cubicBezTo>
                    <a:pt x="1" y="0"/>
                    <a:pt x="1"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86" name="Freeform 419"/>
            <p:cNvSpPr/>
            <p:nvPr/>
          </p:nvSpPr>
          <p:spPr bwMode="auto">
            <a:xfrm>
              <a:off x="5088" y="3305"/>
              <a:ext cx="3"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1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1"/>
                    <a:pt x="0" y="1"/>
                    <a:pt x="0" y="1"/>
                  </a:cubicBezTo>
                  <a:cubicBezTo>
                    <a:pt x="0" y="1"/>
                    <a:pt x="0" y="0"/>
                    <a:pt x="1" y="0"/>
                  </a:cubicBezTo>
                  <a:cubicBezTo>
                    <a:pt x="1" y="0"/>
                    <a:pt x="1" y="0"/>
                    <a:pt x="1" y="0"/>
                  </a:cubicBezTo>
                  <a:cubicBezTo>
                    <a:pt x="1" y="0"/>
                    <a:pt x="1" y="0"/>
                    <a:pt x="1" y="0"/>
                  </a:cubicBezTo>
                  <a:cubicBezTo>
                    <a:pt x="1" y="0"/>
                    <a:pt x="1" y="1"/>
                    <a:pt x="1" y="1"/>
                  </a:cubicBezTo>
                  <a:cubicBezTo>
                    <a:pt x="1"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87" name="Freeform 420"/>
            <p:cNvSpPr/>
            <p:nvPr/>
          </p:nvSpPr>
          <p:spPr bwMode="auto">
            <a:xfrm>
              <a:off x="5070" y="3300"/>
              <a:ext cx="3"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0 h 2"/>
                <a:gd name="T12" fmla="*/ 1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1"/>
                    <a:pt x="0" y="1"/>
                    <a:pt x="0" y="1"/>
                  </a:cubicBezTo>
                  <a:cubicBezTo>
                    <a:pt x="0" y="1"/>
                    <a:pt x="0" y="0"/>
                    <a:pt x="0" y="0"/>
                  </a:cubicBezTo>
                  <a:cubicBezTo>
                    <a:pt x="0" y="0"/>
                    <a:pt x="1" y="0"/>
                    <a:pt x="1" y="0"/>
                  </a:cubicBezTo>
                  <a:cubicBezTo>
                    <a:pt x="1" y="0"/>
                    <a:pt x="1" y="0"/>
                    <a:pt x="1" y="0"/>
                  </a:cubicBezTo>
                  <a:cubicBezTo>
                    <a:pt x="1" y="1"/>
                    <a:pt x="1" y="1"/>
                    <a:pt x="1"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88" name="Freeform 421"/>
            <p:cNvSpPr/>
            <p:nvPr/>
          </p:nvSpPr>
          <p:spPr bwMode="auto">
            <a:xfrm>
              <a:off x="5065" y="3288"/>
              <a:ext cx="3" cy="5"/>
            </a:xfrm>
            <a:custGeom>
              <a:avLst/>
              <a:gdLst>
                <a:gd name="T0" fmla="*/ 0 w 1"/>
                <a:gd name="T1" fmla="*/ 2 h 2"/>
                <a:gd name="T2" fmla="*/ 0 w 1"/>
                <a:gd name="T3" fmla="*/ 2 h 2"/>
                <a:gd name="T4" fmla="*/ 0 w 1"/>
                <a:gd name="T5" fmla="*/ 2 h 2"/>
                <a:gd name="T6" fmla="*/ 1 w 1"/>
                <a:gd name="T7" fmla="*/ 0 h 2"/>
                <a:gd name="T8" fmla="*/ 1 w 1"/>
                <a:gd name="T9" fmla="*/ 0 h 2"/>
                <a:gd name="T10" fmla="*/ 1 w 1"/>
                <a:gd name="T11" fmla="*/ 0 h 2"/>
                <a:gd name="T12" fmla="*/ 1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2"/>
                  </a:cubicBezTo>
                  <a:cubicBezTo>
                    <a:pt x="0" y="1"/>
                    <a:pt x="0" y="1"/>
                    <a:pt x="1" y="0"/>
                  </a:cubicBezTo>
                  <a:cubicBezTo>
                    <a:pt x="1" y="0"/>
                    <a:pt x="1" y="0"/>
                    <a:pt x="1" y="0"/>
                  </a:cubicBezTo>
                  <a:cubicBezTo>
                    <a:pt x="1" y="0"/>
                    <a:pt x="1" y="0"/>
                    <a:pt x="1" y="0"/>
                  </a:cubicBezTo>
                  <a:cubicBezTo>
                    <a:pt x="1" y="1"/>
                    <a:pt x="1" y="1"/>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89" name="Freeform 422"/>
            <p:cNvSpPr/>
            <p:nvPr/>
          </p:nvSpPr>
          <p:spPr bwMode="auto">
            <a:xfrm>
              <a:off x="5065" y="3288"/>
              <a:ext cx="3" cy="2"/>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0" y="1"/>
                    <a:pt x="0" y="0"/>
                    <a:pt x="1" y="0"/>
                  </a:cubicBezTo>
                  <a:cubicBezTo>
                    <a:pt x="1" y="0"/>
                    <a:pt x="1" y="0"/>
                    <a:pt x="1" y="0"/>
                  </a:cubicBezTo>
                  <a:cubicBezTo>
                    <a:pt x="1" y="0"/>
                    <a:pt x="1" y="0"/>
                    <a:pt x="1" y="0"/>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90" name="Freeform 423"/>
            <p:cNvSpPr/>
            <p:nvPr/>
          </p:nvSpPr>
          <p:spPr bwMode="auto">
            <a:xfrm>
              <a:off x="5065" y="3288"/>
              <a:ext cx="3" cy="5"/>
            </a:xfrm>
            <a:custGeom>
              <a:avLst/>
              <a:gdLst>
                <a:gd name="T0" fmla="*/ 0 w 1"/>
                <a:gd name="T1" fmla="*/ 2 h 2"/>
                <a:gd name="T2" fmla="*/ 0 w 1"/>
                <a:gd name="T3" fmla="*/ 2 h 2"/>
                <a:gd name="T4" fmla="*/ 0 w 1"/>
                <a:gd name="T5" fmla="*/ 2 h 2"/>
                <a:gd name="T6" fmla="*/ 0 w 1"/>
                <a:gd name="T7" fmla="*/ 1 h 2"/>
                <a:gd name="T8" fmla="*/ 1 w 1"/>
                <a:gd name="T9" fmla="*/ 1 h 2"/>
                <a:gd name="T10" fmla="*/ 1 w 1"/>
                <a:gd name="T11" fmla="*/ 1 h 2"/>
                <a:gd name="T12" fmla="*/ 1 w 1"/>
                <a:gd name="T13" fmla="*/ 1 h 2"/>
                <a:gd name="T14" fmla="*/ 0 w 1"/>
                <a:gd name="T15" fmla="*/ 2 h 2"/>
                <a:gd name="T16" fmla="*/ 0 w 1"/>
                <a:gd name="T17" fmla="*/ 2 h 2"/>
                <a:gd name="T18" fmla="*/ 0 w 1"/>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0" y="2"/>
                  </a:moveTo>
                  <a:cubicBezTo>
                    <a:pt x="0" y="2"/>
                    <a:pt x="0" y="2"/>
                    <a:pt x="0" y="2"/>
                  </a:cubicBezTo>
                  <a:cubicBezTo>
                    <a:pt x="0" y="2"/>
                    <a:pt x="0" y="2"/>
                    <a:pt x="0" y="2"/>
                  </a:cubicBezTo>
                  <a:cubicBezTo>
                    <a:pt x="0" y="1"/>
                    <a:pt x="0" y="1"/>
                    <a:pt x="0" y="1"/>
                  </a:cubicBezTo>
                  <a:cubicBezTo>
                    <a:pt x="1" y="1"/>
                    <a:pt x="1" y="1"/>
                    <a:pt x="1" y="1"/>
                  </a:cubicBezTo>
                  <a:cubicBezTo>
                    <a:pt x="1" y="0"/>
                    <a:pt x="1" y="0"/>
                    <a:pt x="1" y="1"/>
                  </a:cubicBezTo>
                  <a:cubicBezTo>
                    <a:pt x="1" y="1"/>
                    <a:pt x="1" y="1"/>
                    <a:pt x="1" y="1"/>
                  </a:cubicBezTo>
                  <a:cubicBezTo>
                    <a:pt x="0" y="2"/>
                    <a:pt x="0" y="2"/>
                    <a:pt x="0" y="2"/>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91" name="Freeform 424"/>
            <p:cNvSpPr/>
            <p:nvPr/>
          </p:nvSpPr>
          <p:spPr bwMode="auto">
            <a:xfrm>
              <a:off x="5065" y="3298"/>
              <a:ext cx="3" cy="2"/>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1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1" y="0"/>
                    <a:pt x="1" y="0"/>
                    <a:pt x="1" y="0"/>
                  </a:cubicBezTo>
                  <a:cubicBezTo>
                    <a:pt x="1" y="0"/>
                    <a:pt x="1" y="0"/>
                    <a:pt x="1" y="0"/>
                  </a:cubicBezTo>
                  <a:cubicBezTo>
                    <a:pt x="1" y="1"/>
                    <a:pt x="1" y="1"/>
                    <a:pt x="1" y="1"/>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92" name="Freeform 425"/>
            <p:cNvSpPr/>
            <p:nvPr/>
          </p:nvSpPr>
          <p:spPr bwMode="auto">
            <a:xfrm>
              <a:off x="5065" y="3300"/>
              <a:ext cx="3" cy="3"/>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0" y="1"/>
                    <a:pt x="1" y="0"/>
                    <a:pt x="1" y="0"/>
                  </a:cubicBezTo>
                  <a:cubicBezTo>
                    <a:pt x="1" y="0"/>
                    <a:pt x="1" y="0"/>
                    <a:pt x="1" y="0"/>
                  </a:cubicBezTo>
                  <a:cubicBezTo>
                    <a:pt x="1" y="0"/>
                    <a:pt x="1" y="0"/>
                    <a:pt x="1" y="0"/>
                  </a:cubicBezTo>
                  <a:cubicBezTo>
                    <a:pt x="1" y="1"/>
                    <a:pt x="1"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93" name="Freeform 426"/>
            <p:cNvSpPr/>
            <p:nvPr/>
          </p:nvSpPr>
          <p:spPr bwMode="auto">
            <a:xfrm>
              <a:off x="5070" y="3300"/>
              <a:ext cx="3" cy="3"/>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1 h 1"/>
                <a:gd name="T12" fmla="*/ 1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1" y="1"/>
                    <a:pt x="1" y="1"/>
                    <a:pt x="1" y="0"/>
                  </a:cubicBezTo>
                  <a:cubicBezTo>
                    <a:pt x="1" y="0"/>
                    <a:pt x="1" y="0"/>
                    <a:pt x="1" y="0"/>
                  </a:cubicBezTo>
                  <a:cubicBezTo>
                    <a:pt x="1" y="1"/>
                    <a:pt x="1" y="1"/>
                    <a:pt x="1" y="1"/>
                  </a:cubicBezTo>
                  <a:cubicBezTo>
                    <a:pt x="1" y="1"/>
                    <a:pt x="1" y="1"/>
                    <a:pt x="1" y="1"/>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94" name="Freeform 427"/>
            <p:cNvSpPr/>
            <p:nvPr/>
          </p:nvSpPr>
          <p:spPr bwMode="auto">
            <a:xfrm>
              <a:off x="5070" y="3303"/>
              <a:ext cx="6" cy="2"/>
            </a:xfrm>
            <a:custGeom>
              <a:avLst/>
              <a:gdLst>
                <a:gd name="T0" fmla="*/ 1 w 2"/>
                <a:gd name="T1" fmla="*/ 1 h 1"/>
                <a:gd name="T2" fmla="*/ 1 w 2"/>
                <a:gd name="T3" fmla="*/ 1 h 1"/>
                <a:gd name="T4" fmla="*/ 1 w 2"/>
                <a:gd name="T5" fmla="*/ 1 h 1"/>
                <a:gd name="T6" fmla="*/ 2 w 2"/>
                <a:gd name="T7" fmla="*/ 0 h 1"/>
                <a:gd name="T8" fmla="*/ 2 w 2"/>
                <a:gd name="T9" fmla="*/ 0 h 1"/>
                <a:gd name="T10" fmla="*/ 2 w 2"/>
                <a:gd name="T11" fmla="*/ 0 h 1"/>
                <a:gd name="T12" fmla="*/ 1 w 2"/>
                <a:gd name="T13" fmla="*/ 1 h 1"/>
                <a:gd name="T14" fmla="*/ 1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1"/>
                  </a:moveTo>
                  <a:cubicBezTo>
                    <a:pt x="1" y="1"/>
                    <a:pt x="1" y="1"/>
                    <a:pt x="1" y="1"/>
                  </a:cubicBezTo>
                  <a:cubicBezTo>
                    <a:pt x="0" y="1"/>
                    <a:pt x="0" y="1"/>
                    <a:pt x="1" y="1"/>
                  </a:cubicBezTo>
                  <a:cubicBezTo>
                    <a:pt x="1" y="0"/>
                    <a:pt x="1" y="0"/>
                    <a:pt x="2" y="0"/>
                  </a:cubicBezTo>
                  <a:cubicBezTo>
                    <a:pt x="2" y="0"/>
                    <a:pt x="2" y="0"/>
                    <a:pt x="2" y="0"/>
                  </a:cubicBezTo>
                  <a:cubicBezTo>
                    <a:pt x="2" y="0"/>
                    <a:pt x="2" y="0"/>
                    <a:pt x="2" y="0"/>
                  </a:cubicBezTo>
                  <a:cubicBezTo>
                    <a:pt x="1" y="0"/>
                    <a:pt x="1" y="1"/>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95" name="Freeform 428"/>
            <p:cNvSpPr/>
            <p:nvPr/>
          </p:nvSpPr>
          <p:spPr bwMode="auto">
            <a:xfrm>
              <a:off x="5073" y="3303"/>
              <a:ext cx="3" cy="2"/>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1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1" y="0"/>
                    <a:pt x="1" y="0"/>
                    <a:pt x="1" y="0"/>
                  </a:cubicBezTo>
                  <a:cubicBezTo>
                    <a:pt x="1" y="0"/>
                    <a:pt x="1" y="0"/>
                    <a:pt x="1" y="0"/>
                  </a:cubicBezTo>
                  <a:cubicBezTo>
                    <a:pt x="1" y="0"/>
                    <a:pt x="1" y="0"/>
                    <a:pt x="1" y="1"/>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96" name="Freeform 429"/>
            <p:cNvSpPr/>
            <p:nvPr/>
          </p:nvSpPr>
          <p:spPr bwMode="auto">
            <a:xfrm>
              <a:off x="5083" y="3305"/>
              <a:ext cx="5" cy="5"/>
            </a:xfrm>
            <a:custGeom>
              <a:avLst/>
              <a:gdLst>
                <a:gd name="T0" fmla="*/ 1 w 2"/>
                <a:gd name="T1" fmla="*/ 2 h 2"/>
                <a:gd name="T2" fmla="*/ 0 w 2"/>
                <a:gd name="T3" fmla="*/ 2 h 2"/>
                <a:gd name="T4" fmla="*/ 0 w 2"/>
                <a:gd name="T5" fmla="*/ 1 h 2"/>
                <a:gd name="T6" fmla="*/ 1 w 2"/>
                <a:gd name="T7" fmla="*/ 0 h 2"/>
                <a:gd name="T8" fmla="*/ 2 w 2"/>
                <a:gd name="T9" fmla="*/ 0 h 2"/>
                <a:gd name="T10" fmla="*/ 2 w 2"/>
                <a:gd name="T11" fmla="*/ 0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0" y="2"/>
                    <a:pt x="0" y="2"/>
                    <a:pt x="0" y="2"/>
                  </a:cubicBezTo>
                  <a:cubicBezTo>
                    <a:pt x="0" y="2"/>
                    <a:pt x="0" y="1"/>
                    <a:pt x="0" y="1"/>
                  </a:cubicBezTo>
                  <a:cubicBezTo>
                    <a:pt x="1" y="1"/>
                    <a:pt x="1" y="1"/>
                    <a:pt x="1" y="0"/>
                  </a:cubicBezTo>
                  <a:cubicBezTo>
                    <a:pt x="2" y="0"/>
                    <a:pt x="2" y="0"/>
                    <a:pt x="2" y="0"/>
                  </a:cubicBezTo>
                  <a:cubicBezTo>
                    <a:pt x="2" y="0"/>
                    <a:pt x="2" y="0"/>
                    <a:pt x="2" y="0"/>
                  </a:cubicBezTo>
                  <a:cubicBezTo>
                    <a:pt x="1"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97" name="Freeform 430"/>
            <p:cNvSpPr/>
            <p:nvPr/>
          </p:nvSpPr>
          <p:spPr bwMode="auto">
            <a:xfrm>
              <a:off x="5086" y="3305"/>
              <a:ext cx="2"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0 w 1"/>
                <a:gd name="T13" fmla="*/ 2 h 2"/>
                <a:gd name="T14" fmla="*/ 0 w 1"/>
                <a:gd name="T15" fmla="*/ 2 h 2"/>
                <a:gd name="T16" fmla="*/ 0 w 1"/>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2">
                  <a:moveTo>
                    <a:pt x="0" y="2"/>
                  </a:moveTo>
                  <a:cubicBezTo>
                    <a:pt x="0" y="2"/>
                    <a:pt x="0" y="2"/>
                    <a:pt x="0" y="2"/>
                  </a:cubicBezTo>
                  <a:cubicBezTo>
                    <a:pt x="0" y="2"/>
                    <a:pt x="0" y="2"/>
                    <a:pt x="0" y="1"/>
                  </a:cubicBezTo>
                  <a:cubicBezTo>
                    <a:pt x="1" y="0"/>
                    <a:pt x="1" y="0"/>
                    <a:pt x="1" y="0"/>
                  </a:cubicBezTo>
                  <a:cubicBezTo>
                    <a:pt x="1" y="0"/>
                    <a:pt x="1" y="0"/>
                    <a:pt x="1" y="0"/>
                  </a:cubicBezTo>
                  <a:cubicBezTo>
                    <a:pt x="1" y="0"/>
                    <a:pt x="1" y="0"/>
                    <a:pt x="1" y="0"/>
                  </a:cubicBezTo>
                  <a:cubicBezTo>
                    <a:pt x="0" y="2"/>
                    <a:pt x="0" y="2"/>
                    <a:pt x="0" y="2"/>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98" name="Freeform 431"/>
            <p:cNvSpPr/>
            <p:nvPr/>
          </p:nvSpPr>
          <p:spPr bwMode="auto">
            <a:xfrm>
              <a:off x="5076" y="3275"/>
              <a:ext cx="7" cy="7"/>
            </a:xfrm>
            <a:custGeom>
              <a:avLst/>
              <a:gdLst>
                <a:gd name="T0" fmla="*/ 0 w 3"/>
                <a:gd name="T1" fmla="*/ 3 h 3"/>
                <a:gd name="T2" fmla="*/ 0 w 3"/>
                <a:gd name="T3" fmla="*/ 3 h 3"/>
                <a:gd name="T4" fmla="*/ 0 w 3"/>
                <a:gd name="T5" fmla="*/ 3 h 3"/>
                <a:gd name="T6" fmla="*/ 2 w 3"/>
                <a:gd name="T7" fmla="*/ 1 h 3"/>
                <a:gd name="T8" fmla="*/ 3 w 3"/>
                <a:gd name="T9" fmla="*/ 1 h 3"/>
                <a:gd name="T10" fmla="*/ 3 w 3"/>
                <a:gd name="T11" fmla="*/ 1 h 3"/>
                <a:gd name="T12" fmla="*/ 0 w 3"/>
                <a:gd name="T13" fmla="*/ 3 h 3"/>
                <a:gd name="T14" fmla="*/ 0 w 3"/>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0" y="3"/>
                  </a:moveTo>
                  <a:cubicBezTo>
                    <a:pt x="0" y="3"/>
                    <a:pt x="0" y="3"/>
                    <a:pt x="0" y="3"/>
                  </a:cubicBezTo>
                  <a:cubicBezTo>
                    <a:pt x="0" y="3"/>
                    <a:pt x="0" y="3"/>
                    <a:pt x="0" y="3"/>
                  </a:cubicBezTo>
                  <a:cubicBezTo>
                    <a:pt x="1" y="2"/>
                    <a:pt x="1" y="1"/>
                    <a:pt x="2" y="1"/>
                  </a:cubicBezTo>
                  <a:cubicBezTo>
                    <a:pt x="2" y="0"/>
                    <a:pt x="2" y="0"/>
                    <a:pt x="3" y="1"/>
                  </a:cubicBezTo>
                  <a:cubicBezTo>
                    <a:pt x="3" y="1"/>
                    <a:pt x="3" y="1"/>
                    <a:pt x="3" y="1"/>
                  </a:cubicBezTo>
                  <a:cubicBezTo>
                    <a:pt x="2" y="1"/>
                    <a:pt x="1" y="2"/>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99" name="Freeform 432"/>
            <p:cNvSpPr/>
            <p:nvPr/>
          </p:nvSpPr>
          <p:spPr bwMode="auto">
            <a:xfrm>
              <a:off x="5078" y="3275"/>
              <a:ext cx="8" cy="5"/>
            </a:xfrm>
            <a:custGeom>
              <a:avLst/>
              <a:gdLst>
                <a:gd name="T0" fmla="*/ 0 w 3"/>
                <a:gd name="T1" fmla="*/ 2 h 2"/>
                <a:gd name="T2" fmla="*/ 0 w 3"/>
                <a:gd name="T3" fmla="*/ 2 h 2"/>
                <a:gd name="T4" fmla="*/ 0 w 3"/>
                <a:gd name="T5" fmla="*/ 2 h 2"/>
                <a:gd name="T6" fmla="*/ 2 w 3"/>
                <a:gd name="T7" fmla="*/ 0 h 2"/>
                <a:gd name="T8" fmla="*/ 2 w 3"/>
                <a:gd name="T9" fmla="*/ 0 h 2"/>
                <a:gd name="T10" fmla="*/ 2 w 3"/>
                <a:gd name="T11" fmla="*/ 1 h 2"/>
                <a:gd name="T12" fmla="*/ 1 w 3"/>
                <a:gd name="T13" fmla="*/ 2 h 2"/>
                <a:gd name="T14" fmla="*/ 0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0" y="2"/>
                  </a:moveTo>
                  <a:cubicBezTo>
                    <a:pt x="0" y="2"/>
                    <a:pt x="0" y="2"/>
                    <a:pt x="0" y="2"/>
                  </a:cubicBezTo>
                  <a:cubicBezTo>
                    <a:pt x="0" y="2"/>
                    <a:pt x="0" y="2"/>
                    <a:pt x="0" y="2"/>
                  </a:cubicBezTo>
                  <a:cubicBezTo>
                    <a:pt x="2" y="0"/>
                    <a:pt x="2" y="0"/>
                    <a:pt x="2" y="0"/>
                  </a:cubicBezTo>
                  <a:cubicBezTo>
                    <a:pt x="2" y="0"/>
                    <a:pt x="2" y="0"/>
                    <a:pt x="2" y="0"/>
                  </a:cubicBezTo>
                  <a:cubicBezTo>
                    <a:pt x="3" y="1"/>
                    <a:pt x="3" y="1"/>
                    <a:pt x="2" y="1"/>
                  </a:cubicBezTo>
                  <a:cubicBezTo>
                    <a:pt x="1" y="2"/>
                    <a:pt x="1" y="2"/>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00" name="Freeform 433"/>
            <p:cNvSpPr/>
            <p:nvPr/>
          </p:nvSpPr>
          <p:spPr bwMode="auto">
            <a:xfrm>
              <a:off x="5083" y="3275"/>
              <a:ext cx="5" cy="5"/>
            </a:xfrm>
            <a:custGeom>
              <a:avLst/>
              <a:gdLst>
                <a:gd name="T0" fmla="*/ 0 w 2"/>
                <a:gd name="T1" fmla="*/ 2 h 2"/>
                <a:gd name="T2" fmla="*/ 0 w 2"/>
                <a:gd name="T3" fmla="*/ 2 h 2"/>
                <a:gd name="T4" fmla="*/ 0 w 2"/>
                <a:gd name="T5" fmla="*/ 2 h 2"/>
                <a:gd name="T6" fmla="*/ 2 w 2"/>
                <a:gd name="T7" fmla="*/ 0 h 2"/>
                <a:gd name="T8" fmla="*/ 2 w 2"/>
                <a:gd name="T9" fmla="*/ 0 h 2"/>
                <a:gd name="T10" fmla="*/ 2 w 2"/>
                <a:gd name="T11" fmla="*/ 1 h 2"/>
                <a:gd name="T12" fmla="*/ 0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2"/>
                  </a:cubicBezTo>
                  <a:cubicBezTo>
                    <a:pt x="0" y="1"/>
                    <a:pt x="1" y="1"/>
                    <a:pt x="2" y="0"/>
                  </a:cubicBezTo>
                  <a:cubicBezTo>
                    <a:pt x="2" y="0"/>
                    <a:pt x="2" y="0"/>
                    <a:pt x="2" y="0"/>
                  </a:cubicBezTo>
                  <a:cubicBezTo>
                    <a:pt x="2" y="1"/>
                    <a:pt x="2" y="1"/>
                    <a:pt x="2" y="1"/>
                  </a:cubicBezTo>
                  <a:cubicBezTo>
                    <a:pt x="1" y="1"/>
                    <a:pt x="1"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01" name="Freeform 434"/>
            <p:cNvSpPr/>
            <p:nvPr/>
          </p:nvSpPr>
          <p:spPr bwMode="auto">
            <a:xfrm>
              <a:off x="5086" y="3277"/>
              <a:ext cx="5" cy="3"/>
            </a:xfrm>
            <a:custGeom>
              <a:avLst/>
              <a:gdLst>
                <a:gd name="T0" fmla="*/ 1 w 2"/>
                <a:gd name="T1" fmla="*/ 1 h 1"/>
                <a:gd name="T2" fmla="*/ 0 w 2"/>
                <a:gd name="T3" fmla="*/ 1 h 1"/>
                <a:gd name="T4" fmla="*/ 0 w 2"/>
                <a:gd name="T5" fmla="*/ 1 h 1"/>
                <a:gd name="T6" fmla="*/ 1 w 2"/>
                <a:gd name="T7" fmla="*/ 0 h 1"/>
                <a:gd name="T8" fmla="*/ 2 w 2"/>
                <a:gd name="T9" fmla="*/ 0 h 1"/>
                <a:gd name="T10" fmla="*/ 2 w 2"/>
                <a:gd name="T11" fmla="*/ 0 h 1"/>
                <a:gd name="T12" fmla="*/ 2 w 2"/>
                <a:gd name="T13" fmla="*/ 0 h 1"/>
                <a:gd name="T14" fmla="*/ 1 w 2"/>
                <a:gd name="T15" fmla="*/ 1 h 1"/>
                <a:gd name="T16" fmla="*/ 1 w 2"/>
                <a:gd name="T17" fmla="*/ 1 h 1"/>
                <a:gd name="T18" fmla="*/ 1 w 2"/>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1" y="1"/>
                  </a:moveTo>
                  <a:cubicBezTo>
                    <a:pt x="1" y="1"/>
                    <a:pt x="1" y="1"/>
                    <a:pt x="0" y="1"/>
                  </a:cubicBezTo>
                  <a:cubicBezTo>
                    <a:pt x="0" y="1"/>
                    <a:pt x="0" y="1"/>
                    <a:pt x="0" y="1"/>
                  </a:cubicBezTo>
                  <a:cubicBezTo>
                    <a:pt x="1" y="1"/>
                    <a:pt x="1" y="0"/>
                    <a:pt x="1" y="0"/>
                  </a:cubicBezTo>
                  <a:cubicBezTo>
                    <a:pt x="2" y="0"/>
                    <a:pt x="2" y="0"/>
                    <a:pt x="2" y="0"/>
                  </a:cubicBezTo>
                  <a:cubicBezTo>
                    <a:pt x="2" y="0"/>
                    <a:pt x="2" y="0"/>
                    <a:pt x="2" y="0"/>
                  </a:cubicBezTo>
                  <a:cubicBezTo>
                    <a:pt x="2" y="0"/>
                    <a:pt x="2" y="0"/>
                    <a:pt x="2" y="0"/>
                  </a:cubicBezTo>
                  <a:cubicBezTo>
                    <a:pt x="1" y="1"/>
                    <a:pt x="1" y="1"/>
                    <a:pt x="1" y="1"/>
                  </a:cubicBezTo>
                  <a:cubicBezTo>
                    <a:pt x="1" y="1"/>
                    <a:pt x="1" y="1"/>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02" name="Freeform 435"/>
            <p:cNvSpPr/>
            <p:nvPr/>
          </p:nvSpPr>
          <p:spPr bwMode="auto">
            <a:xfrm>
              <a:off x="5088" y="3280"/>
              <a:ext cx="5" cy="2"/>
            </a:xfrm>
            <a:custGeom>
              <a:avLst/>
              <a:gdLst>
                <a:gd name="T0" fmla="*/ 1 w 2"/>
                <a:gd name="T1" fmla="*/ 1 h 1"/>
                <a:gd name="T2" fmla="*/ 0 w 2"/>
                <a:gd name="T3" fmla="*/ 1 h 1"/>
                <a:gd name="T4" fmla="*/ 0 w 2"/>
                <a:gd name="T5" fmla="*/ 0 h 1"/>
                <a:gd name="T6" fmla="*/ 1 w 2"/>
                <a:gd name="T7" fmla="*/ 0 h 1"/>
                <a:gd name="T8" fmla="*/ 2 w 2"/>
                <a:gd name="T9" fmla="*/ 0 h 1"/>
                <a:gd name="T10" fmla="*/ 2 w 2"/>
                <a:gd name="T11" fmla="*/ 0 h 1"/>
                <a:gd name="T12" fmla="*/ 2 w 2"/>
                <a:gd name="T13" fmla="*/ 0 h 1"/>
                <a:gd name="T14" fmla="*/ 2 w 2"/>
                <a:gd name="T15" fmla="*/ 0 h 1"/>
                <a:gd name="T16" fmla="*/ 1 w 2"/>
                <a:gd name="T17" fmla="*/ 1 h 1"/>
                <a:gd name="T18" fmla="*/ 1 w 2"/>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1" y="1"/>
                  </a:moveTo>
                  <a:cubicBezTo>
                    <a:pt x="0" y="1"/>
                    <a:pt x="0" y="1"/>
                    <a:pt x="0" y="1"/>
                  </a:cubicBezTo>
                  <a:cubicBezTo>
                    <a:pt x="0" y="1"/>
                    <a:pt x="0" y="0"/>
                    <a:pt x="0" y="0"/>
                  </a:cubicBezTo>
                  <a:cubicBezTo>
                    <a:pt x="1" y="0"/>
                    <a:pt x="1" y="0"/>
                    <a:pt x="1" y="0"/>
                  </a:cubicBezTo>
                  <a:cubicBezTo>
                    <a:pt x="2" y="0"/>
                    <a:pt x="2" y="0"/>
                    <a:pt x="2" y="0"/>
                  </a:cubicBezTo>
                  <a:cubicBezTo>
                    <a:pt x="2" y="0"/>
                    <a:pt x="2" y="0"/>
                    <a:pt x="2" y="0"/>
                  </a:cubicBezTo>
                  <a:cubicBezTo>
                    <a:pt x="2" y="0"/>
                    <a:pt x="2" y="0"/>
                    <a:pt x="2" y="0"/>
                  </a:cubicBezTo>
                  <a:cubicBezTo>
                    <a:pt x="2" y="0"/>
                    <a:pt x="2" y="0"/>
                    <a:pt x="2" y="0"/>
                  </a:cubicBezTo>
                  <a:cubicBezTo>
                    <a:pt x="1" y="1"/>
                    <a:pt x="1" y="1"/>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03" name="Freeform 436"/>
            <p:cNvSpPr/>
            <p:nvPr/>
          </p:nvSpPr>
          <p:spPr bwMode="auto">
            <a:xfrm>
              <a:off x="5091" y="3282"/>
              <a:ext cx="5" cy="3"/>
            </a:xfrm>
            <a:custGeom>
              <a:avLst/>
              <a:gdLst>
                <a:gd name="T0" fmla="*/ 0 w 2"/>
                <a:gd name="T1" fmla="*/ 1 h 1"/>
                <a:gd name="T2" fmla="*/ 0 w 2"/>
                <a:gd name="T3" fmla="*/ 0 h 1"/>
                <a:gd name="T4" fmla="*/ 0 w 2"/>
                <a:gd name="T5" fmla="*/ 0 h 1"/>
                <a:gd name="T6" fmla="*/ 2 w 2"/>
                <a:gd name="T7" fmla="*/ 0 h 1"/>
                <a:gd name="T8" fmla="*/ 2 w 2"/>
                <a:gd name="T9" fmla="*/ 0 h 1"/>
                <a:gd name="T10" fmla="*/ 2 w 2"/>
                <a:gd name="T11" fmla="*/ 0 h 1"/>
                <a:gd name="T12" fmla="*/ 1 w 2"/>
                <a:gd name="T13" fmla="*/ 1 h 1"/>
                <a:gd name="T14" fmla="*/ 0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0" y="1"/>
                  </a:moveTo>
                  <a:cubicBezTo>
                    <a:pt x="0" y="1"/>
                    <a:pt x="0" y="1"/>
                    <a:pt x="0" y="0"/>
                  </a:cubicBezTo>
                  <a:cubicBezTo>
                    <a:pt x="0" y="0"/>
                    <a:pt x="0" y="0"/>
                    <a:pt x="0" y="0"/>
                  </a:cubicBezTo>
                  <a:cubicBezTo>
                    <a:pt x="1" y="0"/>
                    <a:pt x="1" y="0"/>
                    <a:pt x="2" y="0"/>
                  </a:cubicBezTo>
                  <a:cubicBezTo>
                    <a:pt x="2" y="0"/>
                    <a:pt x="2" y="0"/>
                    <a:pt x="2" y="0"/>
                  </a:cubicBezTo>
                  <a:cubicBezTo>
                    <a:pt x="2" y="0"/>
                    <a:pt x="2" y="0"/>
                    <a:pt x="2" y="0"/>
                  </a:cubicBezTo>
                  <a:cubicBezTo>
                    <a:pt x="1" y="0"/>
                    <a:pt x="1" y="0"/>
                    <a:pt x="1" y="1"/>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04" name="Freeform 437"/>
            <p:cNvSpPr/>
            <p:nvPr/>
          </p:nvSpPr>
          <p:spPr bwMode="auto">
            <a:xfrm>
              <a:off x="5093" y="3285"/>
              <a:ext cx="3" cy="0"/>
            </a:xfrm>
            <a:custGeom>
              <a:avLst/>
              <a:gdLst>
                <a:gd name="T0" fmla="*/ 0 w 1"/>
                <a:gd name="T1" fmla="*/ 0 w 1"/>
                <a:gd name="T2" fmla="*/ 0 w 1"/>
                <a:gd name="T3" fmla="*/ 1 w 1"/>
                <a:gd name="T4" fmla="*/ 1 w 1"/>
                <a:gd name="T5" fmla="*/ 1 w 1"/>
                <a:gd name="T6" fmla="*/ 0 w 1"/>
                <a:gd name="T7" fmla="*/ 0 w 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1">
                  <a:moveTo>
                    <a:pt x="0" y="0"/>
                  </a:move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05" name="Freeform 438"/>
            <p:cNvSpPr/>
            <p:nvPr/>
          </p:nvSpPr>
          <p:spPr bwMode="auto">
            <a:xfrm>
              <a:off x="5093" y="3288"/>
              <a:ext cx="5" cy="0"/>
            </a:xfrm>
            <a:custGeom>
              <a:avLst/>
              <a:gdLst>
                <a:gd name="T0" fmla="*/ 1 w 2"/>
                <a:gd name="T1" fmla="*/ 0 w 2"/>
                <a:gd name="T2" fmla="*/ 1 w 2"/>
                <a:gd name="T3" fmla="*/ 1 w 2"/>
                <a:gd name="T4" fmla="*/ 2 w 2"/>
                <a:gd name="T5" fmla="*/ 2 w 2"/>
                <a:gd name="T6" fmla="*/ 1 w 2"/>
                <a:gd name="T7" fmla="*/ 1 w 2"/>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2">
                  <a:moveTo>
                    <a:pt x="1" y="0"/>
                  </a:moveTo>
                  <a:cubicBezTo>
                    <a:pt x="1" y="0"/>
                    <a:pt x="1" y="0"/>
                    <a:pt x="0" y="0"/>
                  </a:cubicBezTo>
                  <a:cubicBezTo>
                    <a:pt x="0" y="0"/>
                    <a:pt x="0" y="0"/>
                    <a:pt x="1" y="0"/>
                  </a:cubicBezTo>
                  <a:cubicBezTo>
                    <a:pt x="1" y="0"/>
                    <a:pt x="1" y="0"/>
                    <a:pt x="1" y="0"/>
                  </a:cubicBezTo>
                  <a:cubicBezTo>
                    <a:pt x="1" y="0"/>
                    <a:pt x="2" y="0"/>
                    <a:pt x="2" y="0"/>
                  </a:cubicBezTo>
                  <a:cubicBezTo>
                    <a:pt x="2" y="0"/>
                    <a:pt x="2" y="0"/>
                    <a:pt x="2" y="0"/>
                  </a:cubicBezTo>
                  <a:cubicBezTo>
                    <a:pt x="1" y="0"/>
                    <a:pt x="1"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06" name="Freeform 439"/>
            <p:cNvSpPr/>
            <p:nvPr/>
          </p:nvSpPr>
          <p:spPr bwMode="auto">
            <a:xfrm>
              <a:off x="5096" y="3288"/>
              <a:ext cx="2" cy="2"/>
            </a:xfrm>
            <a:custGeom>
              <a:avLst/>
              <a:gdLst>
                <a:gd name="T0" fmla="*/ 0 w 1"/>
                <a:gd name="T1" fmla="*/ 1 h 1"/>
                <a:gd name="T2" fmla="*/ 0 w 1"/>
                <a:gd name="T3" fmla="*/ 1 h 1"/>
                <a:gd name="T4" fmla="*/ 0 w 1"/>
                <a:gd name="T5" fmla="*/ 0 h 1"/>
                <a:gd name="T6" fmla="*/ 0 w 1"/>
                <a:gd name="T7" fmla="*/ 0 h 1"/>
                <a:gd name="T8" fmla="*/ 1 w 1"/>
                <a:gd name="T9" fmla="*/ 0 h 1"/>
                <a:gd name="T10" fmla="*/ 1 w 1"/>
                <a:gd name="T11" fmla="*/ 0 h 1"/>
                <a:gd name="T12" fmla="*/ 0 w 1"/>
                <a:gd name="T13" fmla="*/ 1 h 1"/>
                <a:gd name="T14" fmla="*/ 0 w 1"/>
                <a:gd name="T15" fmla="*/ 1 h 1"/>
                <a:gd name="T16" fmla="*/ 0 w 1"/>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1"/>
                  </a:moveTo>
                  <a:cubicBezTo>
                    <a:pt x="0" y="1"/>
                    <a:pt x="0" y="1"/>
                    <a:pt x="0" y="1"/>
                  </a:cubicBezTo>
                  <a:cubicBezTo>
                    <a:pt x="0" y="1"/>
                    <a:pt x="0" y="0"/>
                    <a:pt x="0" y="0"/>
                  </a:cubicBezTo>
                  <a:cubicBezTo>
                    <a:pt x="0" y="0"/>
                    <a:pt x="0" y="0"/>
                    <a:pt x="0" y="0"/>
                  </a:cubicBezTo>
                  <a:cubicBezTo>
                    <a:pt x="1" y="0"/>
                    <a:pt x="1" y="0"/>
                    <a:pt x="1" y="0"/>
                  </a:cubicBezTo>
                  <a:cubicBezTo>
                    <a:pt x="1" y="0"/>
                    <a:pt x="1" y="0"/>
                    <a:pt x="1" y="0"/>
                  </a:cubicBezTo>
                  <a:cubicBezTo>
                    <a:pt x="0" y="1"/>
                    <a:pt x="0" y="1"/>
                    <a:pt x="0" y="1"/>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07" name="Freeform 440"/>
            <p:cNvSpPr/>
            <p:nvPr/>
          </p:nvSpPr>
          <p:spPr bwMode="auto">
            <a:xfrm>
              <a:off x="5096" y="3290"/>
              <a:ext cx="2" cy="0"/>
            </a:xfrm>
            <a:custGeom>
              <a:avLst/>
              <a:gdLst>
                <a:gd name="T0" fmla="*/ 0 w 1"/>
                <a:gd name="T1" fmla="*/ 0 w 1"/>
                <a:gd name="T2" fmla="*/ 0 w 1"/>
                <a:gd name="T3" fmla="*/ 0 w 1"/>
                <a:gd name="T4" fmla="*/ 0 w 1"/>
                <a:gd name="T5" fmla="*/ 1 w 1"/>
                <a:gd name="T6" fmla="*/ 0 w 1"/>
                <a:gd name="T7" fmla="*/ 0 w 1"/>
                <a:gd name="T8" fmla="*/ 0 w 1"/>
                <a:gd name="T9"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1" y="0"/>
                  </a:cubicBezTo>
                  <a:cubicBezTo>
                    <a:pt x="1" y="0"/>
                    <a:pt x="1" y="0"/>
                    <a:pt x="0" y="0"/>
                  </a:cubicBez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08" name="Freeform 441"/>
            <p:cNvSpPr/>
            <p:nvPr/>
          </p:nvSpPr>
          <p:spPr bwMode="auto">
            <a:xfrm>
              <a:off x="5101" y="3295"/>
              <a:ext cx="2" cy="5"/>
            </a:xfrm>
            <a:custGeom>
              <a:avLst/>
              <a:gdLst>
                <a:gd name="T0" fmla="*/ 0 w 1"/>
                <a:gd name="T1" fmla="*/ 2 h 2"/>
                <a:gd name="T2" fmla="*/ 0 w 1"/>
                <a:gd name="T3" fmla="*/ 2 h 2"/>
                <a:gd name="T4" fmla="*/ 0 w 1"/>
                <a:gd name="T5" fmla="*/ 2 h 2"/>
                <a:gd name="T6" fmla="*/ 1 w 1"/>
                <a:gd name="T7" fmla="*/ 1 h 2"/>
                <a:gd name="T8" fmla="*/ 1 w 1"/>
                <a:gd name="T9" fmla="*/ 1 h 2"/>
                <a:gd name="T10" fmla="*/ 1 w 1"/>
                <a:gd name="T11" fmla="*/ 1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2"/>
                  </a:cubicBezTo>
                  <a:cubicBezTo>
                    <a:pt x="0" y="1"/>
                    <a:pt x="0" y="1"/>
                    <a:pt x="1" y="1"/>
                  </a:cubicBezTo>
                  <a:cubicBezTo>
                    <a:pt x="1" y="1"/>
                    <a:pt x="1" y="0"/>
                    <a:pt x="1" y="1"/>
                  </a:cubicBezTo>
                  <a:cubicBezTo>
                    <a:pt x="1" y="1"/>
                    <a:pt x="1" y="1"/>
                    <a:pt x="1" y="1"/>
                  </a:cubicBezTo>
                  <a:cubicBezTo>
                    <a:pt x="1" y="1"/>
                    <a:pt x="0"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09" name="Freeform 442"/>
            <p:cNvSpPr/>
            <p:nvPr/>
          </p:nvSpPr>
          <p:spPr bwMode="auto">
            <a:xfrm>
              <a:off x="5093" y="3305"/>
              <a:ext cx="3" cy="5"/>
            </a:xfrm>
            <a:custGeom>
              <a:avLst/>
              <a:gdLst>
                <a:gd name="T0" fmla="*/ 0 w 1"/>
                <a:gd name="T1" fmla="*/ 2 h 2"/>
                <a:gd name="T2" fmla="*/ 0 w 1"/>
                <a:gd name="T3" fmla="*/ 2 h 2"/>
                <a:gd name="T4" fmla="*/ 0 w 1"/>
                <a:gd name="T5" fmla="*/ 2 h 2"/>
                <a:gd name="T6" fmla="*/ 0 w 1"/>
                <a:gd name="T7" fmla="*/ 2 h 2"/>
                <a:gd name="T8" fmla="*/ 1 w 1"/>
                <a:gd name="T9" fmla="*/ 0 h 2"/>
                <a:gd name="T10" fmla="*/ 1 w 1"/>
                <a:gd name="T11" fmla="*/ 0 h 2"/>
                <a:gd name="T12" fmla="*/ 1 w 1"/>
                <a:gd name="T13" fmla="*/ 0 h 2"/>
                <a:gd name="T14" fmla="*/ 0 w 1"/>
                <a:gd name="T15" fmla="*/ 2 h 2"/>
                <a:gd name="T16" fmla="*/ 0 w 1"/>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2">
                  <a:moveTo>
                    <a:pt x="0" y="2"/>
                  </a:moveTo>
                  <a:cubicBezTo>
                    <a:pt x="0" y="2"/>
                    <a:pt x="0" y="2"/>
                    <a:pt x="0" y="2"/>
                  </a:cubicBezTo>
                  <a:cubicBezTo>
                    <a:pt x="0" y="2"/>
                    <a:pt x="0" y="2"/>
                    <a:pt x="0" y="2"/>
                  </a:cubicBezTo>
                  <a:cubicBezTo>
                    <a:pt x="0" y="2"/>
                    <a:pt x="0" y="2"/>
                    <a:pt x="0" y="2"/>
                  </a:cubicBezTo>
                  <a:cubicBezTo>
                    <a:pt x="0" y="1"/>
                    <a:pt x="1" y="1"/>
                    <a:pt x="1" y="0"/>
                  </a:cubicBezTo>
                  <a:cubicBezTo>
                    <a:pt x="1" y="0"/>
                    <a:pt x="1" y="0"/>
                    <a:pt x="1" y="0"/>
                  </a:cubicBezTo>
                  <a:cubicBezTo>
                    <a:pt x="1" y="0"/>
                    <a:pt x="1" y="0"/>
                    <a:pt x="1" y="0"/>
                  </a:cubicBezTo>
                  <a:cubicBezTo>
                    <a:pt x="1" y="1"/>
                    <a:pt x="0"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10" name="Freeform 443"/>
            <p:cNvSpPr/>
            <p:nvPr/>
          </p:nvSpPr>
          <p:spPr bwMode="auto">
            <a:xfrm>
              <a:off x="5065" y="3290"/>
              <a:ext cx="3"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1 w 1"/>
                <a:gd name="T13" fmla="*/ 1 h 2"/>
                <a:gd name="T14" fmla="*/ 1 w 1"/>
                <a:gd name="T15" fmla="*/ 2 h 2"/>
                <a:gd name="T16" fmla="*/ 1 w 1"/>
                <a:gd name="T17" fmla="*/ 2 h 2"/>
                <a:gd name="T18" fmla="*/ 0 w 1"/>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0" y="2"/>
                  </a:moveTo>
                  <a:cubicBezTo>
                    <a:pt x="0" y="2"/>
                    <a:pt x="0" y="2"/>
                    <a:pt x="0" y="2"/>
                  </a:cubicBezTo>
                  <a:cubicBezTo>
                    <a:pt x="0" y="2"/>
                    <a:pt x="0" y="1"/>
                    <a:pt x="0" y="1"/>
                  </a:cubicBezTo>
                  <a:cubicBezTo>
                    <a:pt x="1" y="0"/>
                    <a:pt x="1" y="0"/>
                    <a:pt x="1" y="0"/>
                  </a:cubicBezTo>
                  <a:cubicBezTo>
                    <a:pt x="1" y="0"/>
                    <a:pt x="1" y="0"/>
                    <a:pt x="1" y="0"/>
                  </a:cubicBezTo>
                  <a:cubicBezTo>
                    <a:pt x="1" y="0"/>
                    <a:pt x="1" y="0"/>
                    <a:pt x="1" y="0"/>
                  </a:cubicBezTo>
                  <a:cubicBezTo>
                    <a:pt x="1" y="0"/>
                    <a:pt x="1" y="1"/>
                    <a:pt x="1" y="1"/>
                  </a:cubicBezTo>
                  <a:cubicBezTo>
                    <a:pt x="1" y="1"/>
                    <a:pt x="1" y="2"/>
                    <a:pt x="1" y="2"/>
                  </a:cubicBezTo>
                  <a:cubicBezTo>
                    <a:pt x="1" y="2"/>
                    <a:pt x="1" y="2"/>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11" name="Freeform 444"/>
            <p:cNvSpPr/>
            <p:nvPr/>
          </p:nvSpPr>
          <p:spPr bwMode="auto">
            <a:xfrm>
              <a:off x="5065" y="3293"/>
              <a:ext cx="3" cy="2"/>
            </a:xfrm>
            <a:custGeom>
              <a:avLst/>
              <a:gdLst>
                <a:gd name="T0" fmla="*/ 1 w 1"/>
                <a:gd name="T1" fmla="*/ 1 h 1"/>
                <a:gd name="T2" fmla="*/ 0 w 1"/>
                <a:gd name="T3" fmla="*/ 1 h 1"/>
                <a:gd name="T4" fmla="*/ 0 w 1"/>
                <a:gd name="T5" fmla="*/ 1 h 1"/>
                <a:gd name="T6" fmla="*/ 1 w 1"/>
                <a:gd name="T7" fmla="*/ 0 h 1"/>
                <a:gd name="T8" fmla="*/ 1 w 1"/>
                <a:gd name="T9" fmla="*/ 0 h 1"/>
                <a:gd name="T10" fmla="*/ 1 w 1"/>
                <a:gd name="T11" fmla="*/ 0 h 1"/>
                <a:gd name="T12" fmla="*/ 1 w 1"/>
                <a:gd name="T13" fmla="*/ 1 h 1"/>
                <a:gd name="T14" fmla="*/ 1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1" y="1"/>
                  </a:moveTo>
                  <a:cubicBezTo>
                    <a:pt x="1" y="1"/>
                    <a:pt x="1" y="1"/>
                    <a:pt x="0" y="1"/>
                  </a:cubicBezTo>
                  <a:cubicBezTo>
                    <a:pt x="0" y="1"/>
                    <a:pt x="0" y="1"/>
                    <a:pt x="0" y="1"/>
                  </a:cubicBezTo>
                  <a:cubicBezTo>
                    <a:pt x="1" y="0"/>
                    <a:pt x="1" y="0"/>
                    <a:pt x="1" y="0"/>
                  </a:cubicBezTo>
                  <a:cubicBezTo>
                    <a:pt x="1" y="0"/>
                    <a:pt x="1" y="0"/>
                    <a:pt x="1" y="0"/>
                  </a:cubicBezTo>
                  <a:cubicBezTo>
                    <a:pt x="1" y="0"/>
                    <a:pt x="1" y="0"/>
                    <a:pt x="1" y="0"/>
                  </a:cubicBezTo>
                  <a:cubicBezTo>
                    <a:pt x="1" y="1"/>
                    <a:pt x="1" y="1"/>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12" name="Freeform 445"/>
            <p:cNvSpPr>
              <a:spLocks noEditPoints="1"/>
            </p:cNvSpPr>
            <p:nvPr/>
          </p:nvSpPr>
          <p:spPr bwMode="auto">
            <a:xfrm>
              <a:off x="5063" y="3267"/>
              <a:ext cx="43" cy="43"/>
            </a:xfrm>
            <a:custGeom>
              <a:avLst/>
              <a:gdLst>
                <a:gd name="T0" fmla="*/ 5 w 17"/>
                <a:gd name="T1" fmla="*/ 16 h 17"/>
                <a:gd name="T2" fmla="*/ 5 w 17"/>
                <a:gd name="T3" fmla="*/ 15 h 17"/>
                <a:gd name="T4" fmla="*/ 3 w 17"/>
                <a:gd name="T5" fmla="*/ 14 h 17"/>
                <a:gd name="T6" fmla="*/ 1 w 17"/>
                <a:gd name="T7" fmla="*/ 12 h 17"/>
                <a:gd name="T8" fmla="*/ 2 w 17"/>
                <a:gd name="T9" fmla="*/ 11 h 17"/>
                <a:gd name="T10" fmla="*/ 1 w 17"/>
                <a:gd name="T11" fmla="*/ 8 h 17"/>
                <a:gd name="T12" fmla="*/ 1 w 17"/>
                <a:gd name="T13" fmla="*/ 5 h 17"/>
                <a:gd name="T14" fmla="*/ 2 w 17"/>
                <a:gd name="T15" fmla="*/ 5 h 17"/>
                <a:gd name="T16" fmla="*/ 3 w 17"/>
                <a:gd name="T17" fmla="*/ 3 h 17"/>
                <a:gd name="T18" fmla="*/ 6 w 17"/>
                <a:gd name="T19" fmla="*/ 1 h 17"/>
                <a:gd name="T20" fmla="*/ 7 w 17"/>
                <a:gd name="T21" fmla="*/ 2 h 17"/>
                <a:gd name="T22" fmla="*/ 9 w 17"/>
                <a:gd name="T23" fmla="*/ 0 h 17"/>
                <a:gd name="T24" fmla="*/ 12 w 17"/>
                <a:gd name="T25" fmla="*/ 1 h 17"/>
                <a:gd name="T26" fmla="*/ 12 w 17"/>
                <a:gd name="T27" fmla="*/ 2 h 17"/>
                <a:gd name="T28" fmla="*/ 15 w 17"/>
                <a:gd name="T29" fmla="*/ 3 h 17"/>
                <a:gd name="T30" fmla="*/ 16 w 17"/>
                <a:gd name="T31" fmla="*/ 5 h 17"/>
                <a:gd name="T32" fmla="*/ 16 w 17"/>
                <a:gd name="T33" fmla="*/ 5 h 17"/>
                <a:gd name="T34" fmla="*/ 16 w 17"/>
                <a:gd name="T35" fmla="*/ 6 h 17"/>
                <a:gd name="T36" fmla="*/ 16 w 17"/>
                <a:gd name="T37" fmla="*/ 7 h 17"/>
                <a:gd name="T38" fmla="*/ 16 w 17"/>
                <a:gd name="T39" fmla="*/ 9 h 17"/>
                <a:gd name="T40" fmla="*/ 17 w 17"/>
                <a:gd name="T41" fmla="*/ 9 h 17"/>
                <a:gd name="T42" fmla="*/ 16 w 17"/>
                <a:gd name="T43" fmla="*/ 12 h 17"/>
                <a:gd name="T44" fmla="*/ 14 w 17"/>
                <a:gd name="T45" fmla="*/ 13 h 17"/>
                <a:gd name="T46" fmla="*/ 14 w 17"/>
                <a:gd name="T47" fmla="*/ 15 h 17"/>
                <a:gd name="T48" fmla="*/ 11 w 17"/>
                <a:gd name="T49" fmla="*/ 16 h 17"/>
                <a:gd name="T50" fmla="*/ 9 w 17"/>
                <a:gd name="T51" fmla="*/ 16 h 17"/>
                <a:gd name="T52" fmla="*/ 8 w 17"/>
                <a:gd name="T53" fmla="*/ 17 h 17"/>
                <a:gd name="T54" fmla="*/ 8 w 17"/>
                <a:gd name="T55" fmla="*/ 16 h 17"/>
                <a:gd name="T56" fmla="*/ 8 w 17"/>
                <a:gd name="T57" fmla="*/ 15 h 17"/>
                <a:gd name="T58" fmla="*/ 11 w 17"/>
                <a:gd name="T59" fmla="*/ 15 h 17"/>
                <a:gd name="T60" fmla="*/ 14 w 17"/>
                <a:gd name="T61" fmla="*/ 15 h 17"/>
                <a:gd name="T62" fmla="*/ 13 w 17"/>
                <a:gd name="T63" fmla="*/ 13 h 17"/>
                <a:gd name="T64" fmla="*/ 16 w 17"/>
                <a:gd name="T65" fmla="*/ 11 h 17"/>
                <a:gd name="T66" fmla="*/ 15 w 17"/>
                <a:gd name="T67" fmla="*/ 9 h 17"/>
                <a:gd name="T68" fmla="*/ 15 w 17"/>
                <a:gd name="T69" fmla="*/ 6 h 17"/>
                <a:gd name="T70" fmla="*/ 16 w 17"/>
                <a:gd name="T71" fmla="*/ 5 h 17"/>
                <a:gd name="T72" fmla="*/ 15 w 17"/>
                <a:gd name="T73" fmla="*/ 4 h 17"/>
                <a:gd name="T74" fmla="*/ 13 w 17"/>
                <a:gd name="T75" fmla="*/ 4 h 17"/>
                <a:gd name="T76" fmla="*/ 11 w 17"/>
                <a:gd name="T77" fmla="*/ 2 h 17"/>
                <a:gd name="T78" fmla="*/ 9 w 17"/>
                <a:gd name="T79" fmla="*/ 1 h 17"/>
                <a:gd name="T80" fmla="*/ 9 w 17"/>
                <a:gd name="T81" fmla="*/ 2 h 17"/>
                <a:gd name="T82" fmla="*/ 6 w 17"/>
                <a:gd name="T83" fmla="*/ 2 h 17"/>
                <a:gd name="T84" fmla="*/ 4 w 17"/>
                <a:gd name="T85" fmla="*/ 2 h 17"/>
                <a:gd name="T86" fmla="*/ 4 w 17"/>
                <a:gd name="T87" fmla="*/ 4 h 17"/>
                <a:gd name="T88" fmla="*/ 2 w 17"/>
                <a:gd name="T89" fmla="*/ 6 h 17"/>
                <a:gd name="T90" fmla="*/ 1 w 17"/>
                <a:gd name="T91" fmla="*/ 8 h 17"/>
                <a:gd name="T92" fmla="*/ 2 w 17"/>
                <a:gd name="T93" fmla="*/ 8 h 17"/>
                <a:gd name="T94" fmla="*/ 2 w 17"/>
                <a:gd name="T95" fmla="*/ 11 h 17"/>
                <a:gd name="T96" fmla="*/ 3 w 17"/>
                <a:gd name="T97" fmla="*/ 13 h 17"/>
                <a:gd name="T98" fmla="*/ 4 w 17"/>
                <a:gd name="T99" fmla="*/ 13 h 17"/>
                <a:gd name="T100" fmla="*/ 6 w 17"/>
                <a:gd name="T101" fmla="*/ 15 h 17"/>
                <a:gd name="T102" fmla="*/ 15 w 17"/>
                <a:gd name="T103" fmla="*/ 6 h 17"/>
                <a:gd name="T104" fmla="*/ 16 w 17"/>
                <a:gd name="T105" fmla="*/ 6 h 17"/>
                <a:gd name="T106" fmla="*/ 9 w 17"/>
                <a:gd name="T107" fmla="*/ 14 h 17"/>
                <a:gd name="T108" fmla="*/ 6 w 17"/>
                <a:gd name="T109" fmla="*/ 4 h 17"/>
                <a:gd name="T110" fmla="*/ 12 w 17"/>
                <a:gd name="T111" fmla="*/ 13 h 17"/>
                <a:gd name="T112" fmla="*/ 11 w 17"/>
                <a:gd name="T113" fmla="*/ 13 h 17"/>
                <a:gd name="T114" fmla="*/ 11 w 17"/>
                <a:gd name="T115" fmla="*/ 13 h 17"/>
                <a:gd name="T116" fmla="*/ 9 w 17"/>
                <a:gd name="T117" fmla="*/ 4 h 17"/>
                <a:gd name="T118" fmla="*/ 5 w 17"/>
                <a:gd name="T119" fmla="*/ 11 h 17"/>
                <a:gd name="T120" fmla="*/ 11 w 17"/>
                <a:gd name="T121" fmla="*/ 12 h 17"/>
                <a:gd name="T122" fmla="*/ 12 w 17"/>
                <a:gd name="T123"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 h="17">
                  <a:moveTo>
                    <a:pt x="8" y="17"/>
                  </a:moveTo>
                  <a:cubicBezTo>
                    <a:pt x="7" y="17"/>
                    <a:pt x="6" y="17"/>
                    <a:pt x="5" y="16"/>
                  </a:cubicBezTo>
                  <a:cubicBezTo>
                    <a:pt x="5" y="16"/>
                    <a:pt x="5" y="16"/>
                    <a:pt x="5" y="16"/>
                  </a:cubicBezTo>
                  <a:cubicBezTo>
                    <a:pt x="5" y="15"/>
                    <a:pt x="5" y="15"/>
                    <a:pt x="5" y="15"/>
                  </a:cubicBezTo>
                  <a:cubicBezTo>
                    <a:pt x="5" y="14"/>
                    <a:pt x="4" y="14"/>
                    <a:pt x="4" y="13"/>
                  </a:cubicBezTo>
                  <a:cubicBezTo>
                    <a:pt x="3" y="14"/>
                    <a:pt x="3" y="14"/>
                    <a:pt x="3" y="14"/>
                  </a:cubicBezTo>
                  <a:cubicBezTo>
                    <a:pt x="3" y="14"/>
                    <a:pt x="2" y="14"/>
                    <a:pt x="2" y="14"/>
                  </a:cubicBezTo>
                  <a:cubicBezTo>
                    <a:pt x="2" y="13"/>
                    <a:pt x="1" y="12"/>
                    <a:pt x="1" y="12"/>
                  </a:cubicBezTo>
                  <a:cubicBezTo>
                    <a:pt x="1" y="11"/>
                    <a:pt x="1" y="11"/>
                    <a:pt x="1" y="11"/>
                  </a:cubicBezTo>
                  <a:cubicBezTo>
                    <a:pt x="2" y="11"/>
                    <a:pt x="2" y="11"/>
                    <a:pt x="2" y="11"/>
                  </a:cubicBezTo>
                  <a:cubicBezTo>
                    <a:pt x="2" y="10"/>
                    <a:pt x="2" y="9"/>
                    <a:pt x="2" y="8"/>
                  </a:cubicBezTo>
                  <a:cubicBezTo>
                    <a:pt x="1" y="8"/>
                    <a:pt x="1" y="8"/>
                    <a:pt x="1" y="8"/>
                  </a:cubicBezTo>
                  <a:cubicBezTo>
                    <a:pt x="0" y="8"/>
                    <a:pt x="0" y="8"/>
                    <a:pt x="0" y="8"/>
                  </a:cubicBezTo>
                  <a:cubicBezTo>
                    <a:pt x="0" y="7"/>
                    <a:pt x="1" y="6"/>
                    <a:pt x="1" y="5"/>
                  </a:cubicBezTo>
                  <a:cubicBezTo>
                    <a:pt x="1" y="5"/>
                    <a:pt x="1" y="5"/>
                    <a:pt x="1" y="5"/>
                  </a:cubicBezTo>
                  <a:cubicBezTo>
                    <a:pt x="2" y="5"/>
                    <a:pt x="2" y="5"/>
                    <a:pt x="2" y="5"/>
                  </a:cubicBezTo>
                  <a:cubicBezTo>
                    <a:pt x="3" y="5"/>
                    <a:pt x="3" y="4"/>
                    <a:pt x="4" y="3"/>
                  </a:cubicBezTo>
                  <a:cubicBezTo>
                    <a:pt x="3" y="3"/>
                    <a:pt x="3" y="3"/>
                    <a:pt x="3" y="3"/>
                  </a:cubicBezTo>
                  <a:cubicBezTo>
                    <a:pt x="3" y="2"/>
                    <a:pt x="3" y="2"/>
                    <a:pt x="3" y="2"/>
                  </a:cubicBezTo>
                  <a:cubicBezTo>
                    <a:pt x="4" y="2"/>
                    <a:pt x="5" y="1"/>
                    <a:pt x="6" y="1"/>
                  </a:cubicBezTo>
                  <a:cubicBezTo>
                    <a:pt x="6" y="1"/>
                    <a:pt x="6" y="1"/>
                    <a:pt x="6" y="1"/>
                  </a:cubicBezTo>
                  <a:cubicBezTo>
                    <a:pt x="7" y="2"/>
                    <a:pt x="7" y="2"/>
                    <a:pt x="7" y="2"/>
                  </a:cubicBezTo>
                  <a:cubicBezTo>
                    <a:pt x="7" y="2"/>
                    <a:pt x="8" y="1"/>
                    <a:pt x="9" y="1"/>
                  </a:cubicBezTo>
                  <a:cubicBezTo>
                    <a:pt x="9" y="0"/>
                    <a:pt x="9" y="0"/>
                    <a:pt x="9" y="0"/>
                  </a:cubicBezTo>
                  <a:cubicBezTo>
                    <a:pt x="9" y="0"/>
                    <a:pt x="9" y="0"/>
                    <a:pt x="9" y="0"/>
                  </a:cubicBezTo>
                  <a:cubicBezTo>
                    <a:pt x="10" y="0"/>
                    <a:pt x="11" y="0"/>
                    <a:pt x="12" y="1"/>
                  </a:cubicBezTo>
                  <a:cubicBezTo>
                    <a:pt x="12" y="1"/>
                    <a:pt x="12" y="1"/>
                    <a:pt x="12" y="1"/>
                  </a:cubicBezTo>
                  <a:cubicBezTo>
                    <a:pt x="12" y="2"/>
                    <a:pt x="12" y="2"/>
                    <a:pt x="12" y="2"/>
                  </a:cubicBezTo>
                  <a:cubicBezTo>
                    <a:pt x="13" y="3"/>
                    <a:pt x="13" y="3"/>
                    <a:pt x="14" y="4"/>
                  </a:cubicBezTo>
                  <a:cubicBezTo>
                    <a:pt x="15" y="3"/>
                    <a:pt x="15" y="3"/>
                    <a:pt x="15" y="3"/>
                  </a:cubicBezTo>
                  <a:cubicBezTo>
                    <a:pt x="15" y="3"/>
                    <a:pt x="15" y="3"/>
                    <a:pt x="15" y="3"/>
                  </a:cubicBezTo>
                  <a:cubicBezTo>
                    <a:pt x="15" y="3"/>
                    <a:pt x="16" y="5"/>
                    <a:pt x="16" y="5"/>
                  </a:cubicBezTo>
                  <a:cubicBezTo>
                    <a:pt x="16" y="5"/>
                    <a:pt x="16" y="5"/>
                    <a:pt x="16" y="5"/>
                  </a:cubicBezTo>
                  <a:cubicBezTo>
                    <a:pt x="16" y="5"/>
                    <a:pt x="16" y="5"/>
                    <a:pt x="16" y="5"/>
                  </a:cubicBezTo>
                  <a:cubicBezTo>
                    <a:pt x="16" y="5"/>
                    <a:pt x="16" y="6"/>
                    <a:pt x="16" y="6"/>
                  </a:cubicBezTo>
                  <a:cubicBezTo>
                    <a:pt x="16" y="6"/>
                    <a:pt x="16" y="6"/>
                    <a:pt x="16" y="6"/>
                  </a:cubicBezTo>
                  <a:cubicBezTo>
                    <a:pt x="16" y="6"/>
                    <a:pt x="16" y="7"/>
                    <a:pt x="16" y="7"/>
                  </a:cubicBezTo>
                  <a:cubicBezTo>
                    <a:pt x="16" y="7"/>
                    <a:pt x="16" y="7"/>
                    <a:pt x="16" y="7"/>
                  </a:cubicBezTo>
                  <a:cubicBezTo>
                    <a:pt x="16" y="7"/>
                    <a:pt x="16" y="7"/>
                    <a:pt x="16" y="7"/>
                  </a:cubicBezTo>
                  <a:cubicBezTo>
                    <a:pt x="16" y="8"/>
                    <a:pt x="16" y="8"/>
                    <a:pt x="16" y="9"/>
                  </a:cubicBezTo>
                  <a:cubicBezTo>
                    <a:pt x="17" y="9"/>
                    <a:pt x="17" y="9"/>
                    <a:pt x="17" y="9"/>
                  </a:cubicBezTo>
                  <a:cubicBezTo>
                    <a:pt x="17" y="9"/>
                    <a:pt x="17" y="9"/>
                    <a:pt x="17" y="9"/>
                  </a:cubicBezTo>
                  <a:cubicBezTo>
                    <a:pt x="17" y="10"/>
                    <a:pt x="17" y="11"/>
                    <a:pt x="16" y="12"/>
                  </a:cubicBezTo>
                  <a:cubicBezTo>
                    <a:pt x="16" y="12"/>
                    <a:pt x="16" y="12"/>
                    <a:pt x="16" y="12"/>
                  </a:cubicBezTo>
                  <a:cubicBezTo>
                    <a:pt x="15" y="12"/>
                    <a:pt x="15" y="12"/>
                    <a:pt x="14" y="13"/>
                  </a:cubicBezTo>
                  <a:cubicBezTo>
                    <a:pt x="14" y="13"/>
                    <a:pt x="14" y="13"/>
                    <a:pt x="14" y="13"/>
                  </a:cubicBezTo>
                  <a:cubicBezTo>
                    <a:pt x="14" y="14"/>
                    <a:pt x="14" y="14"/>
                    <a:pt x="14" y="14"/>
                  </a:cubicBezTo>
                  <a:cubicBezTo>
                    <a:pt x="14" y="15"/>
                    <a:pt x="14" y="15"/>
                    <a:pt x="14" y="15"/>
                  </a:cubicBezTo>
                  <a:cubicBezTo>
                    <a:pt x="13" y="15"/>
                    <a:pt x="13" y="16"/>
                    <a:pt x="12" y="16"/>
                  </a:cubicBezTo>
                  <a:cubicBezTo>
                    <a:pt x="12" y="16"/>
                    <a:pt x="11" y="16"/>
                    <a:pt x="11" y="16"/>
                  </a:cubicBezTo>
                  <a:cubicBezTo>
                    <a:pt x="11" y="15"/>
                    <a:pt x="11" y="15"/>
                    <a:pt x="11" y="15"/>
                  </a:cubicBezTo>
                  <a:cubicBezTo>
                    <a:pt x="10" y="15"/>
                    <a:pt x="9" y="16"/>
                    <a:pt x="9" y="16"/>
                  </a:cubicBezTo>
                  <a:cubicBezTo>
                    <a:pt x="8" y="17"/>
                    <a:pt x="8" y="17"/>
                    <a:pt x="8" y="17"/>
                  </a:cubicBezTo>
                  <a:cubicBezTo>
                    <a:pt x="8" y="17"/>
                    <a:pt x="8" y="17"/>
                    <a:pt x="8" y="17"/>
                  </a:cubicBezTo>
                  <a:close/>
                  <a:moveTo>
                    <a:pt x="6" y="16"/>
                  </a:moveTo>
                  <a:cubicBezTo>
                    <a:pt x="6" y="16"/>
                    <a:pt x="7" y="16"/>
                    <a:pt x="8" y="16"/>
                  </a:cubicBezTo>
                  <a:cubicBezTo>
                    <a:pt x="8" y="15"/>
                    <a:pt x="8" y="15"/>
                    <a:pt x="8" y="15"/>
                  </a:cubicBezTo>
                  <a:cubicBezTo>
                    <a:pt x="8" y="15"/>
                    <a:pt x="8" y="15"/>
                    <a:pt x="8" y="15"/>
                  </a:cubicBezTo>
                  <a:cubicBezTo>
                    <a:pt x="9" y="15"/>
                    <a:pt x="10" y="15"/>
                    <a:pt x="11" y="15"/>
                  </a:cubicBezTo>
                  <a:cubicBezTo>
                    <a:pt x="11" y="14"/>
                    <a:pt x="11" y="15"/>
                    <a:pt x="11" y="15"/>
                  </a:cubicBezTo>
                  <a:cubicBezTo>
                    <a:pt x="12" y="16"/>
                    <a:pt x="12" y="16"/>
                    <a:pt x="12" y="16"/>
                  </a:cubicBezTo>
                  <a:cubicBezTo>
                    <a:pt x="12" y="15"/>
                    <a:pt x="13" y="15"/>
                    <a:pt x="14" y="15"/>
                  </a:cubicBezTo>
                  <a:cubicBezTo>
                    <a:pt x="13" y="14"/>
                    <a:pt x="13" y="14"/>
                    <a:pt x="13" y="14"/>
                  </a:cubicBezTo>
                  <a:cubicBezTo>
                    <a:pt x="13" y="13"/>
                    <a:pt x="13" y="13"/>
                    <a:pt x="13" y="13"/>
                  </a:cubicBezTo>
                  <a:cubicBezTo>
                    <a:pt x="13" y="13"/>
                    <a:pt x="14" y="12"/>
                    <a:pt x="14" y="12"/>
                  </a:cubicBezTo>
                  <a:cubicBezTo>
                    <a:pt x="14" y="12"/>
                    <a:pt x="15" y="11"/>
                    <a:pt x="16" y="11"/>
                  </a:cubicBezTo>
                  <a:cubicBezTo>
                    <a:pt x="16" y="11"/>
                    <a:pt x="16" y="10"/>
                    <a:pt x="16" y="9"/>
                  </a:cubicBezTo>
                  <a:cubicBezTo>
                    <a:pt x="15" y="9"/>
                    <a:pt x="15" y="9"/>
                    <a:pt x="15" y="9"/>
                  </a:cubicBezTo>
                  <a:cubicBezTo>
                    <a:pt x="15" y="9"/>
                    <a:pt x="15" y="9"/>
                    <a:pt x="15" y="9"/>
                  </a:cubicBezTo>
                  <a:cubicBezTo>
                    <a:pt x="15" y="8"/>
                    <a:pt x="15" y="7"/>
                    <a:pt x="15" y="6"/>
                  </a:cubicBezTo>
                  <a:cubicBezTo>
                    <a:pt x="15" y="6"/>
                    <a:pt x="15" y="6"/>
                    <a:pt x="15" y="6"/>
                  </a:cubicBezTo>
                  <a:cubicBezTo>
                    <a:pt x="16" y="5"/>
                    <a:pt x="16" y="5"/>
                    <a:pt x="16" y="5"/>
                  </a:cubicBezTo>
                  <a:cubicBezTo>
                    <a:pt x="16" y="5"/>
                    <a:pt x="16" y="5"/>
                    <a:pt x="16" y="5"/>
                  </a:cubicBezTo>
                  <a:cubicBezTo>
                    <a:pt x="15" y="5"/>
                    <a:pt x="15" y="4"/>
                    <a:pt x="15" y="4"/>
                  </a:cubicBezTo>
                  <a:cubicBezTo>
                    <a:pt x="14" y="4"/>
                    <a:pt x="14" y="4"/>
                    <a:pt x="14" y="4"/>
                  </a:cubicBezTo>
                  <a:cubicBezTo>
                    <a:pt x="14" y="4"/>
                    <a:pt x="13" y="4"/>
                    <a:pt x="13" y="4"/>
                  </a:cubicBezTo>
                  <a:cubicBezTo>
                    <a:pt x="13" y="4"/>
                    <a:pt x="12" y="3"/>
                    <a:pt x="11" y="3"/>
                  </a:cubicBezTo>
                  <a:cubicBezTo>
                    <a:pt x="11" y="3"/>
                    <a:pt x="11" y="2"/>
                    <a:pt x="11" y="2"/>
                  </a:cubicBezTo>
                  <a:cubicBezTo>
                    <a:pt x="11" y="1"/>
                    <a:pt x="11" y="1"/>
                    <a:pt x="11" y="1"/>
                  </a:cubicBezTo>
                  <a:cubicBezTo>
                    <a:pt x="11" y="1"/>
                    <a:pt x="10" y="1"/>
                    <a:pt x="9" y="1"/>
                  </a:cubicBezTo>
                  <a:cubicBezTo>
                    <a:pt x="9" y="2"/>
                    <a:pt x="9" y="2"/>
                    <a:pt x="9" y="2"/>
                  </a:cubicBezTo>
                  <a:cubicBezTo>
                    <a:pt x="9" y="2"/>
                    <a:pt x="9" y="2"/>
                    <a:pt x="9" y="2"/>
                  </a:cubicBezTo>
                  <a:cubicBezTo>
                    <a:pt x="8" y="2"/>
                    <a:pt x="7" y="2"/>
                    <a:pt x="6" y="2"/>
                  </a:cubicBezTo>
                  <a:cubicBezTo>
                    <a:pt x="6" y="3"/>
                    <a:pt x="6" y="2"/>
                    <a:pt x="6" y="2"/>
                  </a:cubicBezTo>
                  <a:cubicBezTo>
                    <a:pt x="6" y="1"/>
                    <a:pt x="6" y="1"/>
                    <a:pt x="6" y="1"/>
                  </a:cubicBezTo>
                  <a:cubicBezTo>
                    <a:pt x="5" y="2"/>
                    <a:pt x="4" y="2"/>
                    <a:pt x="4" y="2"/>
                  </a:cubicBezTo>
                  <a:cubicBezTo>
                    <a:pt x="4" y="3"/>
                    <a:pt x="4" y="3"/>
                    <a:pt x="4" y="3"/>
                  </a:cubicBezTo>
                  <a:cubicBezTo>
                    <a:pt x="4" y="4"/>
                    <a:pt x="4" y="4"/>
                    <a:pt x="4" y="4"/>
                  </a:cubicBezTo>
                  <a:cubicBezTo>
                    <a:pt x="4" y="4"/>
                    <a:pt x="3" y="5"/>
                    <a:pt x="3" y="6"/>
                  </a:cubicBezTo>
                  <a:cubicBezTo>
                    <a:pt x="3" y="6"/>
                    <a:pt x="3" y="6"/>
                    <a:pt x="2" y="6"/>
                  </a:cubicBezTo>
                  <a:cubicBezTo>
                    <a:pt x="1" y="6"/>
                    <a:pt x="1" y="6"/>
                    <a:pt x="1" y="6"/>
                  </a:cubicBezTo>
                  <a:cubicBezTo>
                    <a:pt x="1" y="6"/>
                    <a:pt x="1" y="7"/>
                    <a:pt x="1" y="8"/>
                  </a:cubicBezTo>
                  <a:cubicBezTo>
                    <a:pt x="2" y="8"/>
                    <a:pt x="2" y="8"/>
                    <a:pt x="2" y="8"/>
                  </a:cubicBezTo>
                  <a:cubicBezTo>
                    <a:pt x="2" y="8"/>
                    <a:pt x="2" y="8"/>
                    <a:pt x="2" y="8"/>
                  </a:cubicBezTo>
                  <a:cubicBezTo>
                    <a:pt x="2" y="9"/>
                    <a:pt x="2" y="10"/>
                    <a:pt x="3" y="11"/>
                  </a:cubicBezTo>
                  <a:cubicBezTo>
                    <a:pt x="3" y="11"/>
                    <a:pt x="3" y="11"/>
                    <a:pt x="2" y="11"/>
                  </a:cubicBezTo>
                  <a:cubicBezTo>
                    <a:pt x="2" y="12"/>
                    <a:pt x="2" y="12"/>
                    <a:pt x="2" y="12"/>
                  </a:cubicBezTo>
                  <a:cubicBezTo>
                    <a:pt x="2" y="12"/>
                    <a:pt x="2" y="13"/>
                    <a:pt x="3" y="13"/>
                  </a:cubicBezTo>
                  <a:cubicBezTo>
                    <a:pt x="4" y="13"/>
                    <a:pt x="4" y="13"/>
                    <a:pt x="4" y="13"/>
                  </a:cubicBezTo>
                  <a:cubicBezTo>
                    <a:pt x="4" y="13"/>
                    <a:pt x="4" y="13"/>
                    <a:pt x="4" y="13"/>
                  </a:cubicBezTo>
                  <a:cubicBezTo>
                    <a:pt x="4" y="13"/>
                    <a:pt x="5" y="14"/>
                    <a:pt x="6" y="14"/>
                  </a:cubicBezTo>
                  <a:cubicBezTo>
                    <a:pt x="6" y="14"/>
                    <a:pt x="6" y="15"/>
                    <a:pt x="6" y="15"/>
                  </a:cubicBezTo>
                  <a:lnTo>
                    <a:pt x="6" y="16"/>
                  </a:lnTo>
                  <a:close/>
                  <a:moveTo>
                    <a:pt x="15" y="6"/>
                  </a:moveTo>
                  <a:cubicBezTo>
                    <a:pt x="15" y="6"/>
                    <a:pt x="15" y="7"/>
                    <a:pt x="15" y="7"/>
                  </a:cubicBezTo>
                  <a:cubicBezTo>
                    <a:pt x="15" y="7"/>
                    <a:pt x="16" y="6"/>
                    <a:pt x="16" y="6"/>
                  </a:cubicBezTo>
                  <a:lnTo>
                    <a:pt x="15" y="6"/>
                  </a:lnTo>
                  <a:close/>
                  <a:moveTo>
                    <a:pt x="9" y="14"/>
                  </a:moveTo>
                  <a:cubicBezTo>
                    <a:pt x="7" y="14"/>
                    <a:pt x="5" y="13"/>
                    <a:pt x="4" y="11"/>
                  </a:cubicBezTo>
                  <a:cubicBezTo>
                    <a:pt x="3" y="9"/>
                    <a:pt x="3" y="6"/>
                    <a:pt x="6" y="4"/>
                  </a:cubicBezTo>
                  <a:cubicBezTo>
                    <a:pt x="9" y="2"/>
                    <a:pt x="12" y="4"/>
                    <a:pt x="13" y="6"/>
                  </a:cubicBezTo>
                  <a:cubicBezTo>
                    <a:pt x="14" y="8"/>
                    <a:pt x="14" y="11"/>
                    <a:pt x="12" y="13"/>
                  </a:cubicBezTo>
                  <a:cubicBezTo>
                    <a:pt x="12" y="13"/>
                    <a:pt x="12" y="13"/>
                    <a:pt x="12" y="13"/>
                  </a:cubicBezTo>
                  <a:cubicBezTo>
                    <a:pt x="11" y="13"/>
                    <a:pt x="11" y="13"/>
                    <a:pt x="11" y="13"/>
                  </a:cubicBezTo>
                  <a:cubicBezTo>
                    <a:pt x="11" y="13"/>
                    <a:pt x="11" y="13"/>
                    <a:pt x="11" y="13"/>
                  </a:cubicBezTo>
                  <a:cubicBezTo>
                    <a:pt x="11" y="13"/>
                    <a:pt x="11" y="13"/>
                    <a:pt x="11" y="13"/>
                  </a:cubicBezTo>
                  <a:cubicBezTo>
                    <a:pt x="10" y="14"/>
                    <a:pt x="9" y="14"/>
                    <a:pt x="9" y="14"/>
                  </a:cubicBezTo>
                  <a:close/>
                  <a:moveTo>
                    <a:pt x="9" y="4"/>
                  </a:moveTo>
                  <a:cubicBezTo>
                    <a:pt x="8" y="4"/>
                    <a:pt x="7" y="4"/>
                    <a:pt x="6" y="5"/>
                  </a:cubicBezTo>
                  <a:cubicBezTo>
                    <a:pt x="4" y="6"/>
                    <a:pt x="4" y="9"/>
                    <a:pt x="5" y="11"/>
                  </a:cubicBezTo>
                  <a:cubicBezTo>
                    <a:pt x="6" y="13"/>
                    <a:pt x="8" y="14"/>
                    <a:pt x="11" y="13"/>
                  </a:cubicBezTo>
                  <a:cubicBezTo>
                    <a:pt x="11" y="13"/>
                    <a:pt x="11" y="12"/>
                    <a:pt x="11" y="12"/>
                  </a:cubicBezTo>
                  <a:cubicBezTo>
                    <a:pt x="11" y="12"/>
                    <a:pt x="11" y="12"/>
                    <a:pt x="11" y="12"/>
                  </a:cubicBezTo>
                  <a:cubicBezTo>
                    <a:pt x="14" y="11"/>
                    <a:pt x="14" y="8"/>
                    <a:pt x="12" y="6"/>
                  </a:cubicBezTo>
                  <a:cubicBezTo>
                    <a:pt x="12" y="5"/>
                    <a:pt x="10" y="4"/>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13" name="Freeform 446"/>
            <p:cNvSpPr>
              <a:spLocks noEditPoints="1"/>
            </p:cNvSpPr>
            <p:nvPr/>
          </p:nvSpPr>
          <p:spPr bwMode="auto">
            <a:xfrm>
              <a:off x="5063" y="3272"/>
              <a:ext cx="40" cy="41"/>
            </a:xfrm>
            <a:custGeom>
              <a:avLst/>
              <a:gdLst>
                <a:gd name="T0" fmla="*/ 5 w 16"/>
                <a:gd name="T1" fmla="*/ 16 h 16"/>
                <a:gd name="T2" fmla="*/ 5 w 16"/>
                <a:gd name="T3" fmla="*/ 14 h 16"/>
                <a:gd name="T4" fmla="*/ 2 w 16"/>
                <a:gd name="T5" fmla="*/ 13 h 16"/>
                <a:gd name="T6" fmla="*/ 0 w 16"/>
                <a:gd name="T7" fmla="*/ 11 h 16"/>
                <a:gd name="T8" fmla="*/ 1 w 16"/>
                <a:gd name="T9" fmla="*/ 11 h 16"/>
                <a:gd name="T10" fmla="*/ 3 w 16"/>
                <a:gd name="T11" fmla="*/ 12 h 16"/>
                <a:gd name="T12" fmla="*/ 5 w 16"/>
                <a:gd name="T13" fmla="*/ 14 h 16"/>
                <a:gd name="T14" fmla="*/ 5 w 16"/>
                <a:gd name="T15" fmla="*/ 14 h 16"/>
                <a:gd name="T16" fmla="*/ 7 w 16"/>
                <a:gd name="T17" fmla="*/ 16 h 16"/>
                <a:gd name="T18" fmla="*/ 8 w 16"/>
                <a:gd name="T19" fmla="*/ 15 h 16"/>
                <a:gd name="T20" fmla="*/ 10 w 16"/>
                <a:gd name="T21" fmla="*/ 14 h 16"/>
                <a:gd name="T22" fmla="*/ 11 w 16"/>
                <a:gd name="T23" fmla="*/ 15 h 16"/>
                <a:gd name="T24" fmla="*/ 13 w 16"/>
                <a:gd name="T25" fmla="*/ 13 h 16"/>
                <a:gd name="T26" fmla="*/ 14 w 16"/>
                <a:gd name="T27" fmla="*/ 12 h 16"/>
                <a:gd name="T28" fmla="*/ 14 w 16"/>
                <a:gd name="T29" fmla="*/ 13 h 16"/>
                <a:gd name="T30" fmla="*/ 14 w 16"/>
                <a:gd name="T31" fmla="*/ 14 h 16"/>
                <a:gd name="T32" fmla="*/ 11 w 16"/>
                <a:gd name="T33" fmla="*/ 16 h 16"/>
                <a:gd name="T34" fmla="*/ 8 w 16"/>
                <a:gd name="T35" fmla="*/ 15 h 16"/>
                <a:gd name="T36" fmla="*/ 8 w 16"/>
                <a:gd name="T37" fmla="*/ 16 h 16"/>
                <a:gd name="T38" fmla="*/ 14 w 16"/>
                <a:gd name="T39" fmla="*/ 12 h 16"/>
                <a:gd name="T40" fmla="*/ 13 w 16"/>
                <a:gd name="T41" fmla="*/ 12 h 16"/>
                <a:gd name="T42" fmla="*/ 15 w 16"/>
                <a:gd name="T43" fmla="*/ 11 h 16"/>
                <a:gd name="T44" fmla="*/ 16 w 16"/>
                <a:gd name="T45" fmla="*/ 9 h 16"/>
                <a:gd name="T46" fmla="*/ 16 w 16"/>
                <a:gd name="T47" fmla="*/ 11 h 16"/>
                <a:gd name="T48" fmla="*/ 14 w 16"/>
                <a:gd name="T49" fmla="*/ 12 h 16"/>
                <a:gd name="T50" fmla="*/ 14 w 16"/>
                <a:gd name="T51" fmla="*/ 12 h 16"/>
                <a:gd name="T52" fmla="*/ 1 w 16"/>
                <a:gd name="T53" fmla="*/ 9 h 16"/>
                <a:gd name="T54" fmla="*/ 0 w 16"/>
                <a:gd name="T55" fmla="*/ 8 h 16"/>
                <a:gd name="T56" fmla="*/ 1 w 16"/>
                <a:gd name="T57" fmla="*/ 3 h 16"/>
                <a:gd name="T58" fmla="*/ 1 w 16"/>
                <a:gd name="T59" fmla="*/ 4 h 16"/>
                <a:gd name="T60" fmla="*/ 2 w 16"/>
                <a:gd name="T61" fmla="*/ 7 h 16"/>
                <a:gd name="T62" fmla="*/ 2 w 16"/>
                <a:gd name="T63" fmla="*/ 9 h 16"/>
                <a:gd name="T64" fmla="*/ 2 w 16"/>
                <a:gd name="T65" fmla="*/ 10 h 16"/>
                <a:gd name="T66" fmla="*/ 13 w 16"/>
                <a:gd name="T67" fmla="*/ 9 h 16"/>
                <a:gd name="T68" fmla="*/ 10 w 16"/>
                <a:gd name="T69" fmla="*/ 4 h 16"/>
                <a:gd name="T70" fmla="*/ 4 w 16"/>
                <a:gd name="T71" fmla="*/ 5 h 16"/>
                <a:gd name="T72" fmla="*/ 4 w 16"/>
                <a:gd name="T73" fmla="*/ 5 h 16"/>
                <a:gd name="T74" fmla="*/ 11 w 16"/>
                <a:gd name="T75" fmla="*/ 3 h 16"/>
                <a:gd name="T76" fmla="*/ 13 w 16"/>
                <a:gd name="T77" fmla="*/ 9 h 16"/>
                <a:gd name="T78" fmla="*/ 3 w 16"/>
                <a:gd name="T79" fmla="*/ 3 h 16"/>
                <a:gd name="T80" fmla="*/ 3 w 16"/>
                <a:gd name="T81" fmla="*/ 2 h 16"/>
                <a:gd name="T82" fmla="*/ 3 w 16"/>
                <a:gd name="T83" fmla="*/ 0 h 16"/>
                <a:gd name="T84" fmla="*/ 4 w 16"/>
                <a:gd name="T85" fmla="*/ 1 h 16"/>
                <a:gd name="T86" fmla="*/ 3 w 16"/>
                <a:gd name="T87" fmla="*/ 2 h 16"/>
                <a:gd name="T88" fmla="*/ 3 w 16"/>
                <a:gd name="T89"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 h="16">
                  <a:moveTo>
                    <a:pt x="8" y="16"/>
                  </a:moveTo>
                  <a:cubicBezTo>
                    <a:pt x="7" y="16"/>
                    <a:pt x="6" y="16"/>
                    <a:pt x="5" y="16"/>
                  </a:cubicBezTo>
                  <a:cubicBezTo>
                    <a:pt x="5" y="16"/>
                    <a:pt x="5" y="15"/>
                    <a:pt x="5" y="15"/>
                  </a:cubicBezTo>
                  <a:cubicBezTo>
                    <a:pt x="5" y="15"/>
                    <a:pt x="5" y="15"/>
                    <a:pt x="5" y="14"/>
                  </a:cubicBezTo>
                  <a:cubicBezTo>
                    <a:pt x="4" y="14"/>
                    <a:pt x="4" y="13"/>
                    <a:pt x="3" y="13"/>
                  </a:cubicBezTo>
                  <a:cubicBezTo>
                    <a:pt x="2" y="13"/>
                    <a:pt x="2" y="13"/>
                    <a:pt x="2" y="13"/>
                  </a:cubicBezTo>
                  <a:cubicBezTo>
                    <a:pt x="2" y="14"/>
                    <a:pt x="2" y="13"/>
                    <a:pt x="2" y="13"/>
                  </a:cubicBezTo>
                  <a:cubicBezTo>
                    <a:pt x="1" y="13"/>
                    <a:pt x="1" y="12"/>
                    <a:pt x="0" y="11"/>
                  </a:cubicBezTo>
                  <a:cubicBezTo>
                    <a:pt x="0" y="11"/>
                    <a:pt x="0" y="11"/>
                    <a:pt x="1" y="11"/>
                  </a:cubicBezTo>
                  <a:cubicBezTo>
                    <a:pt x="1" y="11"/>
                    <a:pt x="1" y="11"/>
                    <a:pt x="1" y="11"/>
                  </a:cubicBezTo>
                  <a:cubicBezTo>
                    <a:pt x="1" y="11"/>
                    <a:pt x="2" y="12"/>
                    <a:pt x="2" y="13"/>
                  </a:cubicBezTo>
                  <a:cubicBezTo>
                    <a:pt x="3" y="12"/>
                    <a:pt x="3" y="12"/>
                    <a:pt x="3" y="12"/>
                  </a:cubicBezTo>
                  <a:cubicBezTo>
                    <a:pt x="3" y="12"/>
                    <a:pt x="3" y="12"/>
                    <a:pt x="3" y="12"/>
                  </a:cubicBezTo>
                  <a:cubicBezTo>
                    <a:pt x="4" y="13"/>
                    <a:pt x="4" y="13"/>
                    <a:pt x="5" y="14"/>
                  </a:cubicBezTo>
                  <a:cubicBezTo>
                    <a:pt x="5" y="14"/>
                    <a:pt x="5" y="14"/>
                    <a:pt x="5" y="14"/>
                  </a:cubicBezTo>
                  <a:cubicBezTo>
                    <a:pt x="5" y="14"/>
                    <a:pt x="5" y="14"/>
                    <a:pt x="5" y="14"/>
                  </a:cubicBezTo>
                  <a:cubicBezTo>
                    <a:pt x="5" y="15"/>
                    <a:pt x="5" y="15"/>
                    <a:pt x="5" y="15"/>
                  </a:cubicBezTo>
                  <a:cubicBezTo>
                    <a:pt x="6" y="15"/>
                    <a:pt x="7" y="16"/>
                    <a:pt x="7" y="16"/>
                  </a:cubicBezTo>
                  <a:cubicBezTo>
                    <a:pt x="7" y="15"/>
                    <a:pt x="7" y="15"/>
                    <a:pt x="7" y="15"/>
                  </a:cubicBezTo>
                  <a:cubicBezTo>
                    <a:pt x="8" y="15"/>
                    <a:pt x="8" y="15"/>
                    <a:pt x="8" y="15"/>
                  </a:cubicBezTo>
                  <a:cubicBezTo>
                    <a:pt x="8" y="14"/>
                    <a:pt x="8" y="14"/>
                    <a:pt x="8" y="14"/>
                  </a:cubicBezTo>
                  <a:cubicBezTo>
                    <a:pt x="9" y="14"/>
                    <a:pt x="10" y="14"/>
                    <a:pt x="10" y="14"/>
                  </a:cubicBezTo>
                  <a:cubicBezTo>
                    <a:pt x="10" y="14"/>
                    <a:pt x="11" y="14"/>
                    <a:pt x="11" y="14"/>
                  </a:cubicBezTo>
                  <a:cubicBezTo>
                    <a:pt x="11" y="15"/>
                    <a:pt x="11" y="15"/>
                    <a:pt x="11" y="15"/>
                  </a:cubicBezTo>
                  <a:cubicBezTo>
                    <a:pt x="12" y="15"/>
                    <a:pt x="13" y="14"/>
                    <a:pt x="13" y="14"/>
                  </a:cubicBezTo>
                  <a:cubicBezTo>
                    <a:pt x="13" y="14"/>
                    <a:pt x="13" y="13"/>
                    <a:pt x="13" y="13"/>
                  </a:cubicBezTo>
                  <a:cubicBezTo>
                    <a:pt x="13" y="13"/>
                    <a:pt x="14" y="13"/>
                    <a:pt x="14" y="12"/>
                  </a:cubicBezTo>
                  <a:cubicBezTo>
                    <a:pt x="14" y="12"/>
                    <a:pt x="14" y="12"/>
                    <a:pt x="14" y="12"/>
                  </a:cubicBezTo>
                  <a:cubicBezTo>
                    <a:pt x="14" y="12"/>
                    <a:pt x="14" y="13"/>
                    <a:pt x="14" y="13"/>
                  </a:cubicBezTo>
                  <a:cubicBezTo>
                    <a:pt x="14" y="13"/>
                    <a:pt x="14" y="13"/>
                    <a:pt x="14" y="13"/>
                  </a:cubicBezTo>
                  <a:cubicBezTo>
                    <a:pt x="14" y="14"/>
                    <a:pt x="14" y="14"/>
                    <a:pt x="14" y="14"/>
                  </a:cubicBezTo>
                  <a:cubicBezTo>
                    <a:pt x="14" y="14"/>
                    <a:pt x="14" y="14"/>
                    <a:pt x="14" y="14"/>
                  </a:cubicBezTo>
                  <a:cubicBezTo>
                    <a:pt x="13" y="15"/>
                    <a:pt x="12" y="15"/>
                    <a:pt x="11" y="16"/>
                  </a:cubicBezTo>
                  <a:cubicBezTo>
                    <a:pt x="11" y="16"/>
                    <a:pt x="11" y="16"/>
                    <a:pt x="11" y="16"/>
                  </a:cubicBezTo>
                  <a:cubicBezTo>
                    <a:pt x="10" y="15"/>
                    <a:pt x="10" y="15"/>
                    <a:pt x="10" y="15"/>
                  </a:cubicBezTo>
                  <a:cubicBezTo>
                    <a:pt x="10" y="15"/>
                    <a:pt x="9" y="15"/>
                    <a:pt x="8" y="15"/>
                  </a:cubicBezTo>
                  <a:cubicBezTo>
                    <a:pt x="8" y="15"/>
                    <a:pt x="8" y="15"/>
                    <a:pt x="8" y="15"/>
                  </a:cubicBezTo>
                  <a:cubicBezTo>
                    <a:pt x="8" y="16"/>
                    <a:pt x="8" y="16"/>
                    <a:pt x="8" y="16"/>
                  </a:cubicBezTo>
                  <a:cubicBezTo>
                    <a:pt x="8" y="16"/>
                    <a:pt x="8" y="16"/>
                    <a:pt x="8" y="16"/>
                  </a:cubicBezTo>
                  <a:close/>
                  <a:moveTo>
                    <a:pt x="14" y="12"/>
                  </a:moveTo>
                  <a:cubicBezTo>
                    <a:pt x="13" y="12"/>
                    <a:pt x="13" y="12"/>
                    <a:pt x="13" y="12"/>
                  </a:cubicBezTo>
                  <a:cubicBezTo>
                    <a:pt x="13" y="12"/>
                    <a:pt x="13" y="12"/>
                    <a:pt x="13" y="12"/>
                  </a:cubicBezTo>
                  <a:cubicBezTo>
                    <a:pt x="14" y="11"/>
                    <a:pt x="14" y="11"/>
                    <a:pt x="14" y="11"/>
                  </a:cubicBezTo>
                  <a:cubicBezTo>
                    <a:pt x="14" y="11"/>
                    <a:pt x="15" y="10"/>
                    <a:pt x="15" y="11"/>
                  </a:cubicBezTo>
                  <a:cubicBezTo>
                    <a:pt x="16" y="10"/>
                    <a:pt x="16" y="10"/>
                    <a:pt x="16" y="10"/>
                  </a:cubicBezTo>
                  <a:cubicBezTo>
                    <a:pt x="16" y="9"/>
                    <a:pt x="16" y="9"/>
                    <a:pt x="16" y="9"/>
                  </a:cubicBezTo>
                  <a:cubicBezTo>
                    <a:pt x="16" y="9"/>
                    <a:pt x="16" y="10"/>
                    <a:pt x="16" y="10"/>
                  </a:cubicBezTo>
                  <a:cubicBezTo>
                    <a:pt x="16" y="10"/>
                    <a:pt x="16" y="11"/>
                    <a:pt x="16" y="11"/>
                  </a:cubicBezTo>
                  <a:cubicBezTo>
                    <a:pt x="16" y="11"/>
                    <a:pt x="16" y="11"/>
                    <a:pt x="15" y="11"/>
                  </a:cubicBezTo>
                  <a:cubicBezTo>
                    <a:pt x="15" y="11"/>
                    <a:pt x="15" y="11"/>
                    <a:pt x="14" y="12"/>
                  </a:cubicBezTo>
                  <a:cubicBezTo>
                    <a:pt x="14" y="12"/>
                    <a:pt x="14" y="12"/>
                    <a:pt x="14" y="12"/>
                  </a:cubicBezTo>
                  <a:cubicBezTo>
                    <a:pt x="14" y="12"/>
                    <a:pt x="14" y="12"/>
                    <a:pt x="14" y="12"/>
                  </a:cubicBezTo>
                  <a:close/>
                  <a:moveTo>
                    <a:pt x="2" y="10"/>
                  </a:moveTo>
                  <a:cubicBezTo>
                    <a:pt x="1" y="10"/>
                    <a:pt x="1" y="9"/>
                    <a:pt x="1" y="9"/>
                  </a:cubicBezTo>
                  <a:cubicBezTo>
                    <a:pt x="1" y="9"/>
                    <a:pt x="1" y="8"/>
                    <a:pt x="1" y="8"/>
                  </a:cubicBezTo>
                  <a:cubicBezTo>
                    <a:pt x="0" y="8"/>
                    <a:pt x="0" y="8"/>
                    <a:pt x="0" y="8"/>
                  </a:cubicBezTo>
                  <a:cubicBezTo>
                    <a:pt x="0" y="8"/>
                    <a:pt x="0" y="7"/>
                    <a:pt x="0" y="7"/>
                  </a:cubicBezTo>
                  <a:cubicBezTo>
                    <a:pt x="0" y="6"/>
                    <a:pt x="0" y="4"/>
                    <a:pt x="1" y="3"/>
                  </a:cubicBezTo>
                  <a:cubicBezTo>
                    <a:pt x="1" y="3"/>
                    <a:pt x="1" y="3"/>
                    <a:pt x="1" y="3"/>
                  </a:cubicBezTo>
                  <a:cubicBezTo>
                    <a:pt x="1" y="3"/>
                    <a:pt x="1" y="4"/>
                    <a:pt x="1" y="4"/>
                  </a:cubicBezTo>
                  <a:cubicBezTo>
                    <a:pt x="1" y="4"/>
                    <a:pt x="1" y="6"/>
                    <a:pt x="0" y="7"/>
                  </a:cubicBezTo>
                  <a:cubicBezTo>
                    <a:pt x="2" y="7"/>
                    <a:pt x="2" y="7"/>
                    <a:pt x="2" y="7"/>
                  </a:cubicBezTo>
                  <a:cubicBezTo>
                    <a:pt x="2" y="7"/>
                    <a:pt x="2" y="7"/>
                    <a:pt x="2" y="8"/>
                  </a:cubicBezTo>
                  <a:cubicBezTo>
                    <a:pt x="2" y="8"/>
                    <a:pt x="2" y="9"/>
                    <a:pt x="2" y="9"/>
                  </a:cubicBezTo>
                  <a:cubicBezTo>
                    <a:pt x="2" y="9"/>
                    <a:pt x="2" y="9"/>
                    <a:pt x="2" y="10"/>
                  </a:cubicBezTo>
                  <a:cubicBezTo>
                    <a:pt x="2" y="10"/>
                    <a:pt x="2" y="10"/>
                    <a:pt x="2" y="10"/>
                  </a:cubicBezTo>
                  <a:close/>
                  <a:moveTo>
                    <a:pt x="13" y="9"/>
                  </a:moveTo>
                  <a:cubicBezTo>
                    <a:pt x="13" y="9"/>
                    <a:pt x="13" y="9"/>
                    <a:pt x="13" y="9"/>
                  </a:cubicBezTo>
                  <a:cubicBezTo>
                    <a:pt x="13" y="9"/>
                    <a:pt x="13" y="9"/>
                    <a:pt x="13" y="9"/>
                  </a:cubicBezTo>
                  <a:cubicBezTo>
                    <a:pt x="13" y="7"/>
                    <a:pt x="12" y="5"/>
                    <a:pt x="10" y="4"/>
                  </a:cubicBezTo>
                  <a:cubicBezTo>
                    <a:pt x="10" y="3"/>
                    <a:pt x="8" y="3"/>
                    <a:pt x="6" y="4"/>
                  </a:cubicBezTo>
                  <a:cubicBezTo>
                    <a:pt x="5" y="4"/>
                    <a:pt x="5" y="5"/>
                    <a:pt x="4" y="5"/>
                  </a:cubicBezTo>
                  <a:cubicBezTo>
                    <a:pt x="4" y="5"/>
                    <a:pt x="4" y="6"/>
                    <a:pt x="4" y="5"/>
                  </a:cubicBezTo>
                  <a:cubicBezTo>
                    <a:pt x="4" y="5"/>
                    <a:pt x="4" y="5"/>
                    <a:pt x="4" y="5"/>
                  </a:cubicBezTo>
                  <a:cubicBezTo>
                    <a:pt x="4" y="4"/>
                    <a:pt x="5" y="4"/>
                    <a:pt x="5" y="3"/>
                  </a:cubicBezTo>
                  <a:cubicBezTo>
                    <a:pt x="7" y="2"/>
                    <a:pt x="9" y="2"/>
                    <a:pt x="11" y="3"/>
                  </a:cubicBezTo>
                  <a:cubicBezTo>
                    <a:pt x="13" y="5"/>
                    <a:pt x="14" y="7"/>
                    <a:pt x="13" y="9"/>
                  </a:cubicBezTo>
                  <a:cubicBezTo>
                    <a:pt x="13" y="9"/>
                    <a:pt x="13" y="9"/>
                    <a:pt x="13" y="9"/>
                  </a:cubicBezTo>
                  <a:close/>
                  <a:moveTo>
                    <a:pt x="3" y="3"/>
                  </a:moveTo>
                  <a:cubicBezTo>
                    <a:pt x="3" y="3"/>
                    <a:pt x="3" y="3"/>
                    <a:pt x="3" y="3"/>
                  </a:cubicBezTo>
                  <a:cubicBezTo>
                    <a:pt x="3" y="2"/>
                    <a:pt x="3" y="2"/>
                    <a:pt x="3" y="2"/>
                  </a:cubicBezTo>
                  <a:cubicBezTo>
                    <a:pt x="3" y="2"/>
                    <a:pt x="3" y="2"/>
                    <a:pt x="3" y="2"/>
                  </a:cubicBezTo>
                  <a:cubicBezTo>
                    <a:pt x="3" y="1"/>
                    <a:pt x="3" y="1"/>
                    <a:pt x="3" y="1"/>
                  </a:cubicBezTo>
                  <a:cubicBezTo>
                    <a:pt x="3" y="0"/>
                    <a:pt x="3" y="0"/>
                    <a:pt x="3" y="0"/>
                  </a:cubicBezTo>
                  <a:cubicBezTo>
                    <a:pt x="3" y="0"/>
                    <a:pt x="3" y="0"/>
                    <a:pt x="4" y="0"/>
                  </a:cubicBezTo>
                  <a:cubicBezTo>
                    <a:pt x="4" y="0"/>
                    <a:pt x="4" y="0"/>
                    <a:pt x="4" y="1"/>
                  </a:cubicBezTo>
                  <a:cubicBezTo>
                    <a:pt x="4" y="1"/>
                    <a:pt x="4" y="1"/>
                    <a:pt x="4" y="1"/>
                  </a:cubicBezTo>
                  <a:cubicBezTo>
                    <a:pt x="3" y="1"/>
                    <a:pt x="3" y="1"/>
                    <a:pt x="3" y="2"/>
                  </a:cubicBezTo>
                  <a:cubicBezTo>
                    <a:pt x="4" y="2"/>
                    <a:pt x="4" y="2"/>
                    <a:pt x="4" y="2"/>
                  </a:cubicBezTo>
                  <a:cubicBezTo>
                    <a:pt x="4" y="2"/>
                    <a:pt x="4" y="3"/>
                    <a:pt x="3" y="3"/>
                  </a:cubicBezTo>
                  <a:cubicBezTo>
                    <a:pt x="3" y="3"/>
                    <a:pt x="3" y="3"/>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14" name="Freeform 447"/>
            <p:cNvSpPr/>
            <p:nvPr/>
          </p:nvSpPr>
          <p:spPr bwMode="auto">
            <a:xfrm>
              <a:off x="5063" y="3295"/>
              <a:ext cx="2" cy="5"/>
            </a:xfrm>
            <a:custGeom>
              <a:avLst/>
              <a:gdLst>
                <a:gd name="T0" fmla="*/ 1 w 1"/>
                <a:gd name="T1" fmla="*/ 2 h 2"/>
                <a:gd name="T2" fmla="*/ 0 w 1"/>
                <a:gd name="T3" fmla="*/ 2 h 2"/>
                <a:gd name="T4" fmla="*/ 0 w 1"/>
                <a:gd name="T5" fmla="*/ 2 h 2"/>
                <a:gd name="T6" fmla="*/ 1 w 1"/>
                <a:gd name="T7" fmla="*/ 0 h 2"/>
                <a:gd name="T8" fmla="*/ 1 w 1"/>
                <a:gd name="T9" fmla="*/ 0 h 2"/>
                <a:gd name="T10" fmla="*/ 1 w 1"/>
                <a:gd name="T11" fmla="*/ 1 h 2"/>
                <a:gd name="T12" fmla="*/ 1 w 1"/>
                <a:gd name="T13" fmla="*/ 2 h 2"/>
                <a:gd name="T14" fmla="*/ 1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1" y="2"/>
                  </a:moveTo>
                  <a:cubicBezTo>
                    <a:pt x="1" y="2"/>
                    <a:pt x="1" y="2"/>
                    <a:pt x="0" y="2"/>
                  </a:cubicBezTo>
                  <a:cubicBezTo>
                    <a:pt x="0" y="2"/>
                    <a:pt x="0" y="2"/>
                    <a:pt x="0" y="2"/>
                  </a:cubicBezTo>
                  <a:cubicBezTo>
                    <a:pt x="1" y="1"/>
                    <a:pt x="1" y="1"/>
                    <a:pt x="1" y="0"/>
                  </a:cubicBezTo>
                  <a:cubicBezTo>
                    <a:pt x="1" y="0"/>
                    <a:pt x="1" y="0"/>
                    <a:pt x="1" y="0"/>
                  </a:cubicBezTo>
                  <a:cubicBezTo>
                    <a:pt x="1" y="0"/>
                    <a:pt x="1" y="0"/>
                    <a:pt x="1" y="1"/>
                  </a:cubicBezTo>
                  <a:cubicBezTo>
                    <a:pt x="1" y="1"/>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1416" name="Group 450"/>
          <p:cNvGrpSpPr>
            <a:grpSpLocks noChangeAspect="1"/>
          </p:cNvGrpSpPr>
          <p:nvPr/>
        </p:nvGrpSpPr>
        <p:grpSpPr bwMode="auto">
          <a:xfrm>
            <a:off x="4840328" y="2501644"/>
            <a:ext cx="302314" cy="288692"/>
            <a:chOff x="3782" y="2107"/>
            <a:chExt cx="111" cy="106"/>
          </a:xfrm>
          <a:solidFill>
            <a:schemeClr val="bg1"/>
          </a:solidFill>
        </p:grpSpPr>
        <p:sp>
          <p:nvSpPr>
            <p:cNvPr id="1418" name="Freeform 451"/>
            <p:cNvSpPr/>
            <p:nvPr/>
          </p:nvSpPr>
          <p:spPr bwMode="auto">
            <a:xfrm>
              <a:off x="3848" y="2107"/>
              <a:ext cx="42" cy="23"/>
            </a:xfrm>
            <a:custGeom>
              <a:avLst/>
              <a:gdLst>
                <a:gd name="T0" fmla="*/ 16 w 17"/>
                <a:gd name="T1" fmla="*/ 9 h 9"/>
                <a:gd name="T2" fmla="*/ 16 w 17"/>
                <a:gd name="T3" fmla="*/ 8 h 9"/>
                <a:gd name="T4" fmla="*/ 14 w 17"/>
                <a:gd name="T5" fmla="*/ 6 h 9"/>
                <a:gd name="T6" fmla="*/ 3 w 17"/>
                <a:gd name="T7" fmla="*/ 1 h 9"/>
                <a:gd name="T8" fmla="*/ 0 w 17"/>
                <a:gd name="T9" fmla="*/ 1 h 9"/>
                <a:gd name="T10" fmla="*/ 0 w 17"/>
                <a:gd name="T11" fmla="*/ 0 h 9"/>
                <a:gd name="T12" fmla="*/ 0 w 17"/>
                <a:gd name="T13" fmla="*/ 0 h 9"/>
                <a:gd name="T14" fmla="*/ 3 w 17"/>
                <a:gd name="T15" fmla="*/ 0 h 9"/>
                <a:gd name="T16" fmla="*/ 15 w 17"/>
                <a:gd name="T17" fmla="*/ 6 h 9"/>
                <a:gd name="T18" fmla="*/ 16 w 17"/>
                <a:gd name="T19" fmla="*/ 8 h 9"/>
                <a:gd name="T20" fmla="*/ 16 w 17"/>
                <a:gd name="T21" fmla="*/ 9 h 9"/>
                <a:gd name="T22" fmla="*/ 16 w 17"/>
                <a:gd name="T2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9">
                  <a:moveTo>
                    <a:pt x="16" y="9"/>
                  </a:moveTo>
                  <a:cubicBezTo>
                    <a:pt x="16" y="9"/>
                    <a:pt x="16" y="8"/>
                    <a:pt x="16" y="8"/>
                  </a:cubicBezTo>
                  <a:cubicBezTo>
                    <a:pt x="15" y="8"/>
                    <a:pt x="15" y="7"/>
                    <a:pt x="14" y="6"/>
                  </a:cubicBezTo>
                  <a:cubicBezTo>
                    <a:pt x="12" y="3"/>
                    <a:pt x="8" y="1"/>
                    <a:pt x="3" y="1"/>
                  </a:cubicBezTo>
                  <a:cubicBezTo>
                    <a:pt x="2" y="1"/>
                    <a:pt x="1" y="1"/>
                    <a:pt x="0" y="1"/>
                  </a:cubicBezTo>
                  <a:cubicBezTo>
                    <a:pt x="0" y="1"/>
                    <a:pt x="0" y="0"/>
                    <a:pt x="0" y="0"/>
                  </a:cubicBezTo>
                  <a:cubicBezTo>
                    <a:pt x="0" y="0"/>
                    <a:pt x="0" y="0"/>
                    <a:pt x="0" y="0"/>
                  </a:cubicBezTo>
                  <a:cubicBezTo>
                    <a:pt x="1" y="0"/>
                    <a:pt x="2" y="0"/>
                    <a:pt x="3" y="0"/>
                  </a:cubicBezTo>
                  <a:cubicBezTo>
                    <a:pt x="8" y="0"/>
                    <a:pt x="13" y="3"/>
                    <a:pt x="15" y="6"/>
                  </a:cubicBezTo>
                  <a:cubicBezTo>
                    <a:pt x="16" y="6"/>
                    <a:pt x="16" y="7"/>
                    <a:pt x="16" y="8"/>
                  </a:cubicBezTo>
                  <a:cubicBezTo>
                    <a:pt x="17" y="8"/>
                    <a:pt x="16" y="8"/>
                    <a:pt x="16" y="9"/>
                  </a:cubicBezTo>
                  <a:cubicBezTo>
                    <a:pt x="16" y="9"/>
                    <a:pt x="16" y="9"/>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19" name="Freeform 452"/>
            <p:cNvSpPr/>
            <p:nvPr/>
          </p:nvSpPr>
          <p:spPr bwMode="auto">
            <a:xfrm>
              <a:off x="3885" y="2140"/>
              <a:ext cx="8" cy="35"/>
            </a:xfrm>
            <a:custGeom>
              <a:avLst/>
              <a:gdLst>
                <a:gd name="T0" fmla="*/ 1 w 3"/>
                <a:gd name="T1" fmla="*/ 14 h 14"/>
                <a:gd name="T2" fmla="*/ 1 w 3"/>
                <a:gd name="T3" fmla="*/ 14 h 14"/>
                <a:gd name="T4" fmla="*/ 0 w 3"/>
                <a:gd name="T5" fmla="*/ 13 h 14"/>
                <a:gd name="T6" fmla="*/ 1 w 3"/>
                <a:gd name="T7" fmla="*/ 1 h 14"/>
                <a:gd name="T8" fmla="*/ 1 w 3"/>
                <a:gd name="T9" fmla="*/ 0 h 14"/>
                <a:gd name="T10" fmla="*/ 2 w 3"/>
                <a:gd name="T11" fmla="*/ 1 h 14"/>
                <a:gd name="T12" fmla="*/ 1 w 3"/>
                <a:gd name="T13" fmla="*/ 13 h 14"/>
                <a:gd name="T14" fmla="*/ 1 w 3"/>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4">
                  <a:moveTo>
                    <a:pt x="1" y="14"/>
                  </a:moveTo>
                  <a:cubicBezTo>
                    <a:pt x="1" y="14"/>
                    <a:pt x="1" y="14"/>
                    <a:pt x="1" y="14"/>
                  </a:cubicBezTo>
                  <a:cubicBezTo>
                    <a:pt x="1" y="14"/>
                    <a:pt x="0" y="13"/>
                    <a:pt x="0" y="13"/>
                  </a:cubicBezTo>
                  <a:cubicBezTo>
                    <a:pt x="2" y="10"/>
                    <a:pt x="2" y="5"/>
                    <a:pt x="1" y="1"/>
                  </a:cubicBezTo>
                  <a:cubicBezTo>
                    <a:pt x="1" y="1"/>
                    <a:pt x="1" y="0"/>
                    <a:pt x="1" y="0"/>
                  </a:cubicBezTo>
                  <a:cubicBezTo>
                    <a:pt x="2" y="0"/>
                    <a:pt x="2" y="1"/>
                    <a:pt x="2" y="1"/>
                  </a:cubicBezTo>
                  <a:cubicBezTo>
                    <a:pt x="3" y="5"/>
                    <a:pt x="3" y="10"/>
                    <a:pt x="1" y="13"/>
                  </a:cubicBezTo>
                  <a:cubicBezTo>
                    <a:pt x="1" y="14"/>
                    <a:pt x="1" y="14"/>
                    <a:pt x="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20" name="Freeform 453"/>
            <p:cNvSpPr/>
            <p:nvPr/>
          </p:nvSpPr>
          <p:spPr bwMode="auto">
            <a:xfrm>
              <a:off x="3858" y="2178"/>
              <a:ext cx="27" cy="20"/>
            </a:xfrm>
            <a:custGeom>
              <a:avLst/>
              <a:gdLst>
                <a:gd name="T0" fmla="*/ 1 w 11"/>
                <a:gd name="T1" fmla="*/ 8 h 8"/>
                <a:gd name="T2" fmla="*/ 0 w 11"/>
                <a:gd name="T3" fmla="*/ 8 h 8"/>
                <a:gd name="T4" fmla="*/ 1 w 11"/>
                <a:gd name="T5" fmla="*/ 7 h 8"/>
                <a:gd name="T6" fmla="*/ 11 w 11"/>
                <a:gd name="T7" fmla="*/ 0 h 8"/>
                <a:gd name="T8" fmla="*/ 11 w 11"/>
                <a:gd name="T9" fmla="*/ 0 h 8"/>
                <a:gd name="T10" fmla="*/ 11 w 11"/>
                <a:gd name="T11" fmla="*/ 1 h 8"/>
                <a:gd name="T12" fmla="*/ 1 w 11"/>
                <a:gd name="T13" fmla="*/ 8 h 8"/>
                <a:gd name="T14" fmla="*/ 1 w 11"/>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8">
                  <a:moveTo>
                    <a:pt x="1" y="8"/>
                  </a:moveTo>
                  <a:cubicBezTo>
                    <a:pt x="1" y="8"/>
                    <a:pt x="1" y="8"/>
                    <a:pt x="0" y="8"/>
                  </a:cubicBezTo>
                  <a:cubicBezTo>
                    <a:pt x="0" y="7"/>
                    <a:pt x="0" y="7"/>
                    <a:pt x="1" y="7"/>
                  </a:cubicBezTo>
                  <a:cubicBezTo>
                    <a:pt x="6" y="5"/>
                    <a:pt x="9" y="2"/>
                    <a:pt x="11" y="0"/>
                  </a:cubicBezTo>
                  <a:cubicBezTo>
                    <a:pt x="11" y="0"/>
                    <a:pt x="11" y="0"/>
                    <a:pt x="11" y="0"/>
                  </a:cubicBezTo>
                  <a:cubicBezTo>
                    <a:pt x="11" y="0"/>
                    <a:pt x="11" y="0"/>
                    <a:pt x="11" y="1"/>
                  </a:cubicBezTo>
                  <a:cubicBezTo>
                    <a:pt x="10" y="3"/>
                    <a:pt x="6" y="6"/>
                    <a:pt x="1" y="8"/>
                  </a:cubicBezTo>
                  <a:cubicBezTo>
                    <a:pt x="1" y="8"/>
                    <a:pt x="1" y="8"/>
                    <a:pt x="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21" name="Freeform 454"/>
            <p:cNvSpPr/>
            <p:nvPr/>
          </p:nvSpPr>
          <p:spPr bwMode="auto">
            <a:xfrm>
              <a:off x="3782" y="2110"/>
              <a:ext cx="71" cy="90"/>
            </a:xfrm>
            <a:custGeom>
              <a:avLst/>
              <a:gdLst>
                <a:gd name="T0" fmla="*/ 23 w 28"/>
                <a:gd name="T1" fmla="*/ 36 h 36"/>
                <a:gd name="T2" fmla="*/ 8 w 28"/>
                <a:gd name="T3" fmla="*/ 31 h 36"/>
                <a:gd name="T4" fmla="*/ 6 w 28"/>
                <a:gd name="T5" fmla="*/ 9 h 36"/>
                <a:gd name="T6" fmla="*/ 23 w 28"/>
                <a:gd name="T7" fmla="*/ 0 h 36"/>
                <a:gd name="T8" fmla="*/ 23 w 28"/>
                <a:gd name="T9" fmla="*/ 1 h 36"/>
                <a:gd name="T10" fmla="*/ 23 w 28"/>
                <a:gd name="T11" fmla="*/ 1 h 36"/>
                <a:gd name="T12" fmla="*/ 6 w 28"/>
                <a:gd name="T13" fmla="*/ 10 h 36"/>
                <a:gd name="T14" fmla="*/ 9 w 28"/>
                <a:gd name="T15" fmla="*/ 30 h 36"/>
                <a:gd name="T16" fmla="*/ 28 w 28"/>
                <a:gd name="T17" fmla="*/ 35 h 36"/>
                <a:gd name="T18" fmla="*/ 28 w 28"/>
                <a:gd name="T19" fmla="*/ 35 h 36"/>
                <a:gd name="T20" fmla="*/ 28 w 28"/>
                <a:gd name="T21" fmla="*/ 36 h 36"/>
                <a:gd name="T22" fmla="*/ 23 w 28"/>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36">
                  <a:moveTo>
                    <a:pt x="23" y="36"/>
                  </a:moveTo>
                  <a:cubicBezTo>
                    <a:pt x="19" y="36"/>
                    <a:pt x="13" y="35"/>
                    <a:pt x="8" y="31"/>
                  </a:cubicBezTo>
                  <a:cubicBezTo>
                    <a:pt x="3" y="27"/>
                    <a:pt x="0" y="17"/>
                    <a:pt x="6" y="9"/>
                  </a:cubicBezTo>
                  <a:cubicBezTo>
                    <a:pt x="9" y="4"/>
                    <a:pt x="15" y="1"/>
                    <a:pt x="23" y="0"/>
                  </a:cubicBezTo>
                  <a:cubicBezTo>
                    <a:pt x="23" y="0"/>
                    <a:pt x="23" y="0"/>
                    <a:pt x="23" y="1"/>
                  </a:cubicBezTo>
                  <a:cubicBezTo>
                    <a:pt x="23" y="1"/>
                    <a:pt x="23" y="1"/>
                    <a:pt x="23" y="1"/>
                  </a:cubicBezTo>
                  <a:cubicBezTo>
                    <a:pt x="16" y="2"/>
                    <a:pt x="10" y="5"/>
                    <a:pt x="6" y="10"/>
                  </a:cubicBezTo>
                  <a:cubicBezTo>
                    <a:pt x="1" y="17"/>
                    <a:pt x="4" y="26"/>
                    <a:pt x="9" y="30"/>
                  </a:cubicBezTo>
                  <a:cubicBezTo>
                    <a:pt x="16" y="36"/>
                    <a:pt x="23" y="36"/>
                    <a:pt x="28" y="35"/>
                  </a:cubicBezTo>
                  <a:cubicBezTo>
                    <a:pt x="28" y="35"/>
                    <a:pt x="28" y="35"/>
                    <a:pt x="28" y="35"/>
                  </a:cubicBezTo>
                  <a:cubicBezTo>
                    <a:pt x="28" y="35"/>
                    <a:pt x="28" y="36"/>
                    <a:pt x="28" y="36"/>
                  </a:cubicBezTo>
                  <a:cubicBezTo>
                    <a:pt x="27" y="36"/>
                    <a:pt x="25" y="36"/>
                    <a:pt x="2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22" name="Freeform 455"/>
            <p:cNvSpPr/>
            <p:nvPr/>
          </p:nvSpPr>
          <p:spPr bwMode="auto">
            <a:xfrm>
              <a:off x="3858" y="2188"/>
              <a:ext cx="27" cy="22"/>
            </a:xfrm>
            <a:custGeom>
              <a:avLst/>
              <a:gdLst>
                <a:gd name="T0" fmla="*/ 0 w 11"/>
                <a:gd name="T1" fmla="*/ 9 h 9"/>
                <a:gd name="T2" fmla="*/ 0 w 11"/>
                <a:gd name="T3" fmla="*/ 9 h 9"/>
                <a:gd name="T4" fmla="*/ 0 w 11"/>
                <a:gd name="T5" fmla="*/ 8 h 9"/>
                <a:gd name="T6" fmla="*/ 10 w 11"/>
                <a:gd name="T7" fmla="*/ 1 h 9"/>
                <a:gd name="T8" fmla="*/ 10 w 11"/>
                <a:gd name="T9" fmla="*/ 0 h 9"/>
                <a:gd name="T10" fmla="*/ 11 w 11"/>
                <a:gd name="T11" fmla="*/ 1 h 9"/>
                <a:gd name="T12" fmla="*/ 1 w 11"/>
                <a:gd name="T13" fmla="*/ 9 h 9"/>
                <a:gd name="T14" fmla="*/ 0 w 11"/>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9">
                  <a:moveTo>
                    <a:pt x="0" y="9"/>
                  </a:moveTo>
                  <a:cubicBezTo>
                    <a:pt x="0" y="9"/>
                    <a:pt x="0" y="9"/>
                    <a:pt x="0" y="9"/>
                  </a:cubicBezTo>
                  <a:cubicBezTo>
                    <a:pt x="0" y="9"/>
                    <a:pt x="0" y="8"/>
                    <a:pt x="0" y="8"/>
                  </a:cubicBezTo>
                  <a:cubicBezTo>
                    <a:pt x="5" y="7"/>
                    <a:pt x="8" y="4"/>
                    <a:pt x="10" y="1"/>
                  </a:cubicBezTo>
                  <a:cubicBezTo>
                    <a:pt x="10" y="0"/>
                    <a:pt x="10" y="0"/>
                    <a:pt x="10" y="0"/>
                  </a:cubicBezTo>
                  <a:cubicBezTo>
                    <a:pt x="11" y="0"/>
                    <a:pt x="11" y="1"/>
                    <a:pt x="11" y="1"/>
                  </a:cubicBezTo>
                  <a:cubicBezTo>
                    <a:pt x="9" y="4"/>
                    <a:pt x="5" y="7"/>
                    <a:pt x="1" y="9"/>
                  </a:cubicBezTo>
                  <a:cubicBezTo>
                    <a:pt x="0" y="9"/>
                    <a:pt x="0" y="9"/>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23" name="Freeform 456"/>
            <p:cNvSpPr/>
            <p:nvPr/>
          </p:nvSpPr>
          <p:spPr bwMode="auto">
            <a:xfrm>
              <a:off x="3785" y="2155"/>
              <a:ext cx="70" cy="58"/>
            </a:xfrm>
            <a:custGeom>
              <a:avLst/>
              <a:gdLst>
                <a:gd name="T0" fmla="*/ 21 w 28"/>
                <a:gd name="T1" fmla="*/ 23 h 23"/>
                <a:gd name="T2" fmla="*/ 7 w 28"/>
                <a:gd name="T3" fmla="*/ 17 h 23"/>
                <a:gd name="T4" fmla="*/ 2 w 28"/>
                <a:gd name="T5" fmla="*/ 0 h 23"/>
                <a:gd name="T6" fmla="*/ 2 w 28"/>
                <a:gd name="T7" fmla="*/ 0 h 23"/>
                <a:gd name="T8" fmla="*/ 3 w 28"/>
                <a:gd name="T9" fmla="*/ 1 h 23"/>
                <a:gd name="T10" fmla="*/ 7 w 28"/>
                <a:gd name="T11" fmla="*/ 17 h 23"/>
                <a:gd name="T12" fmla="*/ 27 w 28"/>
                <a:gd name="T13" fmla="*/ 22 h 23"/>
                <a:gd name="T14" fmla="*/ 27 w 28"/>
                <a:gd name="T15" fmla="*/ 22 h 23"/>
                <a:gd name="T16" fmla="*/ 27 w 28"/>
                <a:gd name="T17" fmla="*/ 23 h 23"/>
                <a:gd name="T18" fmla="*/ 21 w 28"/>
                <a:gd name="T1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3">
                  <a:moveTo>
                    <a:pt x="21" y="23"/>
                  </a:moveTo>
                  <a:cubicBezTo>
                    <a:pt x="15" y="23"/>
                    <a:pt x="11" y="21"/>
                    <a:pt x="7" y="17"/>
                  </a:cubicBezTo>
                  <a:cubicBezTo>
                    <a:pt x="2" y="13"/>
                    <a:pt x="0" y="6"/>
                    <a:pt x="2" y="0"/>
                  </a:cubicBezTo>
                  <a:cubicBezTo>
                    <a:pt x="2" y="0"/>
                    <a:pt x="2" y="0"/>
                    <a:pt x="2" y="0"/>
                  </a:cubicBezTo>
                  <a:cubicBezTo>
                    <a:pt x="3" y="0"/>
                    <a:pt x="3" y="0"/>
                    <a:pt x="3" y="1"/>
                  </a:cubicBezTo>
                  <a:cubicBezTo>
                    <a:pt x="1" y="6"/>
                    <a:pt x="3" y="12"/>
                    <a:pt x="7" y="17"/>
                  </a:cubicBezTo>
                  <a:cubicBezTo>
                    <a:pt x="12" y="22"/>
                    <a:pt x="19" y="23"/>
                    <a:pt x="27" y="22"/>
                  </a:cubicBezTo>
                  <a:cubicBezTo>
                    <a:pt x="27" y="22"/>
                    <a:pt x="27" y="22"/>
                    <a:pt x="27" y="22"/>
                  </a:cubicBezTo>
                  <a:cubicBezTo>
                    <a:pt x="28" y="22"/>
                    <a:pt x="27" y="23"/>
                    <a:pt x="27" y="23"/>
                  </a:cubicBezTo>
                  <a:cubicBezTo>
                    <a:pt x="25" y="23"/>
                    <a:pt x="23" y="23"/>
                    <a:pt x="21"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24" name="Freeform 457"/>
            <p:cNvSpPr/>
            <p:nvPr/>
          </p:nvSpPr>
          <p:spPr bwMode="auto">
            <a:xfrm>
              <a:off x="3842" y="2140"/>
              <a:ext cx="48" cy="17"/>
            </a:xfrm>
            <a:custGeom>
              <a:avLst/>
              <a:gdLst>
                <a:gd name="T0" fmla="*/ 0 w 19"/>
                <a:gd name="T1" fmla="*/ 7 h 7"/>
                <a:gd name="T2" fmla="*/ 0 w 19"/>
                <a:gd name="T3" fmla="*/ 7 h 7"/>
                <a:gd name="T4" fmla="*/ 0 w 19"/>
                <a:gd name="T5" fmla="*/ 7 h 7"/>
                <a:gd name="T6" fmla="*/ 0 w 19"/>
                <a:gd name="T7" fmla="*/ 7 h 7"/>
                <a:gd name="T8" fmla="*/ 8 w 19"/>
                <a:gd name="T9" fmla="*/ 4 h 7"/>
                <a:gd name="T10" fmla="*/ 18 w 19"/>
                <a:gd name="T11" fmla="*/ 0 h 7"/>
                <a:gd name="T12" fmla="*/ 19 w 19"/>
                <a:gd name="T13" fmla="*/ 1 h 7"/>
                <a:gd name="T14" fmla="*/ 19 w 19"/>
                <a:gd name="T15" fmla="*/ 1 h 7"/>
                <a:gd name="T16" fmla="*/ 8 w 19"/>
                <a:gd name="T17" fmla="*/ 5 h 7"/>
                <a:gd name="T18" fmla="*/ 0 w 19"/>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
                  <a:moveTo>
                    <a:pt x="0" y="7"/>
                  </a:moveTo>
                  <a:cubicBezTo>
                    <a:pt x="0" y="7"/>
                    <a:pt x="0" y="7"/>
                    <a:pt x="0" y="7"/>
                  </a:cubicBezTo>
                  <a:cubicBezTo>
                    <a:pt x="0" y="7"/>
                    <a:pt x="0" y="7"/>
                    <a:pt x="0" y="7"/>
                  </a:cubicBezTo>
                  <a:cubicBezTo>
                    <a:pt x="0" y="7"/>
                    <a:pt x="0" y="7"/>
                    <a:pt x="0" y="7"/>
                  </a:cubicBezTo>
                  <a:cubicBezTo>
                    <a:pt x="1" y="7"/>
                    <a:pt x="5" y="5"/>
                    <a:pt x="8" y="4"/>
                  </a:cubicBezTo>
                  <a:cubicBezTo>
                    <a:pt x="11" y="3"/>
                    <a:pt x="16" y="1"/>
                    <a:pt x="18" y="0"/>
                  </a:cubicBezTo>
                  <a:cubicBezTo>
                    <a:pt x="19" y="0"/>
                    <a:pt x="19" y="1"/>
                    <a:pt x="19" y="1"/>
                  </a:cubicBezTo>
                  <a:cubicBezTo>
                    <a:pt x="19" y="1"/>
                    <a:pt x="19" y="1"/>
                    <a:pt x="19" y="1"/>
                  </a:cubicBezTo>
                  <a:cubicBezTo>
                    <a:pt x="16" y="2"/>
                    <a:pt x="12" y="4"/>
                    <a:pt x="8" y="5"/>
                  </a:cubicBezTo>
                  <a:cubicBezTo>
                    <a:pt x="4" y="7"/>
                    <a:pt x="1" y="7"/>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25" name="Freeform 458"/>
            <p:cNvSpPr/>
            <p:nvPr/>
          </p:nvSpPr>
          <p:spPr bwMode="auto">
            <a:xfrm>
              <a:off x="3840" y="2107"/>
              <a:ext cx="8" cy="45"/>
            </a:xfrm>
            <a:custGeom>
              <a:avLst/>
              <a:gdLst>
                <a:gd name="T0" fmla="*/ 1 w 3"/>
                <a:gd name="T1" fmla="*/ 18 h 18"/>
                <a:gd name="T2" fmla="*/ 0 w 3"/>
                <a:gd name="T3" fmla="*/ 18 h 18"/>
                <a:gd name="T4" fmla="*/ 2 w 3"/>
                <a:gd name="T5" fmla="*/ 6 h 18"/>
                <a:gd name="T6" fmla="*/ 3 w 3"/>
                <a:gd name="T7" fmla="*/ 0 h 18"/>
                <a:gd name="T8" fmla="*/ 3 w 3"/>
                <a:gd name="T9" fmla="*/ 0 h 18"/>
                <a:gd name="T10" fmla="*/ 3 w 3"/>
                <a:gd name="T11" fmla="*/ 0 h 18"/>
                <a:gd name="T12" fmla="*/ 3 w 3"/>
                <a:gd name="T13" fmla="*/ 6 h 18"/>
                <a:gd name="T14" fmla="*/ 1 w 3"/>
                <a:gd name="T15" fmla="*/ 18 h 18"/>
                <a:gd name="T16" fmla="*/ 1 w 3"/>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8">
                  <a:moveTo>
                    <a:pt x="1" y="18"/>
                  </a:moveTo>
                  <a:cubicBezTo>
                    <a:pt x="1" y="18"/>
                    <a:pt x="0" y="18"/>
                    <a:pt x="0" y="18"/>
                  </a:cubicBezTo>
                  <a:cubicBezTo>
                    <a:pt x="1" y="13"/>
                    <a:pt x="1" y="10"/>
                    <a:pt x="2" y="6"/>
                  </a:cubicBezTo>
                  <a:cubicBezTo>
                    <a:pt x="2" y="4"/>
                    <a:pt x="2" y="3"/>
                    <a:pt x="3" y="0"/>
                  </a:cubicBezTo>
                  <a:cubicBezTo>
                    <a:pt x="3" y="0"/>
                    <a:pt x="3" y="0"/>
                    <a:pt x="3" y="0"/>
                  </a:cubicBezTo>
                  <a:cubicBezTo>
                    <a:pt x="3" y="0"/>
                    <a:pt x="3" y="0"/>
                    <a:pt x="3" y="0"/>
                  </a:cubicBezTo>
                  <a:cubicBezTo>
                    <a:pt x="3" y="3"/>
                    <a:pt x="3" y="5"/>
                    <a:pt x="3" y="6"/>
                  </a:cubicBezTo>
                  <a:cubicBezTo>
                    <a:pt x="2" y="10"/>
                    <a:pt x="2" y="14"/>
                    <a:pt x="1" y="18"/>
                  </a:cubicBezTo>
                  <a:cubicBezTo>
                    <a:pt x="1" y="18"/>
                    <a:pt x="1" y="18"/>
                    <a:pt x="1"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26" name="Freeform 459"/>
            <p:cNvSpPr/>
            <p:nvPr/>
          </p:nvSpPr>
          <p:spPr bwMode="auto">
            <a:xfrm>
              <a:off x="3837" y="2157"/>
              <a:ext cx="48" cy="23"/>
            </a:xfrm>
            <a:custGeom>
              <a:avLst/>
              <a:gdLst>
                <a:gd name="T0" fmla="*/ 19 w 19"/>
                <a:gd name="T1" fmla="*/ 9 h 9"/>
                <a:gd name="T2" fmla="*/ 19 w 19"/>
                <a:gd name="T3" fmla="*/ 9 h 9"/>
                <a:gd name="T4" fmla="*/ 16 w 19"/>
                <a:gd name="T5" fmla="*/ 7 h 9"/>
                <a:gd name="T6" fmla="*/ 1 w 19"/>
                <a:gd name="T7" fmla="*/ 1 h 9"/>
                <a:gd name="T8" fmla="*/ 0 w 19"/>
                <a:gd name="T9" fmla="*/ 0 h 9"/>
                <a:gd name="T10" fmla="*/ 1 w 19"/>
                <a:gd name="T11" fmla="*/ 0 h 9"/>
                <a:gd name="T12" fmla="*/ 16 w 19"/>
                <a:gd name="T13" fmla="*/ 7 h 9"/>
                <a:gd name="T14" fmla="*/ 19 w 19"/>
                <a:gd name="T15" fmla="*/ 8 h 9"/>
                <a:gd name="T16" fmla="*/ 19 w 19"/>
                <a:gd name="T17" fmla="*/ 8 h 9"/>
                <a:gd name="T18" fmla="*/ 19 w 19"/>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9">
                  <a:moveTo>
                    <a:pt x="19" y="9"/>
                  </a:moveTo>
                  <a:cubicBezTo>
                    <a:pt x="19" y="9"/>
                    <a:pt x="19" y="9"/>
                    <a:pt x="19" y="9"/>
                  </a:cubicBezTo>
                  <a:cubicBezTo>
                    <a:pt x="18" y="9"/>
                    <a:pt x="17" y="8"/>
                    <a:pt x="16" y="7"/>
                  </a:cubicBezTo>
                  <a:cubicBezTo>
                    <a:pt x="11" y="5"/>
                    <a:pt x="2" y="2"/>
                    <a:pt x="1" y="1"/>
                  </a:cubicBezTo>
                  <a:cubicBezTo>
                    <a:pt x="0" y="1"/>
                    <a:pt x="0" y="0"/>
                    <a:pt x="0" y="0"/>
                  </a:cubicBezTo>
                  <a:cubicBezTo>
                    <a:pt x="0" y="0"/>
                    <a:pt x="1" y="0"/>
                    <a:pt x="1" y="0"/>
                  </a:cubicBezTo>
                  <a:cubicBezTo>
                    <a:pt x="3" y="1"/>
                    <a:pt x="11" y="5"/>
                    <a:pt x="16" y="7"/>
                  </a:cubicBezTo>
                  <a:cubicBezTo>
                    <a:pt x="17" y="7"/>
                    <a:pt x="19" y="8"/>
                    <a:pt x="19" y="8"/>
                  </a:cubicBezTo>
                  <a:cubicBezTo>
                    <a:pt x="19" y="8"/>
                    <a:pt x="19" y="8"/>
                    <a:pt x="19" y="8"/>
                  </a:cubicBezTo>
                  <a:cubicBezTo>
                    <a:pt x="19" y="9"/>
                    <a:pt x="19" y="9"/>
                    <a:pt x="1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27" name="Freeform 460"/>
            <p:cNvSpPr/>
            <p:nvPr/>
          </p:nvSpPr>
          <p:spPr bwMode="auto">
            <a:xfrm>
              <a:off x="3837" y="2157"/>
              <a:ext cx="18" cy="43"/>
            </a:xfrm>
            <a:custGeom>
              <a:avLst/>
              <a:gdLst>
                <a:gd name="T0" fmla="*/ 6 w 7"/>
                <a:gd name="T1" fmla="*/ 17 h 17"/>
                <a:gd name="T2" fmla="*/ 6 w 7"/>
                <a:gd name="T3" fmla="*/ 16 h 17"/>
                <a:gd name="T4" fmla="*/ 0 w 7"/>
                <a:gd name="T5" fmla="*/ 1 h 17"/>
                <a:gd name="T6" fmla="*/ 0 w 7"/>
                <a:gd name="T7" fmla="*/ 0 h 17"/>
                <a:gd name="T8" fmla="*/ 1 w 7"/>
                <a:gd name="T9" fmla="*/ 0 h 17"/>
                <a:gd name="T10" fmla="*/ 6 w 7"/>
                <a:gd name="T11" fmla="*/ 16 h 17"/>
                <a:gd name="T12" fmla="*/ 6 w 7"/>
                <a:gd name="T13" fmla="*/ 16 h 17"/>
                <a:gd name="T14" fmla="*/ 6 w 7"/>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7">
                  <a:moveTo>
                    <a:pt x="6" y="17"/>
                  </a:moveTo>
                  <a:cubicBezTo>
                    <a:pt x="6" y="17"/>
                    <a:pt x="6" y="16"/>
                    <a:pt x="6" y="16"/>
                  </a:cubicBezTo>
                  <a:cubicBezTo>
                    <a:pt x="4" y="13"/>
                    <a:pt x="1" y="2"/>
                    <a:pt x="0" y="1"/>
                  </a:cubicBezTo>
                  <a:cubicBezTo>
                    <a:pt x="0" y="0"/>
                    <a:pt x="0" y="0"/>
                    <a:pt x="0" y="0"/>
                  </a:cubicBezTo>
                  <a:cubicBezTo>
                    <a:pt x="1" y="0"/>
                    <a:pt x="1" y="0"/>
                    <a:pt x="1" y="0"/>
                  </a:cubicBezTo>
                  <a:cubicBezTo>
                    <a:pt x="1" y="2"/>
                    <a:pt x="5" y="12"/>
                    <a:pt x="6" y="16"/>
                  </a:cubicBezTo>
                  <a:cubicBezTo>
                    <a:pt x="7" y="16"/>
                    <a:pt x="6" y="16"/>
                    <a:pt x="6" y="16"/>
                  </a:cubicBezTo>
                  <a:cubicBezTo>
                    <a:pt x="6" y="17"/>
                    <a:pt x="6" y="17"/>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28" name="Freeform 461"/>
            <p:cNvSpPr/>
            <p:nvPr/>
          </p:nvSpPr>
          <p:spPr bwMode="auto">
            <a:xfrm>
              <a:off x="3837" y="2110"/>
              <a:ext cx="3" cy="50"/>
            </a:xfrm>
            <a:custGeom>
              <a:avLst/>
              <a:gdLst>
                <a:gd name="T0" fmla="*/ 1 w 1"/>
                <a:gd name="T1" fmla="*/ 20 h 20"/>
                <a:gd name="T2" fmla="*/ 0 w 1"/>
                <a:gd name="T3" fmla="*/ 19 h 20"/>
                <a:gd name="T4" fmla="*/ 0 w 1"/>
                <a:gd name="T5" fmla="*/ 1 h 20"/>
                <a:gd name="T6" fmla="*/ 1 w 1"/>
                <a:gd name="T7" fmla="*/ 0 h 20"/>
                <a:gd name="T8" fmla="*/ 1 w 1"/>
                <a:gd name="T9" fmla="*/ 1 h 20"/>
                <a:gd name="T10" fmla="*/ 1 w 1"/>
                <a:gd name="T11" fmla="*/ 19 h 20"/>
                <a:gd name="T12" fmla="*/ 1 w 1"/>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 h="20">
                  <a:moveTo>
                    <a:pt x="1" y="20"/>
                  </a:moveTo>
                  <a:cubicBezTo>
                    <a:pt x="0" y="20"/>
                    <a:pt x="0" y="19"/>
                    <a:pt x="0" y="19"/>
                  </a:cubicBezTo>
                  <a:cubicBezTo>
                    <a:pt x="0" y="17"/>
                    <a:pt x="0" y="2"/>
                    <a:pt x="0" y="1"/>
                  </a:cubicBezTo>
                  <a:cubicBezTo>
                    <a:pt x="0" y="0"/>
                    <a:pt x="1" y="0"/>
                    <a:pt x="1" y="0"/>
                  </a:cubicBezTo>
                  <a:cubicBezTo>
                    <a:pt x="1" y="0"/>
                    <a:pt x="1" y="0"/>
                    <a:pt x="1" y="1"/>
                  </a:cubicBezTo>
                  <a:cubicBezTo>
                    <a:pt x="1" y="2"/>
                    <a:pt x="1" y="17"/>
                    <a:pt x="1" y="19"/>
                  </a:cubicBezTo>
                  <a:cubicBezTo>
                    <a:pt x="1" y="19"/>
                    <a:pt x="1" y="20"/>
                    <a:pt x="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29" name="Freeform 462"/>
            <p:cNvSpPr/>
            <p:nvPr/>
          </p:nvSpPr>
          <p:spPr bwMode="auto">
            <a:xfrm>
              <a:off x="3840" y="2127"/>
              <a:ext cx="48" cy="30"/>
            </a:xfrm>
            <a:custGeom>
              <a:avLst/>
              <a:gdLst>
                <a:gd name="T0" fmla="*/ 4 w 19"/>
                <a:gd name="T1" fmla="*/ 12 h 12"/>
                <a:gd name="T2" fmla="*/ 4 w 19"/>
                <a:gd name="T3" fmla="*/ 11 h 12"/>
                <a:gd name="T4" fmla="*/ 4 w 19"/>
                <a:gd name="T5" fmla="*/ 11 h 12"/>
                <a:gd name="T6" fmla="*/ 15 w 19"/>
                <a:gd name="T7" fmla="*/ 6 h 12"/>
                <a:gd name="T8" fmla="*/ 17 w 19"/>
                <a:gd name="T9" fmla="*/ 4 h 12"/>
                <a:gd name="T10" fmla="*/ 18 w 19"/>
                <a:gd name="T11" fmla="*/ 1 h 12"/>
                <a:gd name="T12" fmla="*/ 18 w 19"/>
                <a:gd name="T13" fmla="*/ 1 h 12"/>
                <a:gd name="T14" fmla="*/ 3 w 19"/>
                <a:gd name="T15" fmla="*/ 9 h 12"/>
                <a:gd name="T16" fmla="*/ 1 w 19"/>
                <a:gd name="T17" fmla="*/ 10 h 12"/>
                <a:gd name="T18" fmla="*/ 1 w 19"/>
                <a:gd name="T19" fmla="*/ 10 h 12"/>
                <a:gd name="T20" fmla="*/ 1 w 19"/>
                <a:gd name="T21" fmla="*/ 10 h 12"/>
                <a:gd name="T22" fmla="*/ 3 w 19"/>
                <a:gd name="T23" fmla="*/ 8 h 12"/>
                <a:gd name="T24" fmla="*/ 19 w 19"/>
                <a:gd name="T25" fmla="*/ 0 h 12"/>
                <a:gd name="T26" fmla="*/ 19 w 19"/>
                <a:gd name="T27" fmla="*/ 0 h 12"/>
                <a:gd name="T28" fmla="*/ 19 w 19"/>
                <a:gd name="T29" fmla="*/ 0 h 12"/>
                <a:gd name="T30" fmla="*/ 19 w 19"/>
                <a:gd name="T31" fmla="*/ 2 h 12"/>
                <a:gd name="T32" fmla="*/ 18 w 19"/>
                <a:gd name="T33" fmla="*/ 5 h 12"/>
                <a:gd name="T34" fmla="*/ 18 w 19"/>
                <a:gd name="T35" fmla="*/ 5 h 12"/>
                <a:gd name="T36" fmla="*/ 16 w 19"/>
                <a:gd name="T37" fmla="*/ 6 h 12"/>
                <a:gd name="T38" fmla="*/ 4 w 19"/>
                <a:gd name="T39" fmla="*/ 11 h 12"/>
                <a:gd name="T40" fmla="*/ 4 w 19"/>
                <a:gd name="T4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12">
                  <a:moveTo>
                    <a:pt x="4" y="12"/>
                  </a:moveTo>
                  <a:cubicBezTo>
                    <a:pt x="4" y="12"/>
                    <a:pt x="4" y="11"/>
                    <a:pt x="4" y="11"/>
                  </a:cubicBezTo>
                  <a:cubicBezTo>
                    <a:pt x="4" y="11"/>
                    <a:pt x="4" y="11"/>
                    <a:pt x="4" y="11"/>
                  </a:cubicBezTo>
                  <a:cubicBezTo>
                    <a:pt x="7" y="9"/>
                    <a:pt x="12" y="7"/>
                    <a:pt x="15" y="6"/>
                  </a:cubicBezTo>
                  <a:cubicBezTo>
                    <a:pt x="17" y="4"/>
                    <a:pt x="17" y="4"/>
                    <a:pt x="17" y="4"/>
                  </a:cubicBezTo>
                  <a:cubicBezTo>
                    <a:pt x="18" y="3"/>
                    <a:pt x="18" y="2"/>
                    <a:pt x="18" y="1"/>
                  </a:cubicBezTo>
                  <a:cubicBezTo>
                    <a:pt x="18" y="1"/>
                    <a:pt x="18" y="1"/>
                    <a:pt x="18" y="1"/>
                  </a:cubicBezTo>
                  <a:cubicBezTo>
                    <a:pt x="14" y="3"/>
                    <a:pt x="7" y="7"/>
                    <a:pt x="3" y="9"/>
                  </a:cubicBezTo>
                  <a:cubicBezTo>
                    <a:pt x="1" y="11"/>
                    <a:pt x="1" y="11"/>
                    <a:pt x="1" y="10"/>
                  </a:cubicBezTo>
                  <a:cubicBezTo>
                    <a:pt x="1" y="10"/>
                    <a:pt x="0" y="10"/>
                    <a:pt x="1" y="10"/>
                  </a:cubicBezTo>
                  <a:cubicBezTo>
                    <a:pt x="1" y="10"/>
                    <a:pt x="1" y="10"/>
                    <a:pt x="1" y="10"/>
                  </a:cubicBezTo>
                  <a:cubicBezTo>
                    <a:pt x="1" y="9"/>
                    <a:pt x="2" y="9"/>
                    <a:pt x="3" y="8"/>
                  </a:cubicBezTo>
                  <a:cubicBezTo>
                    <a:pt x="7" y="6"/>
                    <a:pt x="14" y="2"/>
                    <a:pt x="19" y="0"/>
                  </a:cubicBezTo>
                  <a:cubicBezTo>
                    <a:pt x="19" y="0"/>
                    <a:pt x="19" y="0"/>
                    <a:pt x="19" y="0"/>
                  </a:cubicBezTo>
                  <a:cubicBezTo>
                    <a:pt x="19" y="0"/>
                    <a:pt x="19" y="0"/>
                    <a:pt x="19" y="0"/>
                  </a:cubicBezTo>
                  <a:cubicBezTo>
                    <a:pt x="19" y="1"/>
                    <a:pt x="19" y="1"/>
                    <a:pt x="19" y="2"/>
                  </a:cubicBezTo>
                  <a:cubicBezTo>
                    <a:pt x="19" y="3"/>
                    <a:pt x="19" y="4"/>
                    <a:pt x="18" y="5"/>
                  </a:cubicBezTo>
                  <a:cubicBezTo>
                    <a:pt x="18" y="5"/>
                    <a:pt x="18" y="5"/>
                    <a:pt x="18" y="5"/>
                  </a:cubicBezTo>
                  <a:cubicBezTo>
                    <a:pt x="16" y="6"/>
                    <a:pt x="16" y="6"/>
                    <a:pt x="16" y="6"/>
                  </a:cubicBezTo>
                  <a:cubicBezTo>
                    <a:pt x="12" y="8"/>
                    <a:pt x="8" y="10"/>
                    <a:pt x="4" y="11"/>
                  </a:cubicBezTo>
                  <a:cubicBezTo>
                    <a:pt x="4" y="11"/>
                    <a:pt x="4" y="12"/>
                    <a:pt x="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30" name="Freeform 463"/>
            <p:cNvSpPr/>
            <p:nvPr/>
          </p:nvSpPr>
          <p:spPr bwMode="auto">
            <a:xfrm>
              <a:off x="3850" y="2198"/>
              <a:ext cx="5" cy="12"/>
            </a:xfrm>
            <a:custGeom>
              <a:avLst/>
              <a:gdLst>
                <a:gd name="T0" fmla="*/ 1 w 2"/>
                <a:gd name="T1" fmla="*/ 5 h 5"/>
                <a:gd name="T2" fmla="*/ 1 w 2"/>
                <a:gd name="T3" fmla="*/ 5 h 5"/>
                <a:gd name="T4" fmla="*/ 0 w 2"/>
                <a:gd name="T5" fmla="*/ 5 h 5"/>
                <a:gd name="T6" fmla="*/ 1 w 2"/>
                <a:gd name="T7" fmla="*/ 0 h 5"/>
                <a:gd name="T8" fmla="*/ 1 w 2"/>
                <a:gd name="T9" fmla="*/ 0 h 5"/>
                <a:gd name="T10" fmla="*/ 2 w 2"/>
                <a:gd name="T11" fmla="*/ 0 h 5"/>
                <a:gd name="T12" fmla="*/ 1 w 2"/>
                <a:gd name="T13" fmla="*/ 5 h 5"/>
                <a:gd name="T14" fmla="*/ 1 w 2"/>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1" y="5"/>
                  </a:moveTo>
                  <a:cubicBezTo>
                    <a:pt x="1" y="5"/>
                    <a:pt x="1" y="5"/>
                    <a:pt x="1" y="5"/>
                  </a:cubicBezTo>
                  <a:cubicBezTo>
                    <a:pt x="1" y="5"/>
                    <a:pt x="0" y="5"/>
                    <a:pt x="0" y="5"/>
                  </a:cubicBezTo>
                  <a:cubicBezTo>
                    <a:pt x="1" y="3"/>
                    <a:pt x="1" y="2"/>
                    <a:pt x="1" y="0"/>
                  </a:cubicBezTo>
                  <a:cubicBezTo>
                    <a:pt x="1" y="0"/>
                    <a:pt x="1" y="0"/>
                    <a:pt x="1" y="0"/>
                  </a:cubicBezTo>
                  <a:cubicBezTo>
                    <a:pt x="1" y="0"/>
                    <a:pt x="2" y="0"/>
                    <a:pt x="2" y="0"/>
                  </a:cubicBezTo>
                  <a:cubicBezTo>
                    <a:pt x="2" y="2"/>
                    <a:pt x="2" y="3"/>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31" name="Freeform 464"/>
            <p:cNvSpPr/>
            <p:nvPr/>
          </p:nvSpPr>
          <p:spPr bwMode="auto">
            <a:xfrm>
              <a:off x="3840" y="2157"/>
              <a:ext cx="20" cy="53"/>
            </a:xfrm>
            <a:custGeom>
              <a:avLst/>
              <a:gdLst>
                <a:gd name="T0" fmla="*/ 7 w 8"/>
                <a:gd name="T1" fmla="*/ 21 h 21"/>
                <a:gd name="T2" fmla="*/ 7 w 8"/>
                <a:gd name="T3" fmla="*/ 21 h 21"/>
                <a:gd name="T4" fmla="*/ 6 w 8"/>
                <a:gd name="T5" fmla="*/ 20 h 21"/>
                <a:gd name="T6" fmla="*/ 5 w 8"/>
                <a:gd name="T7" fmla="*/ 18 h 21"/>
                <a:gd name="T8" fmla="*/ 5 w 8"/>
                <a:gd name="T9" fmla="*/ 18 h 21"/>
                <a:gd name="T10" fmla="*/ 6 w 8"/>
                <a:gd name="T11" fmla="*/ 18 h 21"/>
                <a:gd name="T12" fmla="*/ 7 w 8"/>
                <a:gd name="T13" fmla="*/ 19 h 21"/>
                <a:gd name="T14" fmla="*/ 7 w 8"/>
                <a:gd name="T15" fmla="*/ 20 h 21"/>
                <a:gd name="T16" fmla="*/ 7 w 8"/>
                <a:gd name="T17" fmla="*/ 18 h 21"/>
                <a:gd name="T18" fmla="*/ 7 w 8"/>
                <a:gd name="T19" fmla="*/ 15 h 21"/>
                <a:gd name="T20" fmla="*/ 4 w 8"/>
                <a:gd name="T21" fmla="*/ 9 h 21"/>
                <a:gd name="T22" fmla="*/ 0 w 8"/>
                <a:gd name="T23" fmla="*/ 1 h 21"/>
                <a:gd name="T24" fmla="*/ 0 w 8"/>
                <a:gd name="T25" fmla="*/ 0 h 21"/>
                <a:gd name="T26" fmla="*/ 1 w 8"/>
                <a:gd name="T27" fmla="*/ 0 h 21"/>
                <a:gd name="T28" fmla="*/ 5 w 8"/>
                <a:gd name="T29" fmla="*/ 9 h 21"/>
                <a:gd name="T30" fmla="*/ 8 w 8"/>
                <a:gd name="T31" fmla="*/ 15 h 21"/>
                <a:gd name="T32" fmla="*/ 8 w 8"/>
                <a:gd name="T33" fmla="*/ 19 h 21"/>
                <a:gd name="T34" fmla="*/ 8 w 8"/>
                <a:gd name="T35" fmla="*/ 21 h 21"/>
                <a:gd name="T36" fmla="*/ 8 w 8"/>
                <a:gd name="T37" fmla="*/ 21 h 21"/>
                <a:gd name="T38" fmla="*/ 7 w 8"/>
                <a:gd name="T3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 h="21">
                  <a:moveTo>
                    <a:pt x="7" y="21"/>
                  </a:moveTo>
                  <a:cubicBezTo>
                    <a:pt x="7" y="21"/>
                    <a:pt x="7" y="21"/>
                    <a:pt x="7" y="21"/>
                  </a:cubicBezTo>
                  <a:cubicBezTo>
                    <a:pt x="7" y="21"/>
                    <a:pt x="6" y="20"/>
                    <a:pt x="6" y="20"/>
                  </a:cubicBezTo>
                  <a:cubicBezTo>
                    <a:pt x="6" y="19"/>
                    <a:pt x="5" y="19"/>
                    <a:pt x="5" y="18"/>
                  </a:cubicBezTo>
                  <a:cubicBezTo>
                    <a:pt x="5" y="18"/>
                    <a:pt x="5" y="18"/>
                    <a:pt x="5" y="18"/>
                  </a:cubicBezTo>
                  <a:cubicBezTo>
                    <a:pt x="5" y="17"/>
                    <a:pt x="5" y="17"/>
                    <a:pt x="6" y="18"/>
                  </a:cubicBezTo>
                  <a:cubicBezTo>
                    <a:pt x="6" y="18"/>
                    <a:pt x="6" y="19"/>
                    <a:pt x="7" y="19"/>
                  </a:cubicBezTo>
                  <a:cubicBezTo>
                    <a:pt x="7" y="19"/>
                    <a:pt x="7" y="19"/>
                    <a:pt x="7" y="20"/>
                  </a:cubicBezTo>
                  <a:cubicBezTo>
                    <a:pt x="7" y="19"/>
                    <a:pt x="7" y="19"/>
                    <a:pt x="7" y="18"/>
                  </a:cubicBezTo>
                  <a:cubicBezTo>
                    <a:pt x="7" y="17"/>
                    <a:pt x="7" y="16"/>
                    <a:pt x="7" y="15"/>
                  </a:cubicBezTo>
                  <a:cubicBezTo>
                    <a:pt x="7" y="15"/>
                    <a:pt x="6" y="12"/>
                    <a:pt x="4" y="9"/>
                  </a:cubicBezTo>
                  <a:cubicBezTo>
                    <a:pt x="3" y="6"/>
                    <a:pt x="1" y="3"/>
                    <a:pt x="0" y="1"/>
                  </a:cubicBezTo>
                  <a:cubicBezTo>
                    <a:pt x="0" y="1"/>
                    <a:pt x="0" y="0"/>
                    <a:pt x="0" y="0"/>
                  </a:cubicBezTo>
                  <a:cubicBezTo>
                    <a:pt x="0" y="0"/>
                    <a:pt x="1" y="0"/>
                    <a:pt x="1" y="0"/>
                  </a:cubicBezTo>
                  <a:cubicBezTo>
                    <a:pt x="2" y="2"/>
                    <a:pt x="3" y="6"/>
                    <a:pt x="5" y="9"/>
                  </a:cubicBezTo>
                  <a:cubicBezTo>
                    <a:pt x="7" y="13"/>
                    <a:pt x="8" y="15"/>
                    <a:pt x="8" y="15"/>
                  </a:cubicBezTo>
                  <a:cubicBezTo>
                    <a:pt x="8" y="15"/>
                    <a:pt x="8" y="17"/>
                    <a:pt x="8" y="19"/>
                  </a:cubicBezTo>
                  <a:cubicBezTo>
                    <a:pt x="8" y="19"/>
                    <a:pt x="8" y="20"/>
                    <a:pt x="8" y="21"/>
                  </a:cubicBezTo>
                  <a:cubicBezTo>
                    <a:pt x="8" y="21"/>
                    <a:pt x="8" y="21"/>
                    <a:pt x="8" y="21"/>
                  </a:cubicBezTo>
                  <a:cubicBezTo>
                    <a:pt x="7" y="21"/>
                    <a:pt x="7" y="21"/>
                    <a:pt x="7"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32" name="Freeform 465"/>
            <p:cNvSpPr/>
            <p:nvPr/>
          </p:nvSpPr>
          <p:spPr bwMode="auto">
            <a:xfrm>
              <a:off x="3842" y="2157"/>
              <a:ext cx="46" cy="18"/>
            </a:xfrm>
            <a:custGeom>
              <a:avLst/>
              <a:gdLst>
                <a:gd name="T0" fmla="*/ 18 w 18"/>
                <a:gd name="T1" fmla="*/ 7 h 7"/>
                <a:gd name="T2" fmla="*/ 18 w 18"/>
                <a:gd name="T3" fmla="*/ 7 h 7"/>
                <a:gd name="T4" fmla="*/ 13 w 18"/>
                <a:gd name="T5" fmla="*/ 5 h 7"/>
                <a:gd name="T6" fmla="*/ 0 w 18"/>
                <a:gd name="T7" fmla="*/ 0 h 7"/>
                <a:gd name="T8" fmla="*/ 0 w 18"/>
                <a:gd name="T9" fmla="*/ 0 h 7"/>
                <a:gd name="T10" fmla="*/ 0 w 18"/>
                <a:gd name="T11" fmla="*/ 0 h 7"/>
                <a:gd name="T12" fmla="*/ 13 w 18"/>
                <a:gd name="T13" fmla="*/ 4 h 7"/>
                <a:gd name="T14" fmla="*/ 18 w 18"/>
                <a:gd name="T15" fmla="*/ 6 h 7"/>
                <a:gd name="T16" fmla="*/ 18 w 18"/>
                <a:gd name="T17" fmla="*/ 6 h 7"/>
                <a:gd name="T18" fmla="*/ 18 w 18"/>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
                  <a:moveTo>
                    <a:pt x="18" y="7"/>
                  </a:moveTo>
                  <a:cubicBezTo>
                    <a:pt x="18" y="7"/>
                    <a:pt x="18" y="7"/>
                    <a:pt x="18" y="7"/>
                  </a:cubicBezTo>
                  <a:cubicBezTo>
                    <a:pt x="16" y="6"/>
                    <a:pt x="15" y="6"/>
                    <a:pt x="13" y="5"/>
                  </a:cubicBezTo>
                  <a:cubicBezTo>
                    <a:pt x="8" y="3"/>
                    <a:pt x="2" y="1"/>
                    <a:pt x="0" y="0"/>
                  </a:cubicBezTo>
                  <a:cubicBezTo>
                    <a:pt x="0" y="0"/>
                    <a:pt x="0" y="0"/>
                    <a:pt x="0" y="0"/>
                  </a:cubicBezTo>
                  <a:cubicBezTo>
                    <a:pt x="0" y="0"/>
                    <a:pt x="0" y="0"/>
                    <a:pt x="0" y="0"/>
                  </a:cubicBezTo>
                  <a:cubicBezTo>
                    <a:pt x="2" y="0"/>
                    <a:pt x="9" y="3"/>
                    <a:pt x="13" y="4"/>
                  </a:cubicBezTo>
                  <a:cubicBezTo>
                    <a:pt x="15" y="5"/>
                    <a:pt x="17" y="5"/>
                    <a:pt x="18" y="6"/>
                  </a:cubicBezTo>
                  <a:cubicBezTo>
                    <a:pt x="18" y="6"/>
                    <a:pt x="18" y="6"/>
                    <a:pt x="18" y="6"/>
                  </a:cubicBezTo>
                  <a:cubicBezTo>
                    <a:pt x="18" y="6"/>
                    <a:pt x="18" y="7"/>
                    <a:pt x="18"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33" name="Freeform 466"/>
            <p:cNvSpPr/>
            <p:nvPr/>
          </p:nvSpPr>
          <p:spPr bwMode="auto">
            <a:xfrm>
              <a:off x="3883" y="2178"/>
              <a:ext cx="2" cy="12"/>
            </a:xfrm>
            <a:custGeom>
              <a:avLst/>
              <a:gdLst>
                <a:gd name="T0" fmla="*/ 0 w 1"/>
                <a:gd name="T1" fmla="*/ 5 h 5"/>
                <a:gd name="T2" fmla="*/ 0 w 1"/>
                <a:gd name="T3" fmla="*/ 5 h 5"/>
                <a:gd name="T4" fmla="*/ 0 w 1"/>
                <a:gd name="T5" fmla="*/ 5 h 5"/>
                <a:gd name="T6" fmla="*/ 0 w 1"/>
                <a:gd name="T7" fmla="*/ 2 h 5"/>
                <a:gd name="T8" fmla="*/ 0 w 1"/>
                <a:gd name="T9" fmla="*/ 0 h 5"/>
                <a:gd name="T10" fmla="*/ 1 w 1"/>
                <a:gd name="T11" fmla="*/ 0 h 5"/>
                <a:gd name="T12" fmla="*/ 1 w 1"/>
                <a:gd name="T13" fmla="*/ 0 h 5"/>
                <a:gd name="T14" fmla="*/ 1 w 1"/>
                <a:gd name="T15" fmla="*/ 2 h 5"/>
                <a:gd name="T16" fmla="*/ 0 w 1"/>
                <a:gd name="T17" fmla="*/ 5 h 5"/>
                <a:gd name="T18" fmla="*/ 0 w 1"/>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5">
                  <a:moveTo>
                    <a:pt x="0" y="5"/>
                  </a:moveTo>
                  <a:cubicBezTo>
                    <a:pt x="0" y="5"/>
                    <a:pt x="0" y="5"/>
                    <a:pt x="0" y="5"/>
                  </a:cubicBezTo>
                  <a:cubicBezTo>
                    <a:pt x="0" y="5"/>
                    <a:pt x="0" y="5"/>
                    <a:pt x="0" y="5"/>
                  </a:cubicBezTo>
                  <a:cubicBezTo>
                    <a:pt x="0" y="4"/>
                    <a:pt x="0" y="3"/>
                    <a:pt x="0" y="2"/>
                  </a:cubicBezTo>
                  <a:cubicBezTo>
                    <a:pt x="0" y="1"/>
                    <a:pt x="0" y="1"/>
                    <a:pt x="0" y="0"/>
                  </a:cubicBezTo>
                  <a:cubicBezTo>
                    <a:pt x="0" y="0"/>
                    <a:pt x="1" y="0"/>
                    <a:pt x="1" y="0"/>
                  </a:cubicBezTo>
                  <a:cubicBezTo>
                    <a:pt x="1" y="0"/>
                    <a:pt x="1" y="0"/>
                    <a:pt x="1" y="0"/>
                  </a:cubicBezTo>
                  <a:cubicBezTo>
                    <a:pt x="1" y="1"/>
                    <a:pt x="1" y="1"/>
                    <a:pt x="1" y="2"/>
                  </a:cubicBezTo>
                  <a:cubicBezTo>
                    <a:pt x="1" y="5"/>
                    <a:pt x="1" y="5"/>
                    <a:pt x="0" y="5"/>
                  </a:cubicBezTo>
                  <a:cubicBezTo>
                    <a:pt x="0" y="5"/>
                    <a:pt x="0" y="5"/>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34" name="Freeform 467"/>
            <p:cNvSpPr/>
            <p:nvPr/>
          </p:nvSpPr>
          <p:spPr bwMode="auto">
            <a:xfrm>
              <a:off x="3883" y="2170"/>
              <a:ext cx="5" cy="15"/>
            </a:xfrm>
            <a:custGeom>
              <a:avLst/>
              <a:gdLst>
                <a:gd name="T0" fmla="*/ 1 w 2"/>
                <a:gd name="T1" fmla="*/ 6 h 6"/>
                <a:gd name="T2" fmla="*/ 1 w 2"/>
                <a:gd name="T3" fmla="*/ 6 h 6"/>
                <a:gd name="T4" fmla="*/ 1 w 2"/>
                <a:gd name="T5" fmla="*/ 6 h 6"/>
                <a:gd name="T6" fmla="*/ 1 w 2"/>
                <a:gd name="T7" fmla="*/ 5 h 6"/>
                <a:gd name="T8" fmla="*/ 1 w 2"/>
                <a:gd name="T9" fmla="*/ 5 h 6"/>
                <a:gd name="T10" fmla="*/ 1 w 2"/>
                <a:gd name="T11" fmla="*/ 1 h 6"/>
                <a:gd name="T12" fmla="*/ 2 w 2"/>
                <a:gd name="T13" fmla="*/ 0 h 6"/>
                <a:gd name="T14" fmla="*/ 2 w 2"/>
                <a:gd name="T15" fmla="*/ 1 h 6"/>
                <a:gd name="T16" fmla="*/ 2 w 2"/>
                <a:gd name="T17" fmla="*/ 6 h 6"/>
                <a:gd name="T18" fmla="*/ 2 w 2"/>
                <a:gd name="T19" fmla="*/ 6 h 6"/>
                <a:gd name="T20" fmla="*/ 1 w 2"/>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6">
                  <a:moveTo>
                    <a:pt x="1" y="6"/>
                  </a:moveTo>
                  <a:cubicBezTo>
                    <a:pt x="1" y="6"/>
                    <a:pt x="1" y="6"/>
                    <a:pt x="1" y="6"/>
                  </a:cubicBezTo>
                  <a:cubicBezTo>
                    <a:pt x="1" y="6"/>
                    <a:pt x="1" y="6"/>
                    <a:pt x="1" y="6"/>
                  </a:cubicBezTo>
                  <a:cubicBezTo>
                    <a:pt x="1" y="6"/>
                    <a:pt x="0" y="5"/>
                    <a:pt x="1" y="5"/>
                  </a:cubicBezTo>
                  <a:cubicBezTo>
                    <a:pt x="1" y="5"/>
                    <a:pt x="1" y="5"/>
                    <a:pt x="1" y="5"/>
                  </a:cubicBezTo>
                  <a:cubicBezTo>
                    <a:pt x="1" y="1"/>
                    <a:pt x="1" y="1"/>
                    <a:pt x="1" y="1"/>
                  </a:cubicBezTo>
                  <a:cubicBezTo>
                    <a:pt x="1" y="1"/>
                    <a:pt x="2" y="0"/>
                    <a:pt x="2" y="0"/>
                  </a:cubicBezTo>
                  <a:cubicBezTo>
                    <a:pt x="2" y="0"/>
                    <a:pt x="2" y="1"/>
                    <a:pt x="2" y="1"/>
                  </a:cubicBezTo>
                  <a:cubicBezTo>
                    <a:pt x="2" y="6"/>
                    <a:pt x="2" y="6"/>
                    <a:pt x="2" y="6"/>
                  </a:cubicBezTo>
                  <a:cubicBezTo>
                    <a:pt x="2" y="6"/>
                    <a:pt x="2" y="6"/>
                    <a:pt x="2" y="6"/>
                  </a:cubicBezTo>
                  <a:cubicBezTo>
                    <a:pt x="1" y="6"/>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35" name="Freeform 468"/>
            <p:cNvSpPr/>
            <p:nvPr/>
          </p:nvSpPr>
          <p:spPr bwMode="auto">
            <a:xfrm>
              <a:off x="3885" y="2140"/>
              <a:ext cx="8" cy="48"/>
            </a:xfrm>
            <a:custGeom>
              <a:avLst/>
              <a:gdLst>
                <a:gd name="T0" fmla="*/ 1 w 3"/>
                <a:gd name="T1" fmla="*/ 19 h 19"/>
                <a:gd name="T2" fmla="*/ 0 w 3"/>
                <a:gd name="T3" fmla="*/ 19 h 19"/>
                <a:gd name="T4" fmla="*/ 0 w 3"/>
                <a:gd name="T5" fmla="*/ 18 h 19"/>
                <a:gd name="T6" fmla="*/ 1 w 3"/>
                <a:gd name="T7" fmla="*/ 17 h 19"/>
                <a:gd name="T8" fmla="*/ 1 w 3"/>
                <a:gd name="T9" fmla="*/ 17 h 19"/>
                <a:gd name="T10" fmla="*/ 2 w 3"/>
                <a:gd name="T11" fmla="*/ 10 h 19"/>
                <a:gd name="T12" fmla="*/ 1 w 3"/>
                <a:gd name="T13" fmla="*/ 1 h 19"/>
                <a:gd name="T14" fmla="*/ 1 w 3"/>
                <a:gd name="T15" fmla="*/ 1 h 19"/>
                <a:gd name="T16" fmla="*/ 2 w 3"/>
                <a:gd name="T17" fmla="*/ 1 h 19"/>
                <a:gd name="T18" fmla="*/ 3 w 3"/>
                <a:gd name="T19" fmla="*/ 10 h 19"/>
                <a:gd name="T20" fmla="*/ 1 w 3"/>
                <a:gd name="T21" fmla="*/ 18 h 19"/>
                <a:gd name="T22" fmla="*/ 1 w 3"/>
                <a:gd name="T2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9">
                  <a:moveTo>
                    <a:pt x="1" y="19"/>
                  </a:moveTo>
                  <a:cubicBezTo>
                    <a:pt x="1" y="19"/>
                    <a:pt x="1" y="19"/>
                    <a:pt x="0" y="19"/>
                  </a:cubicBezTo>
                  <a:cubicBezTo>
                    <a:pt x="0" y="18"/>
                    <a:pt x="0" y="18"/>
                    <a:pt x="0" y="18"/>
                  </a:cubicBezTo>
                  <a:cubicBezTo>
                    <a:pt x="0" y="17"/>
                    <a:pt x="0" y="17"/>
                    <a:pt x="1" y="17"/>
                  </a:cubicBezTo>
                  <a:cubicBezTo>
                    <a:pt x="1" y="17"/>
                    <a:pt x="1" y="17"/>
                    <a:pt x="1" y="17"/>
                  </a:cubicBezTo>
                  <a:cubicBezTo>
                    <a:pt x="2" y="15"/>
                    <a:pt x="2" y="13"/>
                    <a:pt x="2" y="10"/>
                  </a:cubicBezTo>
                  <a:cubicBezTo>
                    <a:pt x="2" y="7"/>
                    <a:pt x="2" y="4"/>
                    <a:pt x="1" y="1"/>
                  </a:cubicBezTo>
                  <a:cubicBezTo>
                    <a:pt x="1" y="1"/>
                    <a:pt x="1" y="1"/>
                    <a:pt x="1" y="1"/>
                  </a:cubicBezTo>
                  <a:cubicBezTo>
                    <a:pt x="2" y="0"/>
                    <a:pt x="2" y="1"/>
                    <a:pt x="2" y="1"/>
                  </a:cubicBezTo>
                  <a:cubicBezTo>
                    <a:pt x="2" y="4"/>
                    <a:pt x="3" y="7"/>
                    <a:pt x="3" y="10"/>
                  </a:cubicBezTo>
                  <a:cubicBezTo>
                    <a:pt x="3" y="13"/>
                    <a:pt x="2" y="16"/>
                    <a:pt x="1" y="18"/>
                  </a:cubicBezTo>
                  <a:cubicBezTo>
                    <a:pt x="1" y="18"/>
                    <a:pt x="1" y="19"/>
                    <a:pt x="1"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36" name="Freeform 469"/>
            <p:cNvSpPr/>
            <p:nvPr/>
          </p:nvSpPr>
          <p:spPr bwMode="auto">
            <a:xfrm>
              <a:off x="3840" y="2150"/>
              <a:ext cx="2" cy="10"/>
            </a:xfrm>
            <a:custGeom>
              <a:avLst/>
              <a:gdLst>
                <a:gd name="T0" fmla="*/ 1 w 1"/>
                <a:gd name="T1" fmla="*/ 4 h 4"/>
                <a:gd name="T2" fmla="*/ 1 w 1"/>
                <a:gd name="T3" fmla="*/ 4 h 4"/>
                <a:gd name="T4" fmla="*/ 0 w 1"/>
                <a:gd name="T5" fmla="*/ 4 h 4"/>
                <a:gd name="T6" fmla="*/ 0 w 1"/>
                <a:gd name="T7" fmla="*/ 2 h 4"/>
                <a:gd name="T8" fmla="*/ 0 w 1"/>
                <a:gd name="T9" fmla="*/ 1 h 4"/>
                <a:gd name="T10" fmla="*/ 1 w 1"/>
                <a:gd name="T11" fmla="*/ 0 h 4"/>
                <a:gd name="T12" fmla="*/ 1 w 1"/>
                <a:gd name="T13" fmla="*/ 1 h 4"/>
                <a:gd name="T14" fmla="*/ 1 w 1"/>
                <a:gd name="T15" fmla="*/ 2 h 4"/>
                <a:gd name="T16" fmla="*/ 1 w 1"/>
                <a:gd name="T17" fmla="*/ 4 h 4"/>
                <a:gd name="T18" fmla="*/ 1 w 1"/>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4">
                  <a:moveTo>
                    <a:pt x="1" y="4"/>
                  </a:moveTo>
                  <a:cubicBezTo>
                    <a:pt x="1" y="4"/>
                    <a:pt x="1" y="4"/>
                    <a:pt x="1" y="4"/>
                  </a:cubicBezTo>
                  <a:cubicBezTo>
                    <a:pt x="0" y="4"/>
                    <a:pt x="0" y="4"/>
                    <a:pt x="0" y="4"/>
                  </a:cubicBezTo>
                  <a:cubicBezTo>
                    <a:pt x="0" y="3"/>
                    <a:pt x="0" y="3"/>
                    <a:pt x="0" y="2"/>
                  </a:cubicBezTo>
                  <a:cubicBezTo>
                    <a:pt x="0" y="2"/>
                    <a:pt x="0" y="1"/>
                    <a:pt x="0" y="1"/>
                  </a:cubicBezTo>
                  <a:cubicBezTo>
                    <a:pt x="0" y="0"/>
                    <a:pt x="1" y="0"/>
                    <a:pt x="1" y="0"/>
                  </a:cubicBezTo>
                  <a:cubicBezTo>
                    <a:pt x="1" y="0"/>
                    <a:pt x="1" y="1"/>
                    <a:pt x="1" y="1"/>
                  </a:cubicBezTo>
                  <a:cubicBezTo>
                    <a:pt x="1" y="1"/>
                    <a:pt x="1" y="2"/>
                    <a:pt x="1" y="2"/>
                  </a:cubicBezTo>
                  <a:cubicBezTo>
                    <a:pt x="1" y="3"/>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37" name="Freeform 470"/>
            <p:cNvSpPr/>
            <p:nvPr/>
          </p:nvSpPr>
          <p:spPr bwMode="auto">
            <a:xfrm>
              <a:off x="3790" y="2170"/>
              <a:ext cx="5" cy="8"/>
            </a:xfrm>
            <a:custGeom>
              <a:avLst/>
              <a:gdLst>
                <a:gd name="T0" fmla="*/ 0 w 2"/>
                <a:gd name="T1" fmla="*/ 3 h 3"/>
                <a:gd name="T2" fmla="*/ 0 w 2"/>
                <a:gd name="T3" fmla="*/ 3 h 3"/>
                <a:gd name="T4" fmla="*/ 0 w 2"/>
                <a:gd name="T5" fmla="*/ 2 h 3"/>
                <a:gd name="T6" fmla="*/ 1 w 2"/>
                <a:gd name="T7" fmla="*/ 0 h 3"/>
                <a:gd name="T8" fmla="*/ 1 w 2"/>
                <a:gd name="T9" fmla="*/ 0 h 3"/>
                <a:gd name="T10" fmla="*/ 2 w 2"/>
                <a:gd name="T11" fmla="*/ 1 h 3"/>
                <a:gd name="T12" fmla="*/ 1 w 2"/>
                <a:gd name="T13" fmla="*/ 3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3"/>
                  </a:cubicBezTo>
                  <a:cubicBezTo>
                    <a:pt x="0" y="3"/>
                    <a:pt x="0" y="3"/>
                    <a:pt x="0" y="2"/>
                  </a:cubicBezTo>
                  <a:cubicBezTo>
                    <a:pt x="1" y="0"/>
                    <a:pt x="1" y="0"/>
                    <a:pt x="1" y="0"/>
                  </a:cubicBezTo>
                  <a:cubicBezTo>
                    <a:pt x="1" y="0"/>
                    <a:pt x="1" y="0"/>
                    <a:pt x="1" y="0"/>
                  </a:cubicBezTo>
                  <a:cubicBezTo>
                    <a:pt x="2" y="0"/>
                    <a:pt x="2" y="1"/>
                    <a:pt x="2" y="1"/>
                  </a:cubicBezTo>
                  <a:cubicBezTo>
                    <a:pt x="1" y="3"/>
                    <a:pt x="1" y="3"/>
                    <a:pt x="1" y="3"/>
                  </a:cubicBezTo>
                  <a:cubicBezTo>
                    <a:pt x="1"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38" name="Freeform 471"/>
            <p:cNvSpPr/>
            <p:nvPr/>
          </p:nvSpPr>
          <p:spPr bwMode="auto">
            <a:xfrm>
              <a:off x="3792" y="2175"/>
              <a:ext cx="5" cy="8"/>
            </a:xfrm>
            <a:custGeom>
              <a:avLst/>
              <a:gdLst>
                <a:gd name="T0" fmla="*/ 0 w 2"/>
                <a:gd name="T1" fmla="*/ 3 h 3"/>
                <a:gd name="T2" fmla="*/ 0 w 2"/>
                <a:gd name="T3" fmla="*/ 3 h 3"/>
                <a:gd name="T4" fmla="*/ 0 w 2"/>
                <a:gd name="T5" fmla="*/ 2 h 3"/>
                <a:gd name="T6" fmla="*/ 1 w 2"/>
                <a:gd name="T7" fmla="*/ 1 h 3"/>
                <a:gd name="T8" fmla="*/ 1 w 2"/>
                <a:gd name="T9" fmla="*/ 1 h 3"/>
                <a:gd name="T10" fmla="*/ 1 w 2"/>
                <a:gd name="T11" fmla="*/ 1 h 3"/>
                <a:gd name="T12" fmla="*/ 0 w 2"/>
                <a:gd name="T13" fmla="*/ 3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3"/>
                  </a:cubicBezTo>
                  <a:cubicBezTo>
                    <a:pt x="0" y="3"/>
                    <a:pt x="0" y="3"/>
                    <a:pt x="0" y="2"/>
                  </a:cubicBezTo>
                  <a:cubicBezTo>
                    <a:pt x="0" y="2"/>
                    <a:pt x="0" y="1"/>
                    <a:pt x="1" y="1"/>
                  </a:cubicBezTo>
                  <a:cubicBezTo>
                    <a:pt x="1" y="1"/>
                    <a:pt x="1" y="0"/>
                    <a:pt x="1" y="1"/>
                  </a:cubicBezTo>
                  <a:cubicBezTo>
                    <a:pt x="1" y="1"/>
                    <a:pt x="2" y="1"/>
                    <a:pt x="1" y="1"/>
                  </a:cubicBezTo>
                  <a:cubicBezTo>
                    <a:pt x="1" y="2"/>
                    <a:pt x="1" y="2"/>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39" name="Freeform 472"/>
            <p:cNvSpPr/>
            <p:nvPr/>
          </p:nvSpPr>
          <p:spPr bwMode="auto">
            <a:xfrm>
              <a:off x="3792" y="2180"/>
              <a:ext cx="8" cy="8"/>
            </a:xfrm>
            <a:custGeom>
              <a:avLst/>
              <a:gdLst>
                <a:gd name="T0" fmla="*/ 1 w 3"/>
                <a:gd name="T1" fmla="*/ 3 h 3"/>
                <a:gd name="T2" fmla="*/ 1 w 3"/>
                <a:gd name="T3" fmla="*/ 3 h 3"/>
                <a:gd name="T4" fmla="*/ 1 w 3"/>
                <a:gd name="T5" fmla="*/ 3 h 3"/>
                <a:gd name="T6" fmla="*/ 2 w 3"/>
                <a:gd name="T7" fmla="*/ 0 h 3"/>
                <a:gd name="T8" fmla="*/ 2 w 3"/>
                <a:gd name="T9" fmla="*/ 0 h 3"/>
                <a:gd name="T10" fmla="*/ 2 w 3"/>
                <a:gd name="T11" fmla="*/ 1 h 3"/>
                <a:gd name="T12" fmla="*/ 1 w 3"/>
                <a:gd name="T13" fmla="*/ 3 h 3"/>
                <a:gd name="T14" fmla="*/ 1 w 3"/>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1" y="3"/>
                  </a:moveTo>
                  <a:cubicBezTo>
                    <a:pt x="1" y="3"/>
                    <a:pt x="1" y="3"/>
                    <a:pt x="1" y="3"/>
                  </a:cubicBezTo>
                  <a:cubicBezTo>
                    <a:pt x="0" y="3"/>
                    <a:pt x="0" y="3"/>
                    <a:pt x="1" y="3"/>
                  </a:cubicBezTo>
                  <a:cubicBezTo>
                    <a:pt x="2" y="0"/>
                    <a:pt x="2" y="0"/>
                    <a:pt x="2" y="0"/>
                  </a:cubicBezTo>
                  <a:cubicBezTo>
                    <a:pt x="2" y="0"/>
                    <a:pt x="2" y="0"/>
                    <a:pt x="2" y="0"/>
                  </a:cubicBezTo>
                  <a:cubicBezTo>
                    <a:pt x="3" y="0"/>
                    <a:pt x="3" y="1"/>
                    <a:pt x="2" y="1"/>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40" name="Freeform 473"/>
            <p:cNvSpPr/>
            <p:nvPr/>
          </p:nvSpPr>
          <p:spPr bwMode="auto">
            <a:xfrm>
              <a:off x="3795" y="2183"/>
              <a:ext cx="7" cy="10"/>
            </a:xfrm>
            <a:custGeom>
              <a:avLst/>
              <a:gdLst>
                <a:gd name="T0" fmla="*/ 1 w 3"/>
                <a:gd name="T1" fmla="*/ 4 h 4"/>
                <a:gd name="T2" fmla="*/ 1 w 3"/>
                <a:gd name="T3" fmla="*/ 4 h 4"/>
                <a:gd name="T4" fmla="*/ 0 w 3"/>
                <a:gd name="T5" fmla="*/ 3 h 4"/>
                <a:gd name="T6" fmla="*/ 2 w 3"/>
                <a:gd name="T7" fmla="*/ 1 h 4"/>
                <a:gd name="T8" fmla="*/ 2 w 3"/>
                <a:gd name="T9" fmla="*/ 0 h 4"/>
                <a:gd name="T10" fmla="*/ 3 w 3"/>
                <a:gd name="T11" fmla="*/ 1 h 4"/>
                <a:gd name="T12" fmla="*/ 1 w 3"/>
                <a:gd name="T13" fmla="*/ 3 h 4"/>
                <a:gd name="T14" fmla="*/ 1 w 3"/>
                <a:gd name="T15" fmla="*/ 4 h 4"/>
                <a:gd name="T16" fmla="*/ 1 w 3"/>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1" y="4"/>
                  </a:moveTo>
                  <a:cubicBezTo>
                    <a:pt x="1" y="4"/>
                    <a:pt x="1" y="4"/>
                    <a:pt x="1" y="4"/>
                  </a:cubicBezTo>
                  <a:cubicBezTo>
                    <a:pt x="0" y="4"/>
                    <a:pt x="0" y="3"/>
                    <a:pt x="0" y="3"/>
                  </a:cubicBezTo>
                  <a:cubicBezTo>
                    <a:pt x="1" y="2"/>
                    <a:pt x="1" y="1"/>
                    <a:pt x="2" y="1"/>
                  </a:cubicBezTo>
                  <a:cubicBezTo>
                    <a:pt x="2" y="0"/>
                    <a:pt x="2" y="0"/>
                    <a:pt x="2" y="0"/>
                  </a:cubicBezTo>
                  <a:cubicBezTo>
                    <a:pt x="3" y="1"/>
                    <a:pt x="3" y="1"/>
                    <a:pt x="3" y="1"/>
                  </a:cubicBezTo>
                  <a:cubicBezTo>
                    <a:pt x="2" y="2"/>
                    <a:pt x="2" y="2"/>
                    <a:pt x="1" y="3"/>
                  </a:cubicBezTo>
                  <a:cubicBezTo>
                    <a:pt x="1" y="3"/>
                    <a:pt x="1" y="4"/>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41" name="Freeform 474"/>
            <p:cNvSpPr/>
            <p:nvPr/>
          </p:nvSpPr>
          <p:spPr bwMode="auto">
            <a:xfrm>
              <a:off x="3800" y="2188"/>
              <a:ext cx="5" cy="10"/>
            </a:xfrm>
            <a:custGeom>
              <a:avLst/>
              <a:gdLst>
                <a:gd name="T0" fmla="*/ 0 w 2"/>
                <a:gd name="T1" fmla="*/ 4 h 4"/>
                <a:gd name="T2" fmla="*/ 0 w 2"/>
                <a:gd name="T3" fmla="*/ 4 h 4"/>
                <a:gd name="T4" fmla="*/ 0 w 2"/>
                <a:gd name="T5" fmla="*/ 3 h 4"/>
                <a:gd name="T6" fmla="*/ 1 w 2"/>
                <a:gd name="T7" fmla="*/ 0 h 4"/>
                <a:gd name="T8" fmla="*/ 2 w 2"/>
                <a:gd name="T9" fmla="*/ 0 h 4"/>
                <a:gd name="T10" fmla="*/ 2 w 2"/>
                <a:gd name="T11" fmla="*/ 0 h 4"/>
                <a:gd name="T12" fmla="*/ 1 w 2"/>
                <a:gd name="T13" fmla="*/ 3 h 4"/>
                <a:gd name="T14" fmla="*/ 0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0" y="4"/>
                  </a:moveTo>
                  <a:cubicBezTo>
                    <a:pt x="0" y="4"/>
                    <a:pt x="0" y="4"/>
                    <a:pt x="0" y="4"/>
                  </a:cubicBezTo>
                  <a:cubicBezTo>
                    <a:pt x="0" y="4"/>
                    <a:pt x="0" y="3"/>
                    <a:pt x="0" y="3"/>
                  </a:cubicBezTo>
                  <a:cubicBezTo>
                    <a:pt x="1" y="0"/>
                    <a:pt x="1" y="0"/>
                    <a:pt x="1" y="0"/>
                  </a:cubicBezTo>
                  <a:cubicBezTo>
                    <a:pt x="1" y="0"/>
                    <a:pt x="2" y="0"/>
                    <a:pt x="2" y="0"/>
                  </a:cubicBezTo>
                  <a:cubicBezTo>
                    <a:pt x="2" y="0"/>
                    <a:pt x="2" y="0"/>
                    <a:pt x="2" y="0"/>
                  </a:cubicBezTo>
                  <a:cubicBezTo>
                    <a:pt x="1" y="3"/>
                    <a:pt x="1" y="3"/>
                    <a:pt x="1" y="3"/>
                  </a:cubicBezTo>
                  <a:cubicBezTo>
                    <a:pt x="1" y="4"/>
                    <a:pt x="0"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42" name="Freeform 475"/>
            <p:cNvSpPr/>
            <p:nvPr/>
          </p:nvSpPr>
          <p:spPr bwMode="auto">
            <a:xfrm>
              <a:off x="3802" y="2190"/>
              <a:ext cx="8" cy="10"/>
            </a:xfrm>
            <a:custGeom>
              <a:avLst/>
              <a:gdLst>
                <a:gd name="T0" fmla="*/ 1 w 3"/>
                <a:gd name="T1" fmla="*/ 4 h 4"/>
                <a:gd name="T2" fmla="*/ 1 w 3"/>
                <a:gd name="T3" fmla="*/ 4 h 4"/>
                <a:gd name="T4" fmla="*/ 0 w 3"/>
                <a:gd name="T5" fmla="*/ 3 h 4"/>
                <a:gd name="T6" fmla="*/ 2 w 3"/>
                <a:gd name="T7" fmla="*/ 0 h 4"/>
                <a:gd name="T8" fmla="*/ 3 w 3"/>
                <a:gd name="T9" fmla="*/ 0 h 4"/>
                <a:gd name="T10" fmla="*/ 3 w 3"/>
                <a:gd name="T11" fmla="*/ 0 h 4"/>
                <a:gd name="T12" fmla="*/ 1 w 3"/>
                <a:gd name="T13" fmla="*/ 4 h 4"/>
                <a:gd name="T14" fmla="*/ 1 w 3"/>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4"/>
                  </a:moveTo>
                  <a:cubicBezTo>
                    <a:pt x="1" y="4"/>
                    <a:pt x="1" y="4"/>
                    <a:pt x="1" y="4"/>
                  </a:cubicBezTo>
                  <a:cubicBezTo>
                    <a:pt x="0" y="4"/>
                    <a:pt x="0" y="4"/>
                    <a:pt x="0" y="3"/>
                  </a:cubicBezTo>
                  <a:cubicBezTo>
                    <a:pt x="1" y="2"/>
                    <a:pt x="1" y="1"/>
                    <a:pt x="2" y="0"/>
                  </a:cubicBezTo>
                  <a:cubicBezTo>
                    <a:pt x="2" y="0"/>
                    <a:pt x="2" y="0"/>
                    <a:pt x="3" y="0"/>
                  </a:cubicBezTo>
                  <a:cubicBezTo>
                    <a:pt x="3" y="0"/>
                    <a:pt x="3" y="0"/>
                    <a:pt x="3" y="0"/>
                  </a:cubicBezTo>
                  <a:cubicBezTo>
                    <a:pt x="2" y="1"/>
                    <a:pt x="2"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43" name="Freeform 476"/>
            <p:cNvSpPr/>
            <p:nvPr/>
          </p:nvSpPr>
          <p:spPr bwMode="auto">
            <a:xfrm>
              <a:off x="3807" y="2193"/>
              <a:ext cx="8" cy="12"/>
            </a:xfrm>
            <a:custGeom>
              <a:avLst/>
              <a:gdLst>
                <a:gd name="T0" fmla="*/ 1 w 3"/>
                <a:gd name="T1" fmla="*/ 5 h 5"/>
                <a:gd name="T2" fmla="*/ 0 w 3"/>
                <a:gd name="T3" fmla="*/ 5 h 5"/>
                <a:gd name="T4" fmla="*/ 0 w 3"/>
                <a:gd name="T5" fmla="*/ 4 h 5"/>
                <a:gd name="T6" fmla="*/ 2 w 3"/>
                <a:gd name="T7" fmla="*/ 0 h 5"/>
                <a:gd name="T8" fmla="*/ 2 w 3"/>
                <a:gd name="T9" fmla="*/ 0 h 5"/>
                <a:gd name="T10" fmla="*/ 3 w 3"/>
                <a:gd name="T11" fmla="*/ 0 h 5"/>
                <a:gd name="T12" fmla="*/ 3 w 3"/>
                <a:gd name="T13" fmla="*/ 0 h 5"/>
                <a:gd name="T14" fmla="*/ 3 w 3"/>
                <a:gd name="T15" fmla="*/ 1 h 5"/>
                <a:gd name="T16" fmla="*/ 1 w 3"/>
                <a:gd name="T17" fmla="*/ 4 h 5"/>
                <a:gd name="T18" fmla="*/ 1 w 3"/>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5">
                  <a:moveTo>
                    <a:pt x="1" y="5"/>
                  </a:moveTo>
                  <a:cubicBezTo>
                    <a:pt x="1" y="5"/>
                    <a:pt x="1" y="5"/>
                    <a:pt x="0" y="5"/>
                  </a:cubicBezTo>
                  <a:cubicBezTo>
                    <a:pt x="0" y="5"/>
                    <a:pt x="0" y="4"/>
                    <a:pt x="0" y="4"/>
                  </a:cubicBezTo>
                  <a:cubicBezTo>
                    <a:pt x="1" y="3"/>
                    <a:pt x="1" y="1"/>
                    <a:pt x="2" y="0"/>
                  </a:cubicBezTo>
                  <a:cubicBezTo>
                    <a:pt x="2" y="0"/>
                    <a:pt x="2" y="0"/>
                    <a:pt x="2" y="0"/>
                  </a:cubicBezTo>
                  <a:cubicBezTo>
                    <a:pt x="3" y="0"/>
                    <a:pt x="3" y="0"/>
                    <a:pt x="3" y="0"/>
                  </a:cubicBezTo>
                  <a:cubicBezTo>
                    <a:pt x="3" y="0"/>
                    <a:pt x="3" y="0"/>
                    <a:pt x="3" y="0"/>
                  </a:cubicBezTo>
                  <a:cubicBezTo>
                    <a:pt x="3" y="1"/>
                    <a:pt x="3" y="1"/>
                    <a:pt x="3" y="1"/>
                  </a:cubicBezTo>
                  <a:cubicBezTo>
                    <a:pt x="2" y="2"/>
                    <a:pt x="2" y="3"/>
                    <a:pt x="1" y="4"/>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44" name="Freeform 477"/>
            <p:cNvSpPr/>
            <p:nvPr/>
          </p:nvSpPr>
          <p:spPr bwMode="auto">
            <a:xfrm>
              <a:off x="3812" y="2195"/>
              <a:ext cx="10" cy="13"/>
            </a:xfrm>
            <a:custGeom>
              <a:avLst/>
              <a:gdLst>
                <a:gd name="T0" fmla="*/ 1 w 4"/>
                <a:gd name="T1" fmla="*/ 5 h 5"/>
                <a:gd name="T2" fmla="*/ 1 w 4"/>
                <a:gd name="T3" fmla="*/ 5 h 5"/>
                <a:gd name="T4" fmla="*/ 1 w 4"/>
                <a:gd name="T5" fmla="*/ 4 h 5"/>
                <a:gd name="T6" fmla="*/ 3 w 4"/>
                <a:gd name="T7" fmla="*/ 0 h 5"/>
                <a:gd name="T8" fmla="*/ 3 w 4"/>
                <a:gd name="T9" fmla="*/ 0 h 5"/>
                <a:gd name="T10" fmla="*/ 3 w 4"/>
                <a:gd name="T11" fmla="*/ 1 h 5"/>
                <a:gd name="T12" fmla="*/ 1 w 4"/>
                <a:gd name="T13" fmla="*/ 4 h 5"/>
                <a:gd name="T14" fmla="*/ 1 w 4"/>
                <a:gd name="T15" fmla="*/ 5 h 5"/>
                <a:gd name="T16" fmla="*/ 1 w 4"/>
                <a:gd name="T17" fmla="*/ 5 h 5"/>
                <a:gd name="T18" fmla="*/ 1 w 4"/>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5">
                  <a:moveTo>
                    <a:pt x="1" y="5"/>
                  </a:moveTo>
                  <a:cubicBezTo>
                    <a:pt x="1" y="5"/>
                    <a:pt x="1" y="5"/>
                    <a:pt x="1" y="5"/>
                  </a:cubicBezTo>
                  <a:cubicBezTo>
                    <a:pt x="0" y="5"/>
                    <a:pt x="1" y="4"/>
                    <a:pt x="1" y="4"/>
                  </a:cubicBezTo>
                  <a:cubicBezTo>
                    <a:pt x="3" y="0"/>
                    <a:pt x="3" y="0"/>
                    <a:pt x="3" y="0"/>
                  </a:cubicBezTo>
                  <a:cubicBezTo>
                    <a:pt x="3" y="0"/>
                    <a:pt x="3" y="0"/>
                    <a:pt x="3" y="0"/>
                  </a:cubicBezTo>
                  <a:cubicBezTo>
                    <a:pt x="3" y="0"/>
                    <a:pt x="4" y="0"/>
                    <a:pt x="3" y="1"/>
                  </a:cubicBezTo>
                  <a:cubicBezTo>
                    <a:pt x="1" y="4"/>
                    <a:pt x="1" y="4"/>
                    <a:pt x="1" y="4"/>
                  </a:cubicBezTo>
                  <a:cubicBezTo>
                    <a:pt x="1" y="4"/>
                    <a:pt x="1" y="5"/>
                    <a:pt x="1" y="5"/>
                  </a:cubicBezTo>
                  <a:cubicBezTo>
                    <a:pt x="1" y="5"/>
                    <a:pt x="1" y="5"/>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45" name="Freeform 478"/>
            <p:cNvSpPr/>
            <p:nvPr/>
          </p:nvSpPr>
          <p:spPr bwMode="auto">
            <a:xfrm>
              <a:off x="3820" y="2198"/>
              <a:ext cx="7" cy="15"/>
            </a:xfrm>
            <a:custGeom>
              <a:avLst/>
              <a:gdLst>
                <a:gd name="T0" fmla="*/ 1 w 3"/>
                <a:gd name="T1" fmla="*/ 6 h 6"/>
                <a:gd name="T2" fmla="*/ 0 w 3"/>
                <a:gd name="T3" fmla="*/ 5 h 6"/>
                <a:gd name="T4" fmla="*/ 0 w 3"/>
                <a:gd name="T5" fmla="*/ 5 h 6"/>
                <a:gd name="T6" fmla="*/ 2 w 3"/>
                <a:gd name="T7" fmla="*/ 0 h 6"/>
                <a:gd name="T8" fmla="*/ 3 w 3"/>
                <a:gd name="T9" fmla="*/ 0 h 6"/>
                <a:gd name="T10" fmla="*/ 3 w 3"/>
                <a:gd name="T11" fmla="*/ 0 h 6"/>
                <a:gd name="T12" fmla="*/ 1 w 3"/>
                <a:gd name="T13" fmla="*/ 5 h 6"/>
                <a:gd name="T14" fmla="*/ 1 w 3"/>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1" y="6"/>
                  </a:moveTo>
                  <a:cubicBezTo>
                    <a:pt x="1" y="6"/>
                    <a:pt x="0" y="6"/>
                    <a:pt x="0" y="5"/>
                  </a:cubicBezTo>
                  <a:cubicBezTo>
                    <a:pt x="0" y="5"/>
                    <a:pt x="0" y="5"/>
                    <a:pt x="0" y="5"/>
                  </a:cubicBezTo>
                  <a:cubicBezTo>
                    <a:pt x="1" y="3"/>
                    <a:pt x="2" y="1"/>
                    <a:pt x="2" y="0"/>
                  </a:cubicBezTo>
                  <a:cubicBezTo>
                    <a:pt x="3" y="0"/>
                    <a:pt x="3" y="0"/>
                    <a:pt x="3" y="0"/>
                  </a:cubicBezTo>
                  <a:cubicBezTo>
                    <a:pt x="3" y="0"/>
                    <a:pt x="3" y="0"/>
                    <a:pt x="3" y="0"/>
                  </a:cubicBezTo>
                  <a:cubicBezTo>
                    <a:pt x="2" y="2"/>
                    <a:pt x="2" y="4"/>
                    <a:pt x="1" y="5"/>
                  </a:cubicBezTo>
                  <a:cubicBezTo>
                    <a:pt x="1" y="5"/>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46" name="Freeform 479"/>
            <p:cNvSpPr/>
            <p:nvPr/>
          </p:nvSpPr>
          <p:spPr bwMode="auto">
            <a:xfrm>
              <a:off x="3825" y="2198"/>
              <a:ext cx="7" cy="15"/>
            </a:xfrm>
            <a:custGeom>
              <a:avLst/>
              <a:gdLst>
                <a:gd name="T0" fmla="*/ 1 w 3"/>
                <a:gd name="T1" fmla="*/ 6 h 6"/>
                <a:gd name="T2" fmla="*/ 1 w 3"/>
                <a:gd name="T3" fmla="*/ 6 h 6"/>
                <a:gd name="T4" fmla="*/ 0 w 3"/>
                <a:gd name="T5" fmla="*/ 6 h 6"/>
                <a:gd name="T6" fmla="*/ 2 w 3"/>
                <a:gd name="T7" fmla="*/ 1 h 6"/>
                <a:gd name="T8" fmla="*/ 3 w 3"/>
                <a:gd name="T9" fmla="*/ 0 h 6"/>
                <a:gd name="T10" fmla="*/ 3 w 3"/>
                <a:gd name="T11" fmla="*/ 1 h 6"/>
                <a:gd name="T12" fmla="*/ 1 w 3"/>
                <a:gd name="T13" fmla="*/ 6 h 6"/>
                <a:gd name="T14" fmla="*/ 1 w 3"/>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1" y="6"/>
                  </a:moveTo>
                  <a:cubicBezTo>
                    <a:pt x="1" y="6"/>
                    <a:pt x="1" y="6"/>
                    <a:pt x="1" y="6"/>
                  </a:cubicBezTo>
                  <a:cubicBezTo>
                    <a:pt x="1" y="6"/>
                    <a:pt x="0" y="6"/>
                    <a:pt x="0" y="6"/>
                  </a:cubicBezTo>
                  <a:cubicBezTo>
                    <a:pt x="1" y="4"/>
                    <a:pt x="2" y="2"/>
                    <a:pt x="2" y="1"/>
                  </a:cubicBezTo>
                  <a:cubicBezTo>
                    <a:pt x="2" y="0"/>
                    <a:pt x="3" y="0"/>
                    <a:pt x="3" y="0"/>
                  </a:cubicBezTo>
                  <a:cubicBezTo>
                    <a:pt x="3" y="0"/>
                    <a:pt x="3" y="1"/>
                    <a:pt x="3" y="1"/>
                  </a:cubicBezTo>
                  <a:cubicBezTo>
                    <a:pt x="2" y="3"/>
                    <a:pt x="2" y="4"/>
                    <a:pt x="1" y="6"/>
                  </a:cubicBezTo>
                  <a:cubicBezTo>
                    <a:pt x="1" y="6"/>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47" name="Freeform 480"/>
            <p:cNvSpPr/>
            <p:nvPr/>
          </p:nvSpPr>
          <p:spPr bwMode="auto">
            <a:xfrm>
              <a:off x="3832" y="2198"/>
              <a:ext cx="8" cy="15"/>
            </a:xfrm>
            <a:custGeom>
              <a:avLst/>
              <a:gdLst>
                <a:gd name="T0" fmla="*/ 0 w 3"/>
                <a:gd name="T1" fmla="*/ 6 h 6"/>
                <a:gd name="T2" fmla="*/ 0 w 3"/>
                <a:gd name="T3" fmla="*/ 6 h 6"/>
                <a:gd name="T4" fmla="*/ 0 w 3"/>
                <a:gd name="T5" fmla="*/ 6 h 6"/>
                <a:gd name="T6" fmla="*/ 2 w 3"/>
                <a:gd name="T7" fmla="*/ 0 h 6"/>
                <a:gd name="T8" fmla="*/ 2 w 3"/>
                <a:gd name="T9" fmla="*/ 0 h 6"/>
                <a:gd name="T10" fmla="*/ 3 w 3"/>
                <a:gd name="T11" fmla="*/ 1 h 6"/>
                <a:gd name="T12" fmla="*/ 1 w 3"/>
                <a:gd name="T13" fmla="*/ 6 h 6"/>
                <a:gd name="T14" fmla="*/ 0 w 3"/>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0" y="6"/>
                  </a:moveTo>
                  <a:cubicBezTo>
                    <a:pt x="0" y="6"/>
                    <a:pt x="0" y="6"/>
                    <a:pt x="0" y="6"/>
                  </a:cubicBezTo>
                  <a:cubicBezTo>
                    <a:pt x="0" y="6"/>
                    <a:pt x="0" y="6"/>
                    <a:pt x="0" y="6"/>
                  </a:cubicBezTo>
                  <a:cubicBezTo>
                    <a:pt x="2" y="0"/>
                    <a:pt x="2" y="0"/>
                    <a:pt x="2" y="0"/>
                  </a:cubicBezTo>
                  <a:cubicBezTo>
                    <a:pt x="2" y="0"/>
                    <a:pt x="2" y="0"/>
                    <a:pt x="2" y="0"/>
                  </a:cubicBezTo>
                  <a:cubicBezTo>
                    <a:pt x="3" y="0"/>
                    <a:pt x="3" y="0"/>
                    <a:pt x="3" y="1"/>
                  </a:cubicBezTo>
                  <a:cubicBezTo>
                    <a:pt x="1" y="6"/>
                    <a:pt x="1" y="6"/>
                    <a:pt x="1" y="6"/>
                  </a:cubicBezTo>
                  <a:cubicBezTo>
                    <a:pt x="1" y="6"/>
                    <a:pt x="0" y="6"/>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48" name="Freeform 481"/>
            <p:cNvSpPr/>
            <p:nvPr/>
          </p:nvSpPr>
          <p:spPr bwMode="auto">
            <a:xfrm>
              <a:off x="3837" y="2198"/>
              <a:ext cx="8" cy="15"/>
            </a:xfrm>
            <a:custGeom>
              <a:avLst/>
              <a:gdLst>
                <a:gd name="T0" fmla="*/ 1 w 3"/>
                <a:gd name="T1" fmla="*/ 6 h 6"/>
                <a:gd name="T2" fmla="*/ 0 w 3"/>
                <a:gd name="T3" fmla="*/ 6 h 6"/>
                <a:gd name="T4" fmla="*/ 0 w 3"/>
                <a:gd name="T5" fmla="*/ 6 h 6"/>
                <a:gd name="T6" fmla="*/ 2 w 3"/>
                <a:gd name="T7" fmla="*/ 1 h 6"/>
                <a:gd name="T8" fmla="*/ 3 w 3"/>
                <a:gd name="T9" fmla="*/ 0 h 6"/>
                <a:gd name="T10" fmla="*/ 3 w 3"/>
                <a:gd name="T11" fmla="*/ 1 h 6"/>
                <a:gd name="T12" fmla="*/ 1 w 3"/>
                <a:gd name="T13" fmla="*/ 5 h 6"/>
                <a:gd name="T14" fmla="*/ 1 w 3"/>
                <a:gd name="T15" fmla="*/ 6 h 6"/>
                <a:gd name="T16" fmla="*/ 1 w 3"/>
                <a:gd name="T17" fmla="*/ 6 h 6"/>
                <a:gd name="T18" fmla="*/ 1 w 3"/>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6">
                  <a:moveTo>
                    <a:pt x="1" y="6"/>
                  </a:moveTo>
                  <a:cubicBezTo>
                    <a:pt x="1" y="6"/>
                    <a:pt x="0" y="6"/>
                    <a:pt x="0" y="6"/>
                  </a:cubicBezTo>
                  <a:cubicBezTo>
                    <a:pt x="0" y="6"/>
                    <a:pt x="0" y="6"/>
                    <a:pt x="0" y="6"/>
                  </a:cubicBezTo>
                  <a:cubicBezTo>
                    <a:pt x="2" y="1"/>
                    <a:pt x="2" y="1"/>
                    <a:pt x="2" y="1"/>
                  </a:cubicBezTo>
                  <a:cubicBezTo>
                    <a:pt x="3" y="0"/>
                    <a:pt x="3" y="0"/>
                    <a:pt x="3" y="0"/>
                  </a:cubicBezTo>
                  <a:cubicBezTo>
                    <a:pt x="3" y="0"/>
                    <a:pt x="3" y="1"/>
                    <a:pt x="3" y="1"/>
                  </a:cubicBezTo>
                  <a:cubicBezTo>
                    <a:pt x="1" y="5"/>
                    <a:pt x="1" y="5"/>
                    <a:pt x="1" y="5"/>
                  </a:cubicBezTo>
                  <a:cubicBezTo>
                    <a:pt x="1" y="6"/>
                    <a:pt x="1" y="6"/>
                    <a:pt x="1" y="6"/>
                  </a:cubicBezTo>
                  <a:cubicBezTo>
                    <a:pt x="1" y="6"/>
                    <a:pt x="1" y="6"/>
                    <a:pt x="1" y="6"/>
                  </a:cubicBezTo>
                  <a:cubicBezTo>
                    <a:pt x="1" y="6"/>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49" name="Freeform 482"/>
            <p:cNvSpPr/>
            <p:nvPr/>
          </p:nvSpPr>
          <p:spPr bwMode="auto">
            <a:xfrm>
              <a:off x="3845" y="2198"/>
              <a:ext cx="8" cy="15"/>
            </a:xfrm>
            <a:custGeom>
              <a:avLst/>
              <a:gdLst>
                <a:gd name="T0" fmla="*/ 0 w 3"/>
                <a:gd name="T1" fmla="*/ 6 h 6"/>
                <a:gd name="T2" fmla="*/ 0 w 3"/>
                <a:gd name="T3" fmla="*/ 6 h 6"/>
                <a:gd name="T4" fmla="*/ 0 w 3"/>
                <a:gd name="T5" fmla="*/ 6 h 6"/>
                <a:gd name="T6" fmla="*/ 2 w 3"/>
                <a:gd name="T7" fmla="*/ 0 h 6"/>
                <a:gd name="T8" fmla="*/ 2 w 3"/>
                <a:gd name="T9" fmla="*/ 0 h 6"/>
                <a:gd name="T10" fmla="*/ 3 w 3"/>
                <a:gd name="T11" fmla="*/ 0 h 6"/>
                <a:gd name="T12" fmla="*/ 1 w 3"/>
                <a:gd name="T13" fmla="*/ 6 h 6"/>
                <a:gd name="T14" fmla="*/ 0 w 3"/>
                <a:gd name="T15" fmla="*/ 6 h 6"/>
                <a:gd name="T16" fmla="*/ 0 w 3"/>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6">
                  <a:moveTo>
                    <a:pt x="0" y="6"/>
                  </a:moveTo>
                  <a:cubicBezTo>
                    <a:pt x="0" y="6"/>
                    <a:pt x="0" y="6"/>
                    <a:pt x="0" y="6"/>
                  </a:cubicBezTo>
                  <a:cubicBezTo>
                    <a:pt x="0" y="6"/>
                    <a:pt x="0" y="6"/>
                    <a:pt x="0" y="6"/>
                  </a:cubicBezTo>
                  <a:cubicBezTo>
                    <a:pt x="0" y="4"/>
                    <a:pt x="1" y="2"/>
                    <a:pt x="2" y="0"/>
                  </a:cubicBezTo>
                  <a:cubicBezTo>
                    <a:pt x="2" y="0"/>
                    <a:pt x="2" y="0"/>
                    <a:pt x="2" y="0"/>
                  </a:cubicBezTo>
                  <a:cubicBezTo>
                    <a:pt x="3" y="0"/>
                    <a:pt x="3" y="0"/>
                    <a:pt x="3" y="0"/>
                  </a:cubicBezTo>
                  <a:cubicBezTo>
                    <a:pt x="2" y="2"/>
                    <a:pt x="1" y="4"/>
                    <a:pt x="1" y="6"/>
                  </a:cubicBezTo>
                  <a:cubicBezTo>
                    <a:pt x="1" y="6"/>
                    <a:pt x="1" y="6"/>
                    <a:pt x="0" y="6"/>
                  </a:cubicBezTo>
                  <a:cubicBezTo>
                    <a:pt x="0" y="6"/>
                    <a:pt x="0" y="6"/>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50" name="Freeform 483"/>
            <p:cNvSpPr/>
            <p:nvPr/>
          </p:nvSpPr>
          <p:spPr bwMode="auto">
            <a:xfrm>
              <a:off x="3848" y="2203"/>
              <a:ext cx="5" cy="10"/>
            </a:xfrm>
            <a:custGeom>
              <a:avLst/>
              <a:gdLst>
                <a:gd name="T0" fmla="*/ 1 w 2"/>
                <a:gd name="T1" fmla="*/ 4 h 4"/>
                <a:gd name="T2" fmla="*/ 0 w 2"/>
                <a:gd name="T3" fmla="*/ 4 h 4"/>
                <a:gd name="T4" fmla="*/ 0 w 2"/>
                <a:gd name="T5" fmla="*/ 3 h 4"/>
                <a:gd name="T6" fmla="*/ 2 w 2"/>
                <a:gd name="T7" fmla="*/ 0 h 4"/>
                <a:gd name="T8" fmla="*/ 2 w 2"/>
                <a:gd name="T9" fmla="*/ 0 h 4"/>
                <a:gd name="T10" fmla="*/ 2 w 2"/>
                <a:gd name="T11" fmla="*/ 0 h 4"/>
                <a:gd name="T12" fmla="*/ 1 w 2"/>
                <a:gd name="T13" fmla="*/ 3 h 4"/>
                <a:gd name="T14" fmla="*/ 1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1" y="4"/>
                  </a:moveTo>
                  <a:cubicBezTo>
                    <a:pt x="1" y="4"/>
                    <a:pt x="1" y="4"/>
                    <a:pt x="0" y="4"/>
                  </a:cubicBezTo>
                  <a:cubicBezTo>
                    <a:pt x="0" y="4"/>
                    <a:pt x="0" y="3"/>
                    <a:pt x="0" y="3"/>
                  </a:cubicBezTo>
                  <a:cubicBezTo>
                    <a:pt x="2" y="0"/>
                    <a:pt x="2" y="0"/>
                    <a:pt x="2" y="0"/>
                  </a:cubicBezTo>
                  <a:cubicBezTo>
                    <a:pt x="2" y="0"/>
                    <a:pt x="2" y="0"/>
                    <a:pt x="2" y="0"/>
                  </a:cubicBezTo>
                  <a:cubicBezTo>
                    <a:pt x="2" y="0"/>
                    <a:pt x="2" y="0"/>
                    <a:pt x="2" y="0"/>
                  </a:cubicBezTo>
                  <a:cubicBezTo>
                    <a:pt x="1" y="3"/>
                    <a:pt x="1" y="3"/>
                    <a:pt x="1" y="3"/>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51" name="Freeform 484"/>
            <p:cNvSpPr/>
            <p:nvPr/>
          </p:nvSpPr>
          <p:spPr bwMode="auto">
            <a:xfrm>
              <a:off x="3842" y="2168"/>
              <a:ext cx="3"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0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0" y="0"/>
                    <a:pt x="0" y="0"/>
                    <a:pt x="0" y="0"/>
                  </a:cubicBezTo>
                  <a:cubicBezTo>
                    <a:pt x="0" y="0"/>
                    <a:pt x="1" y="0"/>
                    <a:pt x="1" y="0"/>
                  </a:cubicBezTo>
                  <a:cubicBezTo>
                    <a:pt x="1" y="0"/>
                    <a:pt x="1" y="0"/>
                    <a:pt x="1" y="0"/>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52" name="Freeform 485"/>
            <p:cNvSpPr/>
            <p:nvPr/>
          </p:nvSpPr>
          <p:spPr bwMode="auto">
            <a:xfrm>
              <a:off x="3842" y="2168"/>
              <a:ext cx="6" cy="7"/>
            </a:xfrm>
            <a:custGeom>
              <a:avLst/>
              <a:gdLst>
                <a:gd name="T0" fmla="*/ 1 w 2"/>
                <a:gd name="T1" fmla="*/ 3 h 3"/>
                <a:gd name="T2" fmla="*/ 1 w 2"/>
                <a:gd name="T3" fmla="*/ 3 h 3"/>
                <a:gd name="T4" fmla="*/ 1 w 2"/>
                <a:gd name="T5" fmla="*/ 2 h 3"/>
                <a:gd name="T6" fmla="*/ 1 w 2"/>
                <a:gd name="T7" fmla="*/ 1 h 3"/>
                <a:gd name="T8" fmla="*/ 2 w 2"/>
                <a:gd name="T9" fmla="*/ 0 h 3"/>
                <a:gd name="T10" fmla="*/ 2 w 2"/>
                <a:gd name="T11" fmla="*/ 1 h 3"/>
                <a:gd name="T12" fmla="*/ 1 w 2"/>
                <a:gd name="T13" fmla="*/ 3 h 3"/>
                <a:gd name="T14" fmla="*/ 1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3"/>
                  </a:moveTo>
                  <a:cubicBezTo>
                    <a:pt x="1" y="3"/>
                    <a:pt x="1" y="3"/>
                    <a:pt x="1" y="3"/>
                  </a:cubicBezTo>
                  <a:cubicBezTo>
                    <a:pt x="0" y="3"/>
                    <a:pt x="0" y="3"/>
                    <a:pt x="1" y="2"/>
                  </a:cubicBezTo>
                  <a:cubicBezTo>
                    <a:pt x="1" y="2"/>
                    <a:pt x="1" y="1"/>
                    <a:pt x="1" y="1"/>
                  </a:cubicBezTo>
                  <a:cubicBezTo>
                    <a:pt x="1" y="1"/>
                    <a:pt x="1" y="0"/>
                    <a:pt x="2" y="0"/>
                  </a:cubicBezTo>
                  <a:cubicBezTo>
                    <a:pt x="2" y="1"/>
                    <a:pt x="2" y="1"/>
                    <a:pt x="2" y="1"/>
                  </a:cubicBezTo>
                  <a:cubicBezTo>
                    <a:pt x="2" y="2"/>
                    <a:pt x="2" y="2"/>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53" name="Freeform 486"/>
            <p:cNvSpPr/>
            <p:nvPr/>
          </p:nvSpPr>
          <p:spPr bwMode="auto">
            <a:xfrm>
              <a:off x="3845" y="2173"/>
              <a:ext cx="5" cy="7"/>
            </a:xfrm>
            <a:custGeom>
              <a:avLst/>
              <a:gdLst>
                <a:gd name="T0" fmla="*/ 0 w 2"/>
                <a:gd name="T1" fmla="*/ 3 h 3"/>
                <a:gd name="T2" fmla="*/ 0 w 2"/>
                <a:gd name="T3" fmla="*/ 3 h 3"/>
                <a:gd name="T4" fmla="*/ 0 w 2"/>
                <a:gd name="T5" fmla="*/ 2 h 3"/>
                <a:gd name="T6" fmla="*/ 1 w 2"/>
                <a:gd name="T7" fmla="*/ 1 h 3"/>
                <a:gd name="T8" fmla="*/ 2 w 2"/>
                <a:gd name="T9" fmla="*/ 0 h 3"/>
                <a:gd name="T10" fmla="*/ 2 w 2"/>
                <a:gd name="T11" fmla="*/ 1 h 3"/>
                <a:gd name="T12" fmla="*/ 1 w 2"/>
                <a:gd name="T13" fmla="*/ 3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3"/>
                  </a:cubicBezTo>
                  <a:cubicBezTo>
                    <a:pt x="0" y="3"/>
                    <a:pt x="0" y="3"/>
                    <a:pt x="0" y="2"/>
                  </a:cubicBezTo>
                  <a:cubicBezTo>
                    <a:pt x="1" y="1"/>
                    <a:pt x="1" y="1"/>
                    <a:pt x="1" y="1"/>
                  </a:cubicBezTo>
                  <a:cubicBezTo>
                    <a:pt x="1" y="0"/>
                    <a:pt x="1" y="0"/>
                    <a:pt x="2" y="0"/>
                  </a:cubicBezTo>
                  <a:cubicBezTo>
                    <a:pt x="2" y="0"/>
                    <a:pt x="2" y="1"/>
                    <a:pt x="2" y="1"/>
                  </a:cubicBezTo>
                  <a:cubicBezTo>
                    <a:pt x="1" y="3"/>
                    <a:pt x="1" y="3"/>
                    <a:pt x="1" y="3"/>
                  </a:cubicBezTo>
                  <a:cubicBezTo>
                    <a:pt x="1" y="3"/>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54" name="Freeform 487"/>
            <p:cNvSpPr/>
            <p:nvPr/>
          </p:nvSpPr>
          <p:spPr bwMode="auto">
            <a:xfrm>
              <a:off x="3848" y="2178"/>
              <a:ext cx="5" cy="10"/>
            </a:xfrm>
            <a:custGeom>
              <a:avLst/>
              <a:gdLst>
                <a:gd name="T0" fmla="*/ 0 w 2"/>
                <a:gd name="T1" fmla="*/ 4 h 4"/>
                <a:gd name="T2" fmla="*/ 0 w 2"/>
                <a:gd name="T3" fmla="*/ 3 h 4"/>
                <a:gd name="T4" fmla="*/ 0 w 2"/>
                <a:gd name="T5" fmla="*/ 3 h 4"/>
                <a:gd name="T6" fmla="*/ 1 w 2"/>
                <a:gd name="T7" fmla="*/ 0 h 4"/>
                <a:gd name="T8" fmla="*/ 1 w 2"/>
                <a:gd name="T9" fmla="*/ 0 h 4"/>
                <a:gd name="T10" fmla="*/ 2 w 2"/>
                <a:gd name="T11" fmla="*/ 1 h 4"/>
                <a:gd name="T12" fmla="*/ 1 w 2"/>
                <a:gd name="T13" fmla="*/ 3 h 4"/>
                <a:gd name="T14" fmla="*/ 0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0" y="4"/>
                  </a:moveTo>
                  <a:cubicBezTo>
                    <a:pt x="0" y="4"/>
                    <a:pt x="0" y="4"/>
                    <a:pt x="0" y="3"/>
                  </a:cubicBezTo>
                  <a:cubicBezTo>
                    <a:pt x="0" y="3"/>
                    <a:pt x="0" y="3"/>
                    <a:pt x="0" y="3"/>
                  </a:cubicBezTo>
                  <a:cubicBezTo>
                    <a:pt x="1" y="0"/>
                    <a:pt x="1" y="0"/>
                    <a:pt x="1" y="0"/>
                  </a:cubicBezTo>
                  <a:cubicBezTo>
                    <a:pt x="1" y="0"/>
                    <a:pt x="1" y="0"/>
                    <a:pt x="1" y="0"/>
                  </a:cubicBezTo>
                  <a:cubicBezTo>
                    <a:pt x="2" y="0"/>
                    <a:pt x="2" y="1"/>
                    <a:pt x="2" y="1"/>
                  </a:cubicBezTo>
                  <a:cubicBezTo>
                    <a:pt x="1" y="3"/>
                    <a:pt x="1" y="3"/>
                    <a:pt x="1" y="3"/>
                  </a:cubicBezTo>
                  <a:cubicBezTo>
                    <a:pt x="0" y="3"/>
                    <a:pt x="0"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55" name="Freeform 488"/>
            <p:cNvSpPr/>
            <p:nvPr/>
          </p:nvSpPr>
          <p:spPr bwMode="auto">
            <a:xfrm>
              <a:off x="3850" y="2183"/>
              <a:ext cx="5" cy="10"/>
            </a:xfrm>
            <a:custGeom>
              <a:avLst/>
              <a:gdLst>
                <a:gd name="T0" fmla="*/ 0 w 2"/>
                <a:gd name="T1" fmla="*/ 4 h 4"/>
                <a:gd name="T2" fmla="*/ 0 w 2"/>
                <a:gd name="T3" fmla="*/ 3 h 4"/>
                <a:gd name="T4" fmla="*/ 0 w 2"/>
                <a:gd name="T5" fmla="*/ 3 h 4"/>
                <a:gd name="T6" fmla="*/ 1 w 2"/>
                <a:gd name="T7" fmla="*/ 0 h 4"/>
                <a:gd name="T8" fmla="*/ 2 w 2"/>
                <a:gd name="T9" fmla="*/ 0 h 4"/>
                <a:gd name="T10" fmla="*/ 2 w 2"/>
                <a:gd name="T11" fmla="*/ 1 h 4"/>
                <a:gd name="T12" fmla="*/ 1 w 2"/>
                <a:gd name="T13" fmla="*/ 3 h 4"/>
                <a:gd name="T14" fmla="*/ 0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0" y="4"/>
                  </a:moveTo>
                  <a:cubicBezTo>
                    <a:pt x="0" y="4"/>
                    <a:pt x="0" y="3"/>
                    <a:pt x="0" y="3"/>
                  </a:cubicBezTo>
                  <a:cubicBezTo>
                    <a:pt x="0" y="3"/>
                    <a:pt x="0" y="3"/>
                    <a:pt x="0" y="3"/>
                  </a:cubicBezTo>
                  <a:cubicBezTo>
                    <a:pt x="0" y="2"/>
                    <a:pt x="1" y="1"/>
                    <a:pt x="1" y="0"/>
                  </a:cubicBezTo>
                  <a:cubicBezTo>
                    <a:pt x="1" y="0"/>
                    <a:pt x="1" y="0"/>
                    <a:pt x="2" y="0"/>
                  </a:cubicBezTo>
                  <a:cubicBezTo>
                    <a:pt x="2" y="0"/>
                    <a:pt x="2" y="1"/>
                    <a:pt x="2" y="1"/>
                  </a:cubicBezTo>
                  <a:cubicBezTo>
                    <a:pt x="1" y="2"/>
                    <a:pt x="1" y="2"/>
                    <a:pt x="1" y="3"/>
                  </a:cubicBezTo>
                  <a:cubicBezTo>
                    <a:pt x="0" y="3"/>
                    <a:pt x="0"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56" name="Freeform 489"/>
            <p:cNvSpPr/>
            <p:nvPr/>
          </p:nvSpPr>
          <p:spPr bwMode="auto">
            <a:xfrm>
              <a:off x="3850" y="2188"/>
              <a:ext cx="8" cy="10"/>
            </a:xfrm>
            <a:custGeom>
              <a:avLst/>
              <a:gdLst>
                <a:gd name="T0" fmla="*/ 1 w 3"/>
                <a:gd name="T1" fmla="*/ 4 h 4"/>
                <a:gd name="T2" fmla="*/ 1 w 3"/>
                <a:gd name="T3" fmla="*/ 4 h 4"/>
                <a:gd name="T4" fmla="*/ 1 w 3"/>
                <a:gd name="T5" fmla="*/ 3 h 4"/>
                <a:gd name="T6" fmla="*/ 2 w 3"/>
                <a:gd name="T7" fmla="*/ 0 h 4"/>
                <a:gd name="T8" fmla="*/ 3 w 3"/>
                <a:gd name="T9" fmla="*/ 0 h 4"/>
                <a:gd name="T10" fmla="*/ 3 w 3"/>
                <a:gd name="T11" fmla="*/ 1 h 4"/>
                <a:gd name="T12" fmla="*/ 1 w 3"/>
                <a:gd name="T13" fmla="*/ 3 h 4"/>
                <a:gd name="T14" fmla="*/ 1 w 3"/>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4"/>
                  </a:moveTo>
                  <a:cubicBezTo>
                    <a:pt x="1" y="4"/>
                    <a:pt x="1" y="4"/>
                    <a:pt x="1" y="4"/>
                  </a:cubicBezTo>
                  <a:cubicBezTo>
                    <a:pt x="1" y="4"/>
                    <a:pt x="0" y="3"/>
                    <a:pt x="1" y="3"/>
                  </a:cubicBezTo>
                  <a:cubicBezTo>
                    <a:pt x="1" y="2"/>
                    <a:pt x="1" y="1"/>
                    <a:pt x="2" y="0"/>
                  </a:cubicBezTo>
                  <a:cubicBezTo>
                    <a:pt x="2" y="0"/>
                    <a:pt x="2" y="0"/>
                    <a:pt x="3" y="0"/>
                  </a:cubicBezTo>
                  <a:cubicBezTo>
                    <a:pt x="3" y="0"/>
                    <a:pt x="3" y="0"/>
                    <a:pt x="3" y="1"/>
                  </a:cubicBezTo>
                  <a:cubicBezTo>
                    <a:pt x="2" y="2"/>
                    <a:pt x="2" y="2"/>
                    <a:pt x="1" y="3"/>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57" name="Freeform 490"/>
            <p:cNvSpPr/>
            <p:nvPr/>
          </p:nvSpPr>
          <p:spPr bwMode="auto">
            <a:xfrm>
              <a:off x="3853" y="2193"/>
              <a:ext cx="7" cy="10"/>
            </a:xfrm>
            <a:custGeom>
              <a:avLst/>
              <a:gdLst>
                <a:gd name="T0" fmla="*/ 1 w 3"/>
                <a:gd name="T1" fmla="*/ 4 h 4"/>
                <a:gd name="T2" fmla="*/ 1 w 3"/>
                <a:gd name="T3" fmla="*/ 4 h 4"/>
                <a:gd name="T4" fmla="*/ 0 w 3"/>
                <a:gd name="T5" fmla="*/ 4 h 4"/>
                <a:gd name="T6" fmla="*/ 1 w 3"/>
                <a:gd name="T7" fmla="*/ 2 h 4"/>
                <a:gd name="T8" fmla="*/ 1 w 3"/>
                <a:gd name="T9" fmla="*/ 1 h 4"/>
                <a:gd name="T10" fmla="*/ 2 w 3"/>
                <a:gd name="T11" fmla="*/ 0 h 4"/>
                <a:gd name="T12" fmla="*/ 2 w 3"/>
                <a:gd name="T13" fmla="*/ 0 h 4"/>
                <a:gd name="T14" fmla="*/ 3 w 3"/>
                <a:gd name="T15" fmla="*/ 0 h 4"/>
                <a:gd name="T16" fmla="*/ 2 w 3"/>
                <a:gd name="T17" fmla="*/ 2 h 4"/>
                <a:gd name="T18" fmla="*/ 2 w 3"/>
                <a:gd name="T19" fmla="*/ 2 h 4"/>
                <a:gd name="T20" fmla="*/ 1 w 3"/>
                <a:gd name="T21" fmla="*/ 4 h 4"/>
                <a:gd name="T22" fmla="*/ 1 w 3"/>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4">
                  <a:moveTo>
                    <a:pt x="1" y="4"/>
                  </a:moveTo>
                  <a:cubicBezTo>
                    <a:pt x="1" y="4"/>
                    <a:pt x="1" y="4"/>
                    <a:pt x="1" y="4"/>
                  </a:cubicBezTo>
                  <a:cubicBezTo>
                    <a:pt x="0" y="4"/>
                    <a:pt x="0" y="4"/>
                    <a:pt x="0" y="4"/>
                  </a:cubicBezTo>
                  <a:cubicBezTo>
                    <a:pt x="0" y="3"/>
                    <a:pt x="1" y="2"/>
                    <a:pt x="1" y="2"/>
                  </a:cubicBezTo>
                  <a:cubicBezTo>
                    <a:pt x="1" y="1"/>
                    <a:pt x="1" y="1"/>
                    <a:pt x="1" y="1"/>
                  </a:cubicBezTo>
                  <a:cubicBezTo>
                    <a:pt x="2" y="1"/>
                    <a:pt x="2" y="1"/>
                    <a:pt x="2" y="0"/>
                  </a:cubicBezTo>
                  <a:cubicBezTo>
                    <a:pt x="2" y="0"/>
                    <a:pt x="2" y="0"/>
                    <a:pt x="2" y="0"/>
                  </a:cubicBezTo>
                  <a:cubicBezTo>
                    <a:pt x="2" y="0"/>
                    <a:pt x="3" y="0"/>
                    <a:pt x="3" y="0"/>
                  </a:cubicBezTo>
                  <a:cubicBezTo>
                    <a:pt x="3" y="1"/>
                    <a:pt x="2" y="1"/>
                    <a:pt x="2" y="2"/>
                  </a:cubicBezTo>
                  <a:cubicBezTo>
                    <a:pt x="2" y="2"/>
                    <a:pt x="2" y="2"/>
                    <a:pt x="2" y="2"/>
                  </a:cubicBezTo>
                  <a:cubicBezTo>
                    <a:pt x="2" y="3"/>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58" name="Freeform 491"/>
            <p:cNvSpPr/>
            <p:nvPr/>
          </p:nvSpPr>
          <p:spPr bwMode="auto">
            <a:xfrm>
              <a:off x="3855" y="2200"/>
              <a:ext cx="5" cy="8"/>
            </a:xfrm>
            <a:custGeom>
              <a:avLst/>
              <a:gdLst>
                <a:gd name="T0" fmla="*/ 0 w 2"/>
                <a:gd name="T1" fmla="*/ 3 h 3"/>
                <a:gd name="T2" fmla="*/ 0 w 2"/>
                <a:gd name="T3" fmla="*/ 2 h 3"/>
                <a:gd name="T4" fmla="*/ 0 w 2"/>
                <a:gd name="T5" fmla="*/ 2 h 3"/>
                <a:gd name="T6" fmla="*/ 1 w 2"/>
                <a:gd name="T7" fmla="*/ 0 h 3"/>
                <a:gd name="T8" fmla="*/ 2 w 2"/>
                <a:gd name="T9" fmla="*/ 0 h 3"/>
                <a:gd name="T10" fmla="*/ 2 w 2"/>
                <a:gd name="T11" fmla="*/ 0 h 3"/>
                <a:gd name="T12" fmla="*/ 1 w 2"/>
                <a:gd name="T13" fmla="*/ 2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2"/>
                  </a:cubicBezTo>
                  <a:cubicBezTo>
                    <a:pt x="0" y="2"/>
                    <a:pt x="0" y="2"/>
                    <a:pt x="0" y="2"/>
                  </a:cubicBezTo>
                  <a:cubicBezTo>
                    <a:pt x="1" y="0"/>
                    <a:pt x="1" y="0"/>
                    <a:pt x="1" y="0"/>
                  </a:cubicBezTo>
                  <a:cubicBezTo>
                    <a:pt x="1" y="0"/>
                    <a:pt x="1" y="0"/>
                    <a:pt x="2" y="0"/>
                  </a:cubicBezTo>
                  <a:cubicBezTo>
                    <a:pt x="2" y="0"/>
                    <a:pt x="2" y="0"/>
                    <a:pt x="2" y="0"/>
                  </a:cubicBezTo>
                  <a:cubicBezTo>
                    <a:pt x="1" y="2"/>
                    <a:pt x="1" y="2"/>
                    <a:pt x="1" y="2"/>
                  </a:cubicBezTo>
                  <a:cubicBezTo>
                    <a:pt x="1" y="2"/>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59" name="Freeform 492"/>
            <p:cNvSpPr/>
            <p:nvPr/>
          </p:nvSpPr>
          <p:spPr bwMode="auto">
            <a:xfrm>
              <a:off x="3848" y="2157"/>
              <a:ext cx="2" cy="5"/>
            </a:xfrm>
            <a:custGeom>
              <a:avLst/>
              <a:gdLst>
                <a:gd name="T0" fmla="*/ 0 w 1"/>
                <a:gd name="T1" fmla="*/ 2 h 2"/>
                <a:gd name="T2" fmla="*/ 0 w 1"/>
                <a:gd name="T3" fmla="*/ 2 h 2"/>
                <a:gd name="T4" fmla="*/ 1 w 1"/>
                <a:gd name="T5" fmla="*/ 1 h 2"/>
                <a:gd name="T6" fmla="*/ 1 w 1"/>
                <a:gd name="T7" fmla="*/ 1 h 2"/>
                <a:gd name="T8" fmla="*/ 1 w 1"/>
                <a:gd name="T9" fmla="*/ 1 h 2"/>
                <a:gd name="T10" fmla="*/ 1 w 1"/>
                <a:gd name="T11" fmla="*/ 2 h 2"/>
                <a:gd name="T12" fmla="*/ 0 w 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2"/>
                  </a:moveTo>
                  <a:cubicBezTo>
                    <a:pt x="0" y="2"/>
                    <a:pt x="0" y="2"/>
                    <a:pt x="0" y="2"/>
                  </a:cubicBezTo>
                  <a:cubicBezTo>
                    <a:pt x="0" y="1"/>
                    <a:pt x="0" y="1"/>
                    <a:pt x="1" y="1"/>
                  </a:cubicBezTo>
                  <a:cubicBezTo>
                    <a:pt x="1" y="0"/>
                    <a:pt x="1" y="0"/>
                    <a:pt x="1" y="1"/>
                  </a:cubicBezTo>
                  <a:cubicBezTo>
                    <a:pt x="1" y="1"/>
                    <a:pt x="1" y="1"/>
                    <a:pt x="1" y="1"/>
                  </a:cubicBezTo>
                  <a:cubicBezTo>
                    <a:pt x="1" y="1"/>
                    <a:pt x="1" y="2"/>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60" name="Freeform 493"/>
            <p:cNvSpPr/>
            <p:nvPr/>
          </p:nvSpPr>
          <p:spPr bwMode="auto">
            <a:xfrm>
              <a:off x="3850" y="2160"/>
              <a:ext cx="5" cy="5"/>
            </a:xfrm>
            <a:custGeom>
              <a:avLst/>
              <a:gdLst>
                <a:gd name="T0" fmla="*/ 1 w 2"/>
                <a:gd name="T1" fmla="*/ 2 h 2"/>
                <a:gd name="T2" fmla="*/ 1 w 2"/>
                <a:gd name="T3" fmla="*/ 2 h 2"/>
                <a:gd name="T4" fmla="*/ 0 w 2"/>
                <a:gd name="T5" fmla="*/ 1 h 2"/>
                <a:gd name="T6" fmla="*/ 1 w 2"/>
                <a:gd name="T7" fmla="*/ 0 h 2"/>
                <a:gd name="T8" fmla="*/ 1 w 2"/>
                <a:gd name="T9" fmla="*/ 0 h 2"/>
                <a:gd name="T10" fmla="*/ 2 w 2"/>
                <a:gd name="T11" fmla="*/ 0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2"/>
                    <a:pt x="0" y="1"/>
                  </a:cubicBezTo>
                  <a:cubicBezTo>
                    <a:pt x="1" y="1"/>
                    <a:pt x="1" y="1"/>
                    <a:pt x="1" y="0"/>
                  </a:cubicBezTo>
                  <a:cubicBezTo>
                    <a:pt x="1" y="0"/>
                    <a:pt x="1" y="0"/>
                    <a:pt x="1" y="0"/>
                  </a:cubicBezTo>
                  <a:cubicBezTo>
                    <a:pt x="2" y="0"/>
                    <a:pt x="2" y="0"/>
                    <a:pt x="2" y="0"/>
                  </a:cubicBezTo>
                  <a:cubicBezTo>
                    <a:pt x="2"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61" name="Freeform 494"/>
            <p:cNvSpPr/>
            <p:nvPr/>
          </p:nvSpPr>
          <p:spPr bwMode="auto">
            <a:xfrm>
              <a:off x="3855" y="2162"/>
              <a:ext cx="5" cy="6"/>
            </a:xfrm>
            <a:custGeom>
              <a:avLst/>
              <a:gdLst>
                <a:gd name="T0" fmla="*/ 1 w 2"/>
                <a:gd name="T1" fmla="*/ 2 h 2"/>
                <a:gd name="T2" fmla="*/ 1 w 2"/>
                <a:gd name="T3" fmla="*/ 2 h 2"/>
                <a:gd name="T4" fmla="*/ 0 w 2"/>
                <a:gd name="T5" fmla="*/ 1 h 2"/>
                <a:gd name="T6" fmla="*/ 1 w 2"/>
                <a:gd name="T7" fmla="*/ 0 h 2"/>
                <a:gd name="T8" fmla="*/ 2 w 2"/>
                <a:gd name="T9" fmla="*/ 0 h 2"/>
                <a:gd name="T10" fmla="*/ 2 w 2"/>
                <a:gd name="T11" fmla="*/ 1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1"/>
                    <a:pt x="0" y="1"/>
                  </a:cubicBezTo>
                  <a:cubicBezTo>
                    <a:pt x="1" y="1"/>
                    <a:pt x="1" y="1"/>
                    <a:pt x="1" y="0"/>
                  </a:cubicBezTo>
                  <a:cubicBezTo>
                    <a:pt x="1" y="0"/>
                    <a:pt x="1" y="0"/>
                    <a:pt x="2" y="0"/>
                  </a:cubicBezTo>
                  <a:cubicBezTo>
                    <a:pt x="2" y="0"/>
                    <a:pt x="2" y="0"/>
                    <a:pt x="2" y="1"/>
                  </a:cubicBezTo>
                  <a:cubicBezTo>
                    <a:pt x="1"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62" name="Freeform 495"/>
            <p:cNvSpPr/>
            <p:nvPr/>
          </p:nvSpPr>
          <p:spPr bwMode="auto">
            <a:xfrm>
              <a:off x="3860" y="2162"/>
              <a:ext cx="5" cy="8"/>
            </a:xfrm>
            <a:custGeom>
              <a:avLst/>
              <a:gdLst>
                <a:gd name="T0" fmla="*/ 0 w 2"/>
                <a:gd name="T1" fmla="*/ 3 h 3"/>
                <a:gd name="T2" fmla="*/ 0 w 2"/>
                <a:gd name="T3" fmla="*/ 3 h 3"/>
                <a:gd name="T4" fmla="*/ 0 w 2"/>
                <a:gd name="T5" fmla="*/ 2 h 3"/>
                <a:gd name="T6" fmla="*/ 1 w 2"/>
                <a:gd name="T7" fmla="*/ 1 h 3"/>
                <a:gd name="T8" fmla="*/ 1 w 2"/>
                <a:gd name="T9" fmla="*/ 0 h 3"/>
                <a:gd name="T10" fmla="*/ 2 w 2"/>
                <a:gd name="T11" fmla="*/ 1 h 3"/>
                <a:gd name="T12" fmla="*/ 1 w 2"/>
                <a:gd name="T13" fmla="*/ 2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3"/>
                  </a:cubicBezTo>
                  <a:cubicBezTo>
                    <a:pt x="0" y="3"/>
                    <a:pt x="0" y="2"/>
                    <a:pt x="0" y="2"/>
                  </a:cubicBezTo>
                  <a:cubicBezTo>
                    <a:pt x="1" y="1"/>
                    <a:pt x="1" y="1"/>
                    <a:pt x="1" y="1"/>
                  </a:cubicBezTo>
                  <a:cubicBezTo>
                    <a:pt x="1" y="0"/>
                    <a:pt x="1" y="0"/>
                    <a:pt x="1" y="0"/>
                  </a:cubicBezTo>
                  <a:cubicBezTo>
                    <a:pt x="2" y="1"/>
                    <a:pt x="2" y="1"/>
                    <a:pt x="2" y="1"/>
                  </a:cubicBezTo>
                  <a:cubicBezTo>
                    <a:pt x="1" y="2"/>
                    <a:pt x="1" y="2"/>
                    <a:pt x="1" y="2"/>
                  </a:cubicBezTo>
                  <a:cubicBezTo>
                    <a:pt x="1" y="3"/>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63" name="Freeform 496"/>
            <p:cNvSpPr/>
            <p:nvPr/>
          </p:nvSpPr>
          <p:spPr bwMode="auto">
            <a:xfrm>
              <a:off x="3865" y="2165"/>
              <a:ext cx="5" cy="8"/>
            </a:xfrm>
            <a:custGeom>
              <a:avLst/>
              <a:gdLst>
                <a:gd name="T0" fmla="*/ 1 w 2"/>
                <a:gd name="T1" fmla="*/ 3 h 3"/>
                <a:gd name="T2" fmla="*/ 0 w 2"/>
                <a:gd name="T3" fmla="*/ 3 h 3"/>
                <a:gd name="T4" fmla="*/ 0 w 2"/>
                <a:gd name="T5" fmla="*/ 2 h 3"/>
                <a:gd name="T6" fmla="*/ 1 w 2"/>
                <a:gd name="T7" fmla="*/ 1 h 3"/>
                <a:gd name="T8" fmla="*/ 2 w 2"/>
                <a:gd name="T9" fmla="*/ 0 h 3"/>
                <a:gd name="T10" fmla="*/ 2 w 2"/>
                <a:gd name="T11" fmla="*/ 1 h 3"/>
                <a:gd name="T12" fmla="*/ 1 w 2"/>
                <a:gd name="T13" fmla="*/ 3 h 3"/>
                <a:gd name="T14" fmla="*/ 1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3"/>
                  </a:moveTo>
                  <a:cubicBezTo>
                    <a:pt x="1" y="3"/>
                    <a:pt x="0" y="3"/>
                    <a:pt x="0" y="3"/>
                  </a:cubicBezTo>
                  <a:cubicBezTo>
                    <a:pt x="0" y="3"/>
                    <a:pt x="0" y="2"/>
                    <a:pt x="0" y="2"/>
                  </a:cubicBezTo>
                  <a:cubicBezTo>
                    <a:pt x="1" y="1"/>
                    <a:pt x="1" y="1"/>
                    <a:pt x="1" y="1"/>
                  </a:cubicBezTo>
                  <a:cubicBezTo>
                    <a:pt x="1" y="0"/>
                    <a:pt x="1" y="0"/>
                    <a:pt x="2" y="0"/>
                  </a:cubicBezTo>
                  <a:cubicBezTo>
                    <a:pt x="2" y="0"/>
                    <a:pt x="2" y="1"/>
                    <a:pt x="2" y="1"/>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64" name="Freeform 497"/>
            <p:cNvSpPr/>
            <p:nvPr/>
          </p:nvSpPr>
          <p:spPr bwMode="auto">
            <a:xfrm>
              <a:off x="3870" y="2168"/>
              <a:ext cx="3"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0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0" y="1"/>
                    <a:pt x="0" y="0"/>
                    <a:pt x="0" y="0"/>
                  </a:cubicBezTo>
                  <a:cubicBezTo>
                    <a:pt x="1" y="0"/>
                    <a:pt x="1" y="0"/>
                    <a:pt x="1" y="0"/>
                  </a:cubicBezTo>
                  <a:cubicBezTo>
                    <a:pt x="1" y="0"/>
                    <a:pt x="1" y="0"/>
                    <a:pt x="1" y="0"/>
                  </a:cubicBezTo>
                  <a:cubicBezTo>
                    <a:pt x="1" y="1"/>
                    <a:pt x="1"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65" name="Freeform 498"/>
            <p:cNvSpPr/>
            <p:nvPr/>
          </p:nvSpPr>
          <p:spPr bwMode="auto">
            <a:xfrm>
              <a:off x="3875" y="2170"/>
              <a:ext cx="5" cy="5"/>
            </a:xfrm>
            <a:custGeom>
              <a:avLst/>
              <a:gdLst>
                <a:gd name="T0" fmla="*/ 0 w 2"/>
                <a:gd name="T1" fmla="*/ 2 h 2"/>
                <a:gd name="T2" fmla="*/ 0 w 2"/>
                <a:gd name="T3" fmla="*/ 2 h 2"/>
                <a:gd name="T4" fmla="*/ 0 w 2"/>
                <a:gd name="T5" fmla="*/ 2 h 2"/>
                <a:gd name="T6" fmla="*/ 1 w 2"/>
                <a:gd name="T7" fmla="*/ 0 h 2"/>
                <a:gd name="T8" fmla="*/ 2 w 2"/>
                <a:gd name="T9" fmla="*/ 0 h 2"/>
                <a:gd name="T10" fmla="*/ 2 w 2"/>
                <a:gd name="T11" fmla="*/ 1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2"/>
                  </a:cubicBezTo>
                  <a:cubicBezTo>
                    <a:pt x="0" y="1"/>
                    <a:pt x="1" y="0"/>
                    <a:pt x="1" y="0"/>
                  </a:cubicBezTo>
                  <a:cubicBezTo>
                    <a:pt x="1" y="0"/>
                    <a:pt x="1" y="0"/>
                    <a:pt x="2" y="0"/>
                  </a:cubicBezTo>
                  <a:cubicBezTo>
                    <a:pt x="2" y="0"/>
                    <a:pt x="2" y="0"/>
                    <a:pt x="2" y="1"/>
                  </a:cubicBezTo>
                  <a:cubicBezTo>
                    <a:pt x="1" y="1"/>
                    <a:pt x="1" y="1"/>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66" name="Freeform 499"/>
            <p:cNvSpPr/>
            <p:nvPr/>
          </p:nvSpPr>
          <p:spPr bwMode="auto">
            <a:xfrm>
              <a:off x="3880" y="2170"/>
              <a:ext cx="5" cy="8"/>
            </a:xfrm>
            <a:custGeom>
              <a:avLst/>
              <a:gdLst>
                <a:gd name="T0" fmla="*/ 0 w 2"/>
                <a:gd name="T1" fmla="*/ 3 h 3"/>
                <a:gd name="T2" fmla="*/ 0 w 2"/>
                <a:gd name="T3" fmla="*/ 3 h 3"/>
                <a:gd name="T4" fmla="*/ 0 w 2"/>
                <a:gd name="T5" fmla="*/ 3 h 3"/>
                <a:gd name="T6" fmla="*/ 1 w 2"/>
                <a:gd name="T7" fmla="*/ 0 h 3"/>
                <a:gd name="T8" fmla="*/ 2 w 2"/>
                <a:gd name="T9" fmla="*/ 0 h 3"/>
                <a:gd name="T10" fmla="*/ 2 w 2"/>
                <a:gd name="T11" fmla="*/ 1 h 3"/>
                <a:gd name="T12" fmla="*/ 1 w 2"/>
                <a:gd name="T13" fmla="*/ 3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3"/>
                  </a:cubicBezTo>
                  <a:cubicBezTo>
                    <a:pt x="0" y="3"/>
                    <a:pt x="0" y="3"/>
                    <a:pt x="0" y="3"/>
                  </a:cubicBezTo>
                  <a:cubicBezTo>
                    <a:pt x="0" y="2"/>
                    <a:pt x="1" y="1"/>
                    <a:pt x="1" y="0"/>
                  </a:cubicBezTo>
                  <a:cubicBezTo>
                    <a:pt x="1" y="0"/>
                    <a:pt x="2" y="0"/>
                    <a:pt x="2" y="0"/>
                  </a:cubicBezTo>
                  <a:cubicBezTo>
                    <a:pt x="2" y="1"/>
                    <a:pt x="2" y="1"/>
                    <a:pt x="2" y="1"/>
                  </a:cubicBezTo>
                  <a:cubicBezTo>
                    <a:pt x="1" y="2"/>
                    <a:pt x="1" y="2"/>
                    <a:pt x="1" y="3"/>
                  </a:cubicBezTo>
                  <a:cubicBezTo>
                    <a:pt x="1"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67" name="Freeform 500"/>
            <p:cNvSpPr/>
            <p:nvPr/>
          </p:nvSpPr>
          <p:spPr bwMode="auto">
            <a:xfrm>
              <a:off x="3883" y="2175"/>
              <a:ext cx="5" cy="5"/>
            </a:xfrm>
            <a:custGeom>
              <a:avLst/>
              <a:gdLst>
                <a:gd name="T0" fmla="*/ 0 w 2"/>
                <a:gd name="T1" fmla="*/ 2 h 2"/>
                <a:gd name="T2" fmla="*/ 0 w 2"/>
                <a:gd name="T3" fmla="*/ 2 h 2"/>
                <a:gd name="T4" fmla="*/ 0 w 2"/>
                <a:gd name="T5" fmla="*/ 1 h 2"/>
                <a:gd name="T6" fmla="*/ 1 w 2"/>
                <a:gd name="T7" fmla="*/ 0 h 2"/>
                <a:gd name="T8" fmla="*/ 2 w 2"/>
                <a:gd name="T9" fmla="*/ 0 h 2"/>
                <a:gd name="T10" fmla="*/ 2 w 2"/>
                <a:gd name="T11" fmla="*/ 0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1"/>
                  </a:cubicBezTo>
                  <a:cubicBezTo>
                    <a:pt x="0" y="1"/>
                    <a:pt x="1" y="0"/>
                    <a:pt x="1" y="0"/>
                  </a:cubicBezTo>
                  <a:cubicBezTo>
                    <a:pt x="1" y="0"/>
                    <a:pt x="2" y="0"/>
                    <a:pt x="2" y="0"/>
                  </a:cubicBezTo>
                  <a:cubicBezTo>
                    <a:pt x="2" y="0"/>
                    <a:pt x="2" y="0"/>
                    <a:pt x="2" y="0"/>
                  </a:cubicBezTo>
                  <a:cubicBezTo>
                    <a:pt x="1" y="1"/>
                    <a:pt x="1" y="1"/>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68" name="Freeform 501"/>
            <p:cNvSpPr/>
            <p:nvPr/>
          </p:nvSpPr>
          <p:spPr bwMode="auto">
            <a:xfrm>
              <a:off x="3860" y="2193"/>
              <a:ext cx="8" cy="15"/>
            </a:xfrm>
            <a:custGeom>
              <a:avLst/>
              <a:gdLst>
                <a:gd name="T0" fmla="*/ 1 w 3"/>
                <a:gd name="T1" fmla="*/ 6 h 6"/>
                <a:gd name="T2" fmla="*/ 1 w 3"/>
                <a:gd name="T3" fmla="*/ 6 h 6"/>
                <a:gd name="T4" fmla="*/ 0 w 3"/>
                <a:gd name="T5" fmla="*/ 6 h 6"/>
                <a:gd name="T6" fmla="*/ 2 w 3"/>
                <a:gd name="T7" fmla="*/ 1 h 6"/>
                <a:gd name="T8" fmla="*/ 2 w 3"/>
                <a:gd name="T9" fmla="*/ 0 h 6"/>
                <a:gd name="T10" fmla="*/ 3 w 3"/>
                <a:gd name="T11" fmla="*/ 1 h 6"/>
                <a:gd name="T12" fmla="*/ 1 w 3"/>
                <a:gd name="T13" fmla="*/ 6 h 6"/>
                <a:gd name="T14" fmla="*/ 1 w 3"/>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1" y="6"/>
                  </a:moveTo>
                  <a:cubicBezTo>
                    <a:pt x="1" y="6"/>
                    <a:pt x="1" y="6"/>
                    <a:pt x="1" y="6"/>
                  </a:cubicBezTo>
                  <a:cubicBezTo>
                    <a:pt x="0" y="6"/>
                    <a:pt x="0" y="6"/>
                    <a:pt x="0" y="6"/>
                  </a:cubicBezTo>
                  <a:cubicBezTo>
                    <a:pt x="2" y="1"/>
                    <a:pt x="2" y="1"/>
                    <a:pt x="2" y="1"/>
                  </a:cubicBezTo>
                  <a:cubicBezTo>
                    <a:pt x="2" y="0"/>
                    <a:pt x="2" y="0"/>
                    <a:pt x="2" y="0"/>
                  </a:cubicBezTo>
                  <a:cubicBezTo>
                    <a:pt x="3" y="0"/>
                    <a:pt x="3" y="1"/>
                    <a:pt x="3" y="1"/>
                  </a:cubicBezTo>
                  <a:cubicBezTo>
                    <a:pt x="1" y="6"/>
                    <a:pt x="1" y="6"/>
                    <a:pt x="1" y="6"/>
                  </a:cubicBezTo>
                  <a:cubicBezTo>
                    <a:pt x="1" y="6"/>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69" name="Freeform 502"/>
            <p:cNvSpPr/>
            <p:nvPr/>
          </p:nvSpPr>
          <p:spPr bwMode="auto">
            <a:xfrm>
              <a:off x="3865" y="2190"/>
              <a:ext cx="5" cy="18"/>
            </a:xfrm>
            <a:custGeom>
              <a:avLst/>
              <a:gdLst>
                <a:gd name="T0" fmla="*/ 0 w 2"/>
                <a:gd name="T1" fmla="*/ 7 h 7"/>
                <a:gd name="T2" fmla="*/ 0 w 2"/>
                <a:gd name="T3" fmla="*/ 7 h 7"/>
                <a:gd name="T4" fmla="*/ 0 w 2"/>
                <a:gd name="T5" fmla="*/ 6 h 7"/>
                <a:gd name="T6" fmla="*/ 2 w 2"/>
                <a:gd name="T7" fmla="*/ 1 h 7"/>
                <a:gd name="T8" fmla="*/ 2 w 2"/>
                <a:gd name="T9" fmla="*/ 0 h 7"/>
                <a:gd name="T10" fmla="*/ 2 w 2"/>
                <a:gd name="T11" fmla="*/ 1 h 7"/>
                <a:gd name="T12" fmla="*/ 1 w 2"/>
                <a:gd name="T13" fmla="*/ 6 h 7"/>
                <a:gd name="T14" fmla="*/ 1 w 2"/>
                <a:gd name="T15" fmla="*/ 6 h 7"/>
                <a:gd name="T16" fmla="*/ 1 w 2"/>
                <a:gd name="T17" fmla="*/ 7 h 7"/>
                <a:gd name="T18" fmla="*/ 0 w 2"/>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7">
                  <a:moveTo>
                    <a:pt x="0" y="7"/>
                  </a:moveTo>
                  <a:cubicBezTo>
                    <a:pt x="0" y="7"/>
                    <a:pt x="0" y="7"/>
                    <a:pt x="0" y="7"/>
                  </a:cubicBezTo>
                  <a:cubicBezTo>
                    <a:pt x="0" y="7"/>
                    <a:pt x="0" y="6"/>
                    <a:pt x="0" y="6"/>
                  </a:cubicBezTo>
                  <a:cubicBezTo>
                    <a:pt x="1" y="4"/>
                    <a:pt x="1" y="3"/>
                    <a:pt x="2" y="1"/>
                  </a:cubicBezTo>
                  <a:cubicBezTo>
                    <a:pt x="2" y="1"/>
                    <a:pt x="2" y="0"/>
                    <a:pt x="2" y="0"/>
                  </a:cubicBezTo>
                  <a:cubicBezTo>
                    <a:pt x="2" y="0"/>
                    <a:pt x="2" y="1"/>
                    <a:pt x="2" y="1"/>
                  </a:cubicBezTo>
                  <a:cubicBezTo>
                    <a:pt x="2" y="3"/>
                    <a:pt x="1" y="4"/>
                    <a:pt x="1" y="6"/>
                  </a:cubicBezTo>
                  <a:cubicBezTo>
                    <a:pt x="1" y="6"/>
                    <a:pt x="1" y="6"/>
                    <a:pt x="1" y="6"/>
                  </a:cubicBezTo>
                  <a:cubicBezTo>
                    <a:pt x="1" y="7"/>
                    <a:pt x="1" y="7"/>
                    <a:pt x="1" y="7"/>
                  </a:cubicBezTo>
                  <a:cubicBezTo>
                    <a:pt x="1" y="7"/>
                    <a:pt x="0" y="7"/>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70" name="Freeform 503"/>
            <p:cNvSpPr/>
            <p:nvPr/>
          </p:nvSpPr>
          <p:spPr bwMode="auto">
            <a:xfrm>
              <a:off x="3870" y="2188"/>
              <a:ext cx="5" cy="17"/>
            </a:xfrm>
            <a:custGeom>
              <a:avLst/>
              <a:gdLst>
                <a:gd name="T0" fmla="*/ 0 w 2"/>
                <a:gd name="T1" fmla="*/ 7 h 7"/>
                <a:gd name="T2" fmla="*/ 0 w 2"/>
                <a:gd name="T3" fmla="*/ 7 h 7"/>
                <a:gd name="T4" fmla="*/ 0 w 2"/>
                <a:gd name="T5" fmla="*/ 6 h 7"/>
                <a:gd name="T6" fmla="*/ 1 w 2"/>
                <a:gd name="T7" fmla="*/ 1 h 7"/>
                <a:gd name="T8" fmla="*/ 2 w 2"/>
                <a:gd name="T9" fmla="*/ 0 h 7"/>
                <a:gd name="T10" fmla="*/ 2 w 2"/>
                <a:gd name="T11" fmla="*/ 1 h 7"/>
                <a:gd name="T12" fmla="*/ 1 w 2"/>
                <a:gd name="T13" fmla="*/ 6 h 7"/>
                <a:gd name="T14" fmla="*/ 1 w 2"/>
                <a:gd name="T15" fmla="*/ 6 h 7"/>
                <a:gd name="T16" fmla="*/ 1 w 2"/>
                <a:gd name="T17" fmla="*/ 7 h 7"/>
                <a:gd name="T18" fmla="*/ 0 w 2"/>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7">
                  <a:moveTo>
                    <a:pt x="0" y="7"/>
                  </a:moveTo>
                  <a:cubicBezTo>
                    <a:pt x="0" y="7"/>
                    <a:pt x="0" y="7"/>
                    <a:pt x="0" y="7"/>
                  </a:cubicBezTo>
                  <a:cubicBezTo>
                    <a:pt x="0" y="7"/>
                    <a:pt x="0" y="6"/>
                    <a:pt x="0" y="6"/>
                  </a:cubicBezTo>
                  <a:cubicBezTo>
                    <a:pt x="0" y="4"/>
                    <a:pt x="1" y="2"/>
                    <a:pt x="1" y="1"/>
                  </a:cubicBezTo>
                  <a:cubicBezTo>
                    <a:pt x="2" y="0"/>
                    <a:pt x="2" y="0"/>
                    <a:pt x="2" y="0"/>
                  </a:cubicBezTo>
                  <a:cubicBezTo>
                    <a:pt x="2" y="0"/>
                    <a:pt x="2" y="1"/>
                    <a:pt x="2" y="1"/>
                  </a:cubicBezTo>
                  <a:cubicBezTo>
                    <a:pt x="2" y="2"/>
                    <a:pt x="1" y="4"/>
                    <a:pt x="1" y="6"/>
                  </a:cubicBezTo>
                  <a:cubicBezTo>
                    <a:pt x="1" y="6"/>
                    <a:pt x="1" y="6"/>
                    <a:pt x="1" y="6"/>
                  </a:cubicBezTo>
                  <a:cubicBezTo>
                    <a:pt x="1" y="7"/>
                    <a:pt x="1" y="7"/>
                    <a:pt x="1" y="7"/>
                  </a:cubicBezTo>
                  <a:cubicBezTo>
                    <a:pt x="0" y="7"/>
                    <a:pt x="0" y="7"/>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71" name="Freeform 504"/>
            <p:cNvSpPr/>
            <p:nvPr/>
          </p:nvSpPr>
          <p:spPr bwMode="auto">
            <a:xfrm>
              <a:off x="3875" y="2183"/>
              <a:ext cx="5" cy="17"/>
            </a:xfrm>
            <a:custGeom>
              <a:avLst/>
              <a:gdLst>
                <a:gd name="T0" fmla="*/ 0 w 2"/>
                <a:gd name="T1" fmla="*/ 7 h 7"/>
                <a:gd name="T2" fmla="*/ 0 w 2"/>
                <a:gd name="T3" fmla="*/ 7 h 7"/>
                <a:gd name="T4" fmla="*/ 0 w 2"/>
                <a:gd name="T5" fmla="*/ 6 h 7"/>
                <a:gd name="T6" fmla="*/ 1 w 2"/>
                <a:gd name="T7" fmla="*/ 1 h 7"/>
                <a:gd name="T8" fmla="*/ 2 w 2"/>
                <a:gd name="T9" fmla="*/ 0 h 7"/>
                <a:gd name="T10" fmla="*/ 2 w 2"/>
                <a:gd name="T11" fmla="*/ 1 h 7"/>
                <a:gd name="T12" fmla="*/ 1 w 2"/>
                <a:gd name="T13" fmla="*/ 7 h 7"/>
                <a:gd name="T14" fmla="*/ 0 w 2"/>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7">
                  <a:moveTo>
                    <a:pt x="0" y="7"/>
                  </a:moveTo>
                  <a:cubicBezTo>
                    <a:pt x="0" y="7"/>
                    <a:pt x="0" y="7"/>
                    <a:pt x="0" y="7"/>
                  </a:cubicBezTo>
                  <a:cubicBezTo>
                    <a:pt x="0" y="7"/>
                    <a:pt x="0" y="7"/>
                    <a:pt x="0" y="6"/>
                  </a:cubicBezTo>
                  <a:cubicBezTo>
                    <a:pt x="1" y="4"/>
                    <a:pt x="1" y="3"/>
                    <a:pt x="1" y="1"/>
                  </a:cubicBezTo>
                  <a:cubicBezTo>
                    <a:pt x="2" y="0"/>
                    <a:pt x="2" y="0"/>
                    <a:pt x="2" y="0"/>
                  </a:cubicBezTo>
                  <a:cubicBezTo>
                    <a:pt x="2" y="0"/>
                    <a:pt x="2" y="0"/>
                    <a:pt x="2" y="1"/>
                  </a:cubicBezTo>
                  <a:cubicBezTo>
                    <a:pt x="2" y="3"/>
                    <a:pt x="1" y="5"/>
                    <a:pt x="1" y="7"/>
                  </a:cubicBezTo>
                  <a:cubicBezTo>
                    <a:pt x="1" y="7"/>
                    <a:pt x="0" y="7"/>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72" name="Freeform 505"/>
            <p:cNvSpPr/>
            <p:nvPr/>
          </p:nvSpPr>
          <p:spPr bwMode="auto">
            <a:xfrm>
              <a:off x="3845" y="2147"/>
              <a:ext cx="5" cy="10"/>
            </a:xfrm>
            <a:custGeom>
              <a:avLst/>
              <a:gdLst>
                <a:gd name="T0" fmla="*/ 1 w 2"/>
                <a:gd name="T1" fmla="*/ 4 h 4"/>
                <a:gd name="T2" fmla="*/ 1 w 2"/>
                <a:gd name="T3" fmla="*/ 4 h 4"/>
                <a:gd name="T4" fmla="*/ 0 w 2"/>
                <a:gd name="T5" fmla="*/ 4 h 4"/>
                <a:gd name="T6" fmla="*/ 1 w 2"/>
                <a:gd name="T7" fmla="*/ 0 h 4"/>
                <a:gd name="T8" fmla="*/ 2 w 2"/>
                <a:gd name="T9" fmla="*/ 0 h 4"/>
                <a:gd name="T10" fmla="*/ 2 w 2"/>
                <a:gd name="T11" fmla="*/ 1 h 4"/>
                <a:gd name="T12" fmla="*/ 1 w 2"/>
                <a:gd name="T13" fmla="*/ 4 h 4"/>
                <a:gd name="T14" fmla="*/ 1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1" y="4"/>
                  </a:moveTo>
                  <a:cubicBezTo>
                    <a:pt x="1" y="4"/>
                    <a:pt x="1" y="4"/>
                    <a:pt x="1" y="4"/>
                  </a:cubicBezTo>
                  <a:cubicBezTo>
                    <a:pt x="0" y="4"/>
                    <a:pt x="0" y="4"/>
                    <a:pt x="0" y="4"/>
                  </a:cubicBezTo>
                  <a:cubicBezTo>
                    <a:pt x="0" y="3"/>
                    <a:pt x="1" y="1"/>
                    <a:pt x="1" y="0"/>
                  </a:cubicBezTo>
                  <a:cubicBezTo>
                    <a:pt x="1" y="0"/>
                    <a:pt x="2" y="0"/>
                    <a:pt x="2" y="0"/>
                  </a:cubicBezTo>
                  <a:cubicBezTo>
                    <a:pt x="2" y="0"/>
                    <a:pt x="2" y="1"/>
                    <a:pt x="2" y="1"/>
                  </a:cubicBezTo>
                  <a:cubicBezTo>
                    <a:pt x="2"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73" name="Freeform 506"/>
            <p:cNvSpPr/>
            <p:nvPr/>
          </p:nvSpPr>
          <p:spPr bwMode="auto">
            <a:xfrm>
              <a:off x="3853" y="2145"/>
              <a:ext cx="5" cy="10"/>
            </a:xfrm>
            <a:custGeom>
              <a:avLst/>
              <a:gdLst>
                <a:gd name="T0" fmla="*/ 0 w 2"/>
                <a:gd name="T1" fmla="*/ 4 h 4"/>
                <a:gd name="T2" fmla="*/ 0 w 2"/>
                <a:gd name="T3" fmla="*/ 4 h 4"/>
                <a:gd name="T4" fmla="*/ 0 w 2"/>
                <a:gd name="T5" fmla="*/ 3 h 4"/>
                <a:gd name="T6" fmla="*/ 1 w 2"/>
                <a:gd name="T7" fmla="*/ 0 h 4"/>
                <a:gd name="T8" fmla="*/ 2 w 2"/>
                <a:gd name="T9" fmla="*/ 0 h 4"/>
                <a:gd name="T10" fmla="*/ 2 w 2"/>
                <a:gd name="T11" fmla="*/ 0 h 4"/>
                <a:gd name="T12" fmla="*/ 1 w 2"/>
                <a:gd name="T13" fmla="*/ 4 h 4"/>
                <a:gd name="T14" fmla="*/ 0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0" y="4"/>
                  </a:moveTo>
                  <a:cubicBezTo>
                    <a:pt x="0" y="4"/>
                    <a:pt x="0" y="4"/>
                    <a:pt x="0" y="4"/>
                  </a:cubicBezTo>
                  <a:cubicBezTo>
                    <a:pt x="0" y="4"/>
                    <a:pt x="0" y="4"/>
                    <a:pt x="0" y="3"/>
                  </a:cubicBezTo>
                  <a:cubicBezTo>
                    <a:pt x="0" y="2"/>
                    <a:pt x="1" y="1"/>
                    <a:pt x="1" y="0"/>
                  </a:cubicBezTo>
                  <a:cubicBezTo>
                    <a:pt x="1" y="0"/>
                    <a:pt x="1" y="0"/>
                    <a:pt x="2" y="0"/>
                  </a:cubicBezTo>
                  <a:cubicBezTo>
                    <a:pt x="2" y="0"/>
                    <a:pt x="2" y="0"/>
                    <a:pt x="2" y="0"/>
                  </a:cubicBezTo>
                  <a:cubicBezTo>
                    <a:pt x="1" y="1"/>
                    <a:pt x="1" y="3"/>
                    <a:pt x="1" y="4"/>
                  </a:cubicBezTo>
                  <a:cubicBezTo>
                    <a:pt x="0" y="4"/>
                    <a:pt x="0"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74" name="Freeform 507"/>
            <p:cNvSpPr/>
            <p:nvPr/>
          </p:nvSpPr>
          <p:spPr bwMode="auto">
            <a:xfrm>
              <a:off x="3855" y="2142"/>
              <a:ext cx="8" cy="13"/>
            </a:xfrm>
            <a:custGeom>
              <a:avLst/>
              <a:gdLst>
                <a:gd name="T0" fmla="*/ 1 w 3"/>
                <a:gd name="T1" fmla="*/ 5 h 5"/>
                <a:gd name="T2" fmla="*/ 1 w 3"/>
                <a:gd name="T3" fmla="*/ 5 h 5"/>
                <a:gd name="T4" fmla="*/ 0 w 3"/>
                <a:gd name="T5" fmla="*/ 4 h 5"/>
                <a:gd name="T6" fmla="*/ 2 w 3"/>
                <a:gd name="T7" fmla="*/ 0 h 5"/>
                <a:gd name="T8" fmla="*/ 3 w 3"/>
                <a:gd name="T9" fmla="*/ 0 h 5"/>
                <a:gd name="T10" fmla="*/ 3 w 3"/>
                <a:gd name="T11" fmla="*/ 0 h 5"/>
                <a:gd name="T12" fmla="*/ 1 w 3"/>
                <a:gd name="T13" fmla="*/ 4 h 5"/>
                <a:gd name="T14" fmla="*/ 1 w 3"/>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5">
                  <a:moveTo>
                    <a:pt x="1" y="5"/>
                  </a:moveTo>
                  <a:cubicBezTo>
                    <a:pt x="1" y="5"/>
                    <a:pt x="1" y="5"/>
                    <a:pt x="1" y="5"/>
                  </a:cubicBezTo>
                  <a:cubicBezTo>
                    <a:pt x="0" y="5"/>
                    <a:pt x="0" y="4"/>
                    <a:pt x="0" y="4"/>
                  </a:cubicBezTo>
                  <a:cubicBezTo>
                    <a:pt x="1" y="3"/>
                    <a:pt x="1" y="1"/>
                    <a:pt x="2" y="0"/>
                  </a:cubicBezTo>
                  <a:cubicBezTo>
                    <a:pt x="2" y="0"/>
                    <a:pt x="3" y="0"/>
                    <a:pt x="3" y="0"/>
                  </a:cubicBezTo>
                  <a:cubicBezTo>
                    <a:pt x="3" y="0"/>
                    <a:pt x="3" y="0"/>
                    <a:pt x="3" y="0"/>
                  </a:cubicBezTo>
                  <a:cubicBezTo>
                    <a:pt x="2" y="2"/>
                    <a:pt x="2" y="3"/>
                    <a:pt x="1" y="4"/>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75" name="Freeform 508"/>
            <p:cNvSpPr/>
            <p:nvPr/>
          </p:nvSpPr>
          <p:spPr bwMode="auto">
            <a:xfrm>
              <a:off x="3863" y="2137"/>
              <a:ext cx="5" cy="13"/>
            </a:xfrm>
            <a:custGeom>
              <a:avLst/>
              <a:gdLst>
                <a:gd name="T0" fmla="*/ 0 w 2"/>
                <a:gd name="T1" fmla="*/ 5 h 5"/>
                <a:gd name="T2" fmla="*/ 0 w 2"/>
                <a:gd name="T3" fmla="*/ 5 h 5"/>
                <a:gd name="T4" fmla="*/ 0 w 2"/>
                <a:gd name="T5" fmla="*/ 5 h 5"/>
                <a:gd name="T6" fmla="*/ 2 w 2"/>
                <a:gd name="T7" fmla="*/ 0 h 5"/>
                <a:gd name="T8" fmla="*/ 2 w 2"/>
                <a:gd name="T9" fmla="*/ 0 h 5"/>
                <a:gd name="T10" fmla="*/ 2 w 2"/>
                <a:gd name="T11" fmla="*/ 1 h 5"/>
                <a:gd name="T12" fmla="*/ 1 w 2"/>
                <a:gd name="T13" fmla="*/ 5 h 5"/>
                <a:gd name="T14" fmla="*/ 0 w 2"/>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0" y="5"/>
                  </a:moveTo>
                  <a:cubicBezTo>
                    <a:pt x="0" y="5"/>
                    <a:pt x="0" y="5"/>
                    <a:pt x="0" y="5"/>
                  </a:cubicBezTo>
                  <a:cubicBezTo>
                    <a:pt x="0" y="5"/>
                    <a:pt x="0" y="5"/>
                    <a:pt x="0" y="5"/>
                  </a:cubicBezTo>
                  <a:cubicBezTo>
                    <a:pt x="2" y="0"/>
                    <a:pt x="2" y="0"/>
                    <a:pt x="2" y="0"/>
                  </a:cubicBezTo>
                  <a:cubicBezTo>
                    <a:pt x="2" y="0"/>
                    <a:pt x="2" y="0"/>
                    <a:pt x="2" y="0"/>
                  </a:cubicBezTo>
                  <a:cubicBezTo>
                    <a:pt x="2" y="0"/>
                    <a:pt x="2" y="0"/>
                    <a:pt x="2" y="1"/>
                  </a:cubicBezTo>
                  <a:cubicBezTo>
                    <a:pt x="1" y="5"/>
                    <a:pt x="1" y="5"/>
                    <a:pt x="1" y="5"/>
                  </a:cubicBezTo>
                  <a:cubicBezTo>
                    <a:pt x="1" y="5"/>
                    <a:pt x="0" y="5"/>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76" name="Freeform 509"/>
            <p:cNvSpPr/>
            <p:nvPr/>
          </p:nvSpPr>
          <p:spPr bwMode="auto">
            <a:xfrm>
              <a:off x="3870" y="2132"/>
              <a:ext cx="5" cy="15"/>
            </a:xfrm>
            <a:custGeom>
              <a:avLst/>
              <a:gdLst>
                <a:gd name="T0" fmla="*/ 0 w 2"/>
                <a:gd name="T1" fmla="*/ 6 h 6"/>
                <a:gd name="T2" fmla="*/ 0 w 2"/>
                <a:gd name="T3" fmla="*/ 6 h 6"/>
                <a:gd name="T4" fmla="*/ 0 w 2"/>
                <a:gd name="T5" fmla="*/ 5 h 6"/>
                <a:gd name="T6" fmla="*/ 1 w 2"/>
                <a:gd name="T7" fmla="*/ 1 h 6"/>
                <a:gd name="T8" fmla="*/ 2 w 2"/>
                <a:gd name="T9" fmla="*/ 0 h 6"/>
                <a:gd name="T10" fmla="*/ 2 w 2"/>
                <a:gd name="T11" fmla="*/ 1 h 6"/>
                <a:gd name="T12" fmla="*/ 1 w 2"/>
                <a:gd name="T13" fmla="*/ 6 h 6"/>
                <a:gd name="T14" fmla="*/ 0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6"/>
                  </a:moveTo>
                  <a:cubicBezTo>
                    <a:pt x="0" y="6"/>
                    <a:pt x="0" y="6"/>
                    <a:pt x="0" y="6"/>
                  </a:cubicBezTo>
                  <a:cubicBezTo>
                    <a:pt x="0" y="6"/>
                    <a:pt x="0" y="6"/>
                    <a:pt x="0" y="5"/>
                  </a:cubicBezTo>
                  <a:cubicBezTo>
                    <a:pt x="0" y="4"/>
                    <a:pt x="1" y="2"/>
                    <a:pt x="1" y="1"/>
                  </a:cubicBezTo>
                  <a:cubicBezTo>
                    <a:pt x="1" y="0"/>
                    <a:pt x="2" y="0"/>
                    <a:pt x="2" y="0"/>
                  </a:cubicBezTo>
                  <a:cubicBezTo>
                    <a:pt x="2" y="0"/>
                    <a:pt x="2" y="1"/>
                    <a:pt x="2" y="1"/>
                  </a:cubicBezTo>
                  <a:cubicBezTo>
                    <a:pt x="2" y="2"/>
                    <a:pt x="1" y="4"/>
                    <a:pt x="1" y="6"/>
                  </a:cubicBezTo>
                  <a:cubicBezTo>
                    <a:pt x="1" y="6"/>
                    <a:pt x="0" y="6"/>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77" name="Freeform 510"/>
            <p:cNvSpPr/>
            <p:nvPr/>
          </p:nvSpPr>
          <p:spPr bwMode="auto">
            <a:xfrm>
              <a:off x="3875" y="2130"/>
              <a:ext cx="8" cy="15"/>
            </a:xfrm>
            <a:custGeom>
              <a:avLst/>
              <a:gdLst>
                <a:gd name="T0" fmla="*/ 1 w 3"/>
                <a:gd name="T1" fmla="*/ 6 h 6"/>
                <a:gd name="T2" fmla="*/ 0 w 3"/>
                <a:gd name="T3" fmla="*/ 5 h 6"/>
                <a:gd name="T4" fmla="*/ 0 w 3"/>
                <a:gd name="T5" fmla="*/ 5 h 6"/>
                <a:gd name="T6" fmla="*/ 2 w 3"/>
                <a:gd name="T7" fmla="*/ 0 h 6"/>
                <a:gd name="T8" fmla="*/ 2 w 3"/>
                <a:gd name="T9" fmla="*/ 0 h 6"/>
                <a:gd name="T10" fmla="*/ 3 w 3"/>
                <a:gd name="T11" fmla="*/ 0 h 6"/>
                <a:gd name="T12" fmla="*/ 1 w 3"/>
                <a:gd name="T13" fmla="*/ 5 h 6"/>
                <a:gd name="T14" fmla="*/ 1 w 3"/>
                <a:gd name="T15" fmla="*/ 5 h 6"/>
                <a:gd name="T16" fmla="*/ 1 w 3"/>
                <a:gd name="T17" fmla="*/ 6 h 6"/>
                <a:gd name="T18" fmla="*/ 1 w 3"/>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6">
                  <a:moveTo>
                    <a:pt x="1" y="6"/>
                  </a:moveTo>
                  <a:cubicBezTo>
                    <a:pt x="0" y="6"/>
                    <a:pt x="0" y="6"/>
                    <a:pt x="0" y="5"/>
                  </a:cubicBezTo>
                  <a:cubicBezTo>
                    <a:pt x="0" y="5"/>
                    <a:pt x="0" y="5"/>
                    <a:pt x="0" y="5"/>
                  </a:cubicBezTo>
                  <a:cubicBezTo>
                    <a:pt x="1" y="3"/>
                    <a:pt x="1" y="2"/>
                    <a:pt x="2" y="0"/>
                  </a:cubicBezTo>
                  <a:cubicBezTo>
                    <a:pt x="2" y="0"/>
                    <a:pt x="2" y="0"/>
                    <a:pt x="2" y="0"/>
                  </a:cubicBezTo>
                  <a:cubicBezTo>
                    <a:pt x="3" y="0"/>
                    <a:pt x="3" y="0"/>
                    <a:pt x="3" y="0"/>
                  </a:cubicBezTo>
                  <a:cubicBezTo>
                    <a:pt x="2" y="2"/>
                    <a:pt x="1" y="3"/>
                    <a:pt x="1" y="5"/>
                  </a:cubicBezTo>
                  <a:cubicBezTo>
                    <a:pt x="1" y="5"/>
                    <a:pt x="1" y="5"/>
                    <a:pt x="1" y="5"/>
                  </a:cubicBezTo>
                  <a:cubicBezTo>
                    <a:pt x="1" y="5"/>
                    <a:pt x="1" y="5"/>
                    <a:pt x="1" y="6"/>
                  </a:cubicBezTo>
                  <a:cubicBezTo>
                    <a:pt x="1" y="6"/>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78" name="Freeform 511"/>
            <p:cNvSpPr/>
            <p:nvPr/>
          </p:nvSpPr>
          <p:spPr bwMode="auto">
            <a:xfrm>
              <a:off x="3880" y="2127"/>
              <a:ext cx="5" cy="15"/>
            </a:xfrm>
            <a:custGeom>
              <a:avLst/>
              <a:gdLst>
                <a:gd name="T0" fmla="*/ 0 w 2"/>
                <a:gd name="T1" fmla="*/ 6 h 6"/>
                <a:gd name="T2" fmla="*/ 0 w 2"/>
                <a:gd name="T3" fmla="*/ 6 h 6"/>
                <a:gd name="T4" fmla="*/ 0 w 2"/>
                <a:gd name="T5" fmla="*/ 5 h 6"/>
                <a:gd name="T6" fmla="*/ 1 w 2"/>
                <a:gd name="T7" fmla="*/ 1 h 6"/>
                <a:gd name="T8" fmla="*/ 2 w 2"/>
                <a:gd name="T9" fmla="*/ 0 h 6"/>
                <a:gd name="T10" fmla="*/ 2 w 2"/>
                <a:gd name="T11" fmla="*/ 1 h 6"/>
                <a:gd name="T12" fmla="*/ 1 w 2"/>
                <a:gd name="T13" fmla="*/ 5 h 6"/>
                <a:gd name="T14" fmla="*/ 1 w 2"/>
                <a:gd name="T15" fmla="*/ 5 h 6"/>
                <a:gd name="T16" fmla="*/ 1 w 2"/>
                <a:gd name="T17" fmla="*/ 6 h 6"/>
                <a:gd name="T18" fmla="*/ 0 w 2"/>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6">
                  <a:moveTo>
                    <a:pt x="0" y="6"/>
                  </a:moveTo>
                  <a:cubicBezTo>
                    <a:pt x="0" y="6"/>
                    <a:pt x="0" y="6"/>
                    <a:pt x="0" y="6"/>
                  </a:cubicBezTo>
                  <a:cubicBezTo>
                    <a:pt x="0" y="6"/>
                    <a:pt x="0" y="6"/>
                    <a:pt x="0" y="5"/>
                  </a:cubicBezTo>
                  <a:cubicBezTo>
                    <a:pt x="0" y="4"/>
                    <a:pt x="1" y="2"/>
                    <a:pt x="1" y="1"/>
                  </a:cubicBezTo>
                  <a:cubicBezTo>
                    <a:pt x="2" y="0"/>
                    <a:pt x="2" y="0"/>
                    <a:pt x="2" y="0"/>
                  </a:cubicBezTo>
                  <a:cubicBezTo>
                    <a:pt x="2" y="0"/>
                    <a:pt x="2" y="1"/>
                    <a:pt x="2" y="1"/>
                  </a:cubicBezTo>
                  <a:cubicBezTo>
                    <a:pt x="2" y="2"/>
                    <a:pt x="1" y="4"/>
                    <a:pt x="1" y="5"/>
                  </a:cubicBezTo>
                  <a:cubicBezTo>
                    <a:pt x="1" y="5"/>
                    <a:pt x="1" y="5"/>
                    <a:pt x="1" y="5"/>
                  </a:cubicBezTo>
                  <a:cubicBezTo>
                    <a:pt x="1" y="6"/>
                    <a:pt x="1" y="6"/>
                    <a:pt x="1" y="6"/>
                  </a:cubicBezTo>
                  <a:cubicBezTo>
                    <a:pt x="1" y="6"/>
                    <a:pt x="0" y="6"/>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79" name="Freeform 512"/>
            <p:cNvSpPr/>
            <p:nvPr/>
          </p:nvSpPr>
          <p:spPr bwMode="auto">
            <a:xfrm>
              <a:off x="3848" y="2107"/>
              <a:ext cx="42" cy="23"/>
            </a:xfrm>
            <a:custGeom>
              <a:avLst/>
              <a:gdLst>
                <a:gd name="T0" fmla="*/ 16 w 17"/>
                <a:gd name="T1" fmla="*/ 9 h 9"/>
                <a:gd name="T2" fmla="*/ 16 w 17"/>
                <a:gd name="T3" fmla="*/ 8 h 9"/>
                <a:gd name="T4" fmla="*/ 14 w 17"/>
                <a:gd name="T5" fmla="*/ 6 h 9"/>
                <a:gd name="T6" fmla="*/ 3 w 17"/>
                <a:gd name="T7" fmla="*/ 1 h 9"/>
                <a:gd name="T8" fmla="*/ 0 w 17"/>
                <a:gd name="T9" fmla="*/ 1 h 9"/>
                <a:gd name="T10" fmla="*/ 0 w 17"/>
                <a:gd name="T11" fmla="*/ 0 h 9"/>
                <a:gd name="T12" fmla="*/ 0 w 17"/>
                <a:gd name="T13" fmla="*/ 0 h 9"/>
                <a:gd name="T14" fmla="*/ 3 w 17"/>
                <a:gd name="T15" fmla="*/ 0 h 9"/>
                <a:gd name="T16" fmla="*/ 15 w 17"/>
                <a:gd name="T17" fmla="*/ 6 h 9"/>
                <a:gd name="T18" fmla="*/ 16 w 17"/>
                <a:gd name="T19" fmla="*/ 8 h 9"/>
                <a:gd name="T20" fmla="*/ 16 w 17"/>
                <a:gd name="T21" fmla="*/ 9 h 9"/>
                <a:gd name="T22" fmla="*/ 16 w 17"/>
                <a:gd name="T2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9">
                  <a:moveTo>
                    <a:pt x="16" y="9"/>
                  </a:moveTo>
                  <a:cubicBezTo>
                    <a:pt x="16" y="9"/>
                    <a:pt x="16" y="8"/>
                    <a:pt x="16" y="8"/>
                  </a:cubicBezTo>
                  <a:cubicBezTo>
                    <a:pt x="15" y="8"/>
                    <a:pt x="15" y="7"/>
                    <a:pt x="14" y="6"/>
                  </a:cubicBezTo>
                  <a:cubicBezTo>
                    <a:pt x="12" y="3"/>
                    <a:pt x="8" y="1"/>
                    <a:pt x="3" y="1"/>
                  </a:cubicBezTo>
                  <a:cubicBezTo>
                    <a:pt x="2" y="1"/>
                    <a:pt x="1" y="1"/>
                    <a:pt x="0" y="1"/>
                  </a:cubicBezTo>
                  <a:cubicBezTo>
                    <a:pt x="0" y="1"/>
                    <a:pt x="0" y="0"/>
                    <a:pt x="0" y="0"/>
                  </a:cubicBezTo>
                  <a:cubicBezTo>
                    <a:pt x="0" y="0"/>
                    <a:pt x="0" y="0"/>
                    <a:pt x="0" y="0"/>
                  </a:cubicBezTo>
                  <a:cubicBezTo>
                    <a:pt x="1" y="0"/>
                    <a:pt x="2" y="0"/>
                    <a:pt x="3" y="0"/>
                  </a:cubicBezTo>
                  <a:cubicBezTo>
                    <a:pt x="8" y="0"/>
                    <a:pt x="13" y="3"/>
                    <a:pt x="15" y="6"/>
                  </a:cubicBezTo>
                  <a:cubicBezTo>
                    <a:pt x="16" y="6"/>
                    <a:pt x="16" y="7"/>
                    <a:pt x="16" y="8"/>
                  </a:cubicBezTo>
                  <a:cubicBezTo>
                    <a:pt x="17" y="8"/>
                    <a:pt x="16" y="8"/>
                    <a:pt x="16" y="9"/>
                  </a:cubicBezTo>
                  <a:cubicBezTo>
                    <a:pt x="16" y="9"/>
                    <a:pt x="16" y="9"/>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80" name="Freeform 513"/>
            <p:cNvSpPr/>
            <p:nvPr/>
          </p:nvSpPr>
          <p:spPr bwMode="auto">
            <a:xfrm>
              <a:off x="3885" y="2140"/>
              <a:ext cx="8" cy="35"/>
            </a:xfrm>
            <a:custGeom>
              <a:avLst/>
              <a:gdLst>
                <a:gd name="T0" fmla="*/ 1 w 3"/>
                <a:gd name="T1" fmla="*/ 14 h 14"/>
                <a:gd name="T2" fmla="*/ 1 w 3"/>
                <a:gd name="T3" fmla="*/ 14 h 14"/>
                <a:gd name="T4" fmla="*/ 0 w 3"/>
                <a:gd name="T5" fmla="*/ 13 h 14"/>
                <a:gd name="T6" fmla="*/ 1 w 3"/>
                <a:gd name="T7" fmla="*/ 1 h 14"/>
                <a:gd name="T8" fmla="*/ 1 w 3"/>
                <a:gd name="T9" fmla="*/ 0 h 14"/>
                <a:gd name="T10" fmla="*/ 2 w 3"/>
                <a:gd name="T11" fmla="*/ 1 h 14"/>
                <a:gd name="T12" fmla="*/ 1 w 3"/>
                <a:gd name="T13" fmla="*/ 13 h 14"/>
                <a:gd name="T14" fmla="*/ 1 w 3"/>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4">
                  <a:moveTo>
                    <a:pt x="1" y="14"/>
                  </a:moveTo>
                  <a:cubicBezTo>
                    <a:pt x="1" y="14"/>
                    <a:pt x="1" y="14"/>
                    <a:pt x="1" y="14"/>
                  </a:cubicBezTo>
                  <a:cubicBezTo>
                    <a:pt x="1" y="14"/>
                    <a:pt x="0" y="13"/>
                    <a:pt x="0" y="13"/>
                  </a:cubicBezTo>
                  <a:cubicBezTo>
                    <a:pt x="2" y="10"/>
                    <a:pt x="2" y="5"/>
                    <a:pt x="1" y="1"/>
                  </a:cubicBezTo>
                  <a:cubicBezTo>
                    <a:pt x="1" y="1"/>
                    <a:pt x="1" y="0"/>
                    <a:pt x="1" y="0"/>
                  </a:cubicBezTo>
                  <a:cubicBezTo>
                    <a:pt x="2" y="0"/>
                    <a:pt x="2" y="1"/>
                    <a:pt x="2" y="1"/>
                  </a:cubicBezTo>
                  <a:cubicBezTo>
                    <a:pt x="3" y="5"/>
                    <a:pt x="3" y="10"/>
                    <a:pt x="1" y="13"/>
                  </a:cubicBezTo>
                  <a:cubicBezTo>
                    <a:pt x="1" y="14"/>
                    <a:pt x="1" y="14"/>
                    <a:pt x="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81" name="Freeform 514"/>
            <p:cNvSpPr/>
            <p:nvPr/>
          </p:nvSpPr>
          <p:spPr bwMode="auto">
            <a:xfrm>
              <a:off x="3858" y="2178"/>
              <a:ext cx="27" cy="20"/>
            </a:xfrm>
            <a:custGeom>
              <a:avLst/>
              <a:gdLst>
                <a:gd name="T0" fmla="*/ 1 w 11"/>
                <a:gd name="T1" fmla="*/ 8 h 8"/>
                <a:gd name="T2" fmla="*/ 0 w 11"/>
                <a:gd name="T3" fmla="*/ 8 h 8"/>
                <a:gd name="T4" fmla="*/ 1 w 11"/>
                <a:gd name="T5" fmla="*/ 7 h 8"/>
                <a:gd name="T6" fmla="*/ 11 w 11"/>
                <a:gd name="T7" fmla="*/ 0 h 8"/>
                <a:gd name="T8" fmla="*/ 11 w 11"/>
                <a:gd name="T9" fmla="*/ 0 h 8"/>
                <a:gd name="T10" fmla="*/ 11 w 11"/>
                <a:gd name="T11" fmla="*/ 1 h 8"/>
                <a:gd name="T12" fmla="*/ 1 w 11"/>
                <a:gd name="T13" fmla="*/ 8 h 8"/>
                <a:gd name="T14" fmla="*/ 1 w 11"/>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8">
                  <a:moveTo>
                    <a:pt x="1" y="8"/>
                  </a:moveTo>
                  <a:cubicBezTo>
                    <a:pt x="1" y="8"/>
                    <a:pt x="1" y="8"/>
                    <a:pt x="0" y="8"/>
                  </a:cubicBezTo>
                  <a:cubicBezTo>
                    <a:pt x="0" y="7"/>
                    <a:pt x="0" y="7"/>
                    <a:pt x="1" y="7"/>
                  </a:cubicBezTo>
                  <a:cubicBezTo>
                    <a:pt x="6" y="5"/>
                    <a:pt x="9" y="2"/>
                    <a:pt x="11" y="0"/>
                  </a:cubicBezTo>
                  <a:cubicBezTo>
                    <a:pt x="11" y="0"/>
                    <a:pt x="11" y="0"/>
                    <a:pt x="11" y="0"/>
                  </a:cubicBezTo>
                  <a:cubicBezTo>
                    <a:pt x="11" y="0"/>
                    <a:pt x="11" y="0"/>
                    <a:pt x="11" y="1"/>
                  </a:cubicBezTo>
                  <a:cubicBezTo>
                    <a:pt x="10" y="3"/>
                    <a:pt x="6" y="6"/>
                    <a:pt x="1" y="8"/>
                  </a:cubicBezTo>
                  <a:cubicBezTo>
                    <a:pt x="1" y="8"/>
                    <a:pt x="1" y="8"/>
                    <a:pt x="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82" name="Freeform 515"/>
            <p:cNvSpPr/>
            <p:nvPr/>
          </p:nvSpPr>
          <p:spPr bwMode="auto">
            <a:xfrm>
              <a:off x="3782" y="2110"/>
              <a:ext cx="71" cy="90"/>
            </a:xfrm>
            <a:custGeom>
              <a:avLst/>
              <a:gdLst>
                <a:gd name="T0" fmla="*/ 23 w 28"/>
                <a:gd name="T1" fmla="*/ 36 h 36"/>
                <a:gd name="T2" fmla="*/ 8 w 28"/>
                <a:gd name="T3" fmla="*/ 31 h 36"/>
                <a:gd name="T4" fmla="*/ 6 w 28"/>
                <a:gd name="T5" fmla="*/ 9 h 36"/>
                <a:gd name="T6" fmla="*/ 23 w 28"/>
                <a:gd name="T7" fmla="*/ 0 h 36"/>
                <a:gd name="T8" fmla="*/ 23 w 28"/>
                <a:gd name="T9" fmla="*/ 1 h 36"/>
                <a:gd name="T10" fmla="*/ 23 w 28"/>
                <a:gd name="T11" fmla="*/ 1 h 36"/>
                <a:gd name="T12" fmla="*/ 6 w 28"/>
                <a:gd name="T13" fmla="*/ 10 h 36"/>
                <a:gd name="T14" fmla="*/ 9 w 28"/>
                <a:gd name="T15" fmla="*/ 30 h 36"/>
                <a:gd name="T16" fmla="*/ 28 w 28"/>
                <a:gd name="T17" fmla="*/ 35 h 36"/>
                <a:gd name="T18" fmla="*/ 28 w 28"/>
                <a:gd name="T19" fmla="*/ 35 h 36"/>
                <a:gd name="T20" fmla="*/ 28 w 28"/>
                <a:gd name="T21" fmla="*/ 36 h 36"/>
                <a:gd name="T22" fmla="*/ 23 w 28"/>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36">
                  <a:moveTo>
                    <a:pt x="23" y="36"/>
                  </a:moveTo>
                  <a:cubicBezTo>
                    <a:pt x="19" y="36"/>
                    <a:pt x="13" y="35"/>
                    <a:pt x="8" y="31"/>
                  </a:cubicBezTo>
                  <a:cubicBezTo>
                    <a:pt x="3" y="27"/>
                    <a:pt x="0" y="17"/>
                    <a:pt x="6" y="9"/>
                  </a:cubicBezTo>
                  <a:cubicBezTo>
                    <a:pt x="9" y="4"/>
                    <a:pt x="15" y="1"/>
                    <a:pt x="23" y="0"/>
                  </a:cubicBezTo>
                  <a:cubicBezTo>
                    <a:pt x="23" y="0"/>
                    <a:pt x="23" y="0"/>
                    <a:pt x="23" y="1"/>
                  </a:cubicBezTo>
                  <a:cubicBezTo>
                    <a:pt x="23" y="1"/>
                    <a:pt x="23" y="1"/>
                    <a:pt x="23" y="1"/>
                  </a:cubicBezTo>
                  <a:cubicBezTo>
                    <a:pt x="16" y="2"/>
                    <a:pt x="10" y="5"/>
                    <a:pt x="6" y="10"/>
                  </a:cubicBezTo>
                  <a:cubicBezTo>
                    <a:pt x="1" y="17"/>
                    <a:pt x="4" y="26"/>
                    <a:pt x="9" y="30"/>
                  </a:cubicBezTo>
                  <a:cubicBezTo>
                    <a:pt x="16" y="36"/>
                    <a:pt x="23" y="36"/>
                    <a:pt x="28" y="35"/>
                  </a:cubicBezTo>
                  <a:cubicBezTo>
                    <a:pt x="28" y="35"/>
                    <a:pt x="28" y="35"/>
                    <a:pt x="28" y="35"/>
                  </a:cubicBezTo>
                  <a:cubicBezTo>
                    <a:pt x="28" y="35"/>
                    <a:pt x="28" y="36"/>
                    <a:pt x="28" y="36"/>
                  </a:cubicBezTo>
                  <a:cubicBezTo>
                    <a:pt x="27" y="36"/>
                    <a:pt x="25" y="36"/>
                    <a:pt x="2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83" name="Freeform 516"/>
            <p:cNvSpPr/>
            <p:nvPr/>
          </p:nvSpPr>
          <p:spPr bwMode="auto">
            <a:xfrm>
              <a:off x="3858" y="2188"/>
              <a:ext cx="27" cy="22"/>
            </a:xfrm>
            <a:custGeom>
              <a:avLst/>
              <a:gdLst>
                <a:gd name="T0" fmla="*/ 0 w 11"/>
                <a:gd name="T1" fmla="*/ 9 h 9"/>
                <a:gd name="T2" fmla="*/ 0 w 11"/>
                <a:gd name="T3" fmla="*/ 9 h 9"/>
                <a:gd name="T4" fmla="*/ 0 w 11"/>
                <a:gd name="T5" fmla="*/ 8 h 9"/>
                <a:gd name="T6" fmla="*/ 10 w 11"/>
                <a:gd name="T7" fmla="*/ 1 h 9"/>
                <a:gd name="T8" fmla="*/ 10 w 11"/>
                <a:gd name="T9" fmla="*/ 0 h 9"/>
                <a:gd name="T10" fmla="*/ 11 w 11"/>
                <a:gd name="T11" fmla="*/ 1 h 9"/>
                <a:gd name="T12" fmla="*/ 1 w 11"/>
                <a:gd name="T13" fmla="*/ 9 h 9"/>
                <a:gd name="T14" fmla="*/ 0 w 11"/>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9">
                  <a:moveTo>
                    <a:pt x="0" y="9"/>
                  </a:moveTo>
                  <a:cubicBezTo>
                    <a:pt x="0" y="9"/>
                    <a:pt x="0" y="9"/>
                    <a:pt x="0" y="9"/>
                  </a:cubicBezTo>
                  <a:cubicBezTo>
                    <a:pt x="0" y="9"/>
                    <a:pt x="0" y="8"/>
                    <a:pt x="0" y="8"/>
                  </a:cubicBezTo>
                  <a:cubicBezTo>
                    <a:pt x="5" y="7"/>
                    <a:pt x="8" y="4"/>
                    <a:pt x="10" y="1"/>
                  </a:cubicBezTo>
                  <a:cubicBezTo>
                    <a:pt x="10" y="0"/>
                    <a:pt x="10" y="0"/>
                    <a:pt x="10" y="0"/>
                  </a:cubicBezTo>
                  <a:cubicBezTo>
                    <a:pt x="11" y="0"/>
                    <a:pt x="11" y="1"/>
                    <a:pt x="11" y="1"/>
                  </a:cubicBezTo>
                  <a:cubicBezTo>
                    <a:pt x="9" y="4"/>
                    <a:pt x="5" y="7"/>
                    <a:pt x="1" y="9"/>
                  </a:cubicBezTo>
                  <a:cubicBezTo>
                    <a:pt x="0" y="9"/>
                    <a:pt x="0" y="9"/>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84" name="Freeform 517"/>
            <p:cNvSpPr/>
            <p:nvPr/>
          </p:nvSpPr>
          <p:spPr bwMode="auto">
            <a:xfrm>
              <a:off x="3785" y="2155"/>
              <a:ext cx="70" cy="58"/>
            </a:xfrm>
            <a:custGeom>
              <a:avLst/>
              <a:gdLst>
                <a:gd name="T0" fmla="*/ 21 w 28"/>
                <a:gd name="T1" fmla="*/ 23 h 23"/>
                <a:gd name="T2" fmla="*/ 7 w 28"/>
                <a:gd name="T3" fmla="*/ 17 h 23"/>
                <a:gd name="T4" fmla="*/ 2 w 28"/>
                <a:gd name="T5" fmla="*/ 0 h 23"/>
                <a:gd name="T6" fmla="*/ 2 w 28"/>
                <a:gd name="T7" fmla="*/ 0 h 23"/>
                <a:gd name="T8" fmla="*/ 3 w 28"/>
                <a:gd name="T9" fmla="*/ 1 h 23"/>
                <a:gd name="T10" fmla="*/ 7 w 28"/>
                <a:gd name="T11" fmla="*/ 17 h 23"/>
                <a:gd name="T12" fmla="*/ 27 w 28"/>
                <a:gd name="T13" fmla="*/ 22 h 23"/>
                <a:gd name="T14" fmla="*/ 27 w 28"/>
                <a:gd name="T15" fmla="*/ 22 h 23"/>
                <a:gd name="T16" fmla="*/ 27 w 28"/>
                <a:gd name="T17" fmla="*/ 23 h 23"/>
                <a:gd name="T18" fmla="*/ 21 w 28"/>
                <a:gd name="T1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3">
                  <a:moveTo>
                    <a:pt x="21" y="23"/>
                  </a:moveTo>
                  <a:cubicBezTo>
                    <a:pt x="15" y="23"/>
                    <a:pt x="11" y="21"/>
                    <a:pt x="7" y="17"/>
                  </a:cubicBezTo>
                  <a:cubicBezTo>
                    <a:pt x="2" y="13"/>
                    <a:pt x="0" y="6"/>
                    <a:pt x="2" y="0"/>
                  </a:cubicBezTo>
                  <a:cubicBezTo>
                    <a:pt x="2" y="0"/>
                    <a:pt x="2" y="0"/>
                    <a:pt x="2" y="0"/>
                  </a:cubicBezTo>
                  <a:cubicBezTo>
                    <a:pt x="3" y="0"/>
                    <a:pt x="3" y="0"/>
                    <a:pt x="3" y="1"/>
                  </a:cubicBezTo>
                  <a:cubicBezTo>
                    <a:pt x="1" y="6"/>
                    <a:pt x="3" y="12"/>
                    <a:pt x="7" y="17"/>
                  </a:cubicBezTo>
                  <a:cubicBezTo>
                    <a:pt x="12" y="22"/>
                    <a:pt x="19" y="23"/>
                    <a:pt x="27" y="22"/>
                  </a:cubicBezTo>
                  <a:cubicBezTo>
                    <a:pt x="27" y="22"/>
                    <a:pt x="27" y="22"/>
                    <a:pt x="27" y="22"/>
                  </a:cubicBezTo>
                  <a:cubicBezTo>
                    <a:pt x="28" y="22"/>
                    <a:pt x="27" y="23"/>
                    <a:pt x="27" y="23"/>
                  </a:cubicBezTo>
                  <a:cubicBezTo>
                    <a:pt x="25" y="23"/>
                    <a:pt x="23" y="23"/>
                    <a:pt x="21"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85" name="Freeform 518"/>
            <p:cNvSpPr/>
            <p:nvPr/>
          </p:nvSpPr>
          <p:spPr bwMode="auto">
            <a:xfrm>
              <a:off x="3842" y="2140"/>
              <a:ext cx="48" cy="17"/>
            </a:xfrm>
            <a:custGeom>
              <a:avLst/>
              <a:gdLst>
                <a:gd name="T0" fmla="*/ 0 w 19"/>
                <a:gd name="T1" fmla="*/ 7 h 7"/>
                <a:gd name="T2" fmla="*/ 0 w 19"/>
                <a:gd name="T3" fmla="*/ 7 h 7"/>
                <a:gd name="T4" fmla="*/ 0 w 19"/>
                <a:gd name="T5" fmla="*/ 7 h 7"/>
                <a:gd name="T6" fmla="*/ 0 w 19"/>
                <a:gd name="T7" fmla="*/ 7 h 7"/>
                <a:gd name="T8" fmla="*/ 8 w 19"/>
                <a:gd name="T9" fmla="*/ 4 h 7"/>
                <a:gd name="T10" fmla="*/ 18 w 19"/>
                <a:gd name="T11" fmla="*/ 0 h 7"/>
                <a:gd name="T12" fmla="*/ 19 w 19"/>
                <a:gd name="T13" fmla="*/ 1 h 7"/>
                <a:gd name="T14" fmla="*/ 19 w 19"/>
                <a:gd name="T15" fmla="*/ 1 h 7"/>
                <a:gd name="T16" fmla="*/ 8 w 19"/>
                <a:gd name="T17" fmla="*/ 5 h 7"/>
                <a:gd name="T18" fmla="*/ 0 w 19"/>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
                  <a:moveTo>
                    <a:pt x="0" y="7"/>
                  </a:moveTo>
                  <a:cubicBezTo>
                    <a:pt x="0" y="7"/>
                    <a:pt x="0" y="7"/>
                    <a:pt x="0" y="7"/>
                  </a:cubicBezTo>
                  <a:cubicBezTo>
                    <a:pt x="0" y="7"/>
                    <a:pt x="0" y="7"/>
                    <a:pt x="0" y="7"/>
                  </a:cubicBezTo>
                  <a:cubicBezTo>
                    <a:pt x="0" y="7"/>
                    <a:pt x="0" y="7"/>
                    <a:pt x="0" y="7"/>
                  </a:cubicBezTo>
                  <a:cubicBezTo>
                    <a:pt x="1" y="7"/>
                    <a:pt x="5" y="5"/>
                    <a:pt x="8" y="4"/>
                  </a:cubicBezTo>
                  <a:cubicBezTo>
                    <a:pt x="11" y="3"/>
                    <a:pt x="16" y="1"/>
                    <a:pt x="18" y="0"/>
                  </a:cubicBezTo>
                  <a:cubicBezTo>
                    <a:pt x="19" y="0"/>
                    <a:pt x="19" y="1"/>
                    <a:pt x="19" y="1"/>
                  </a:cubicBezTo>
                  <a:cubicBezTo>
                    <a:pt x="19" y="1"/>
                    <a:pt x="19" y="1"/>
                    <a:pt x="19" y="1"/>
                  </a:cubicBezTo>
                  <a:cubicBezTo>
                    <a:pt x="16" y="2"/>
                    <a:pt x="12" y="4"/>
                    <a:pt x="8" y="5"/>
                  </a:cubicBezTo>
                  <a:cubicBezTo>
                    <a:pt x="4" y="7"/>
                    <a:pt x="1" y="7"/>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86" name="Freeform 519"/>
            <p:cNvSpPr/>
            <p:nvPr/>
          </p:nvSpPr>
          <p:spPr bwMode="auto">
            <a:xfrm>
              <a:off x="3840" y="2107"/>
              <a:ext cx="8" cy="45"/>
            </a:xfrm>
            <a:custGeom>
              <a:avLst/>
              <a:gdLst>
                <a:gd name="T0" fmla="*/ 1 w 3"/>
                <a:gd name="T1" fmla="*/ 18 h 18"/>
                <a:gd name="T2" fmla="*/ 0 w 3"/>
                <a:gd name="T3" fmla="*/ 18 h 18"/>
                <a:gd name="T4" fmla="*/ 2 w 3"/>
                <a:gd name="T5" fmla="*/ 6 h 18"/>
                <a:gd name="T6" fmla="*/ 3 w 3"/>
                <a:gd name="T7" fmla="*/ 0 h 18"/>
                <a:gd name="T8" fmla="*/ 3 w 3"/>
                <a:gd name="T9" fmla="*/ 0 h 18"/>
                <a:gd name="T10" fmla="*/ 3 w 3"/>
                <a:gd name="T11" fmla="*/ 0 h 18"/>
                <a:gd name="T12" fmla="*/ 3 w 3"/>
                <a:gd name="T13" fmla="*/ 6 h 18"/>
                <a:gd name="T14" fmla="*/ 1 w 3"/>
                <a:gd name="T15" fmla="*/ 18 h 18"/>
                <a:gd name="T16" fmla="*/ 1 w 3"/>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8">
                  <a:moveTo>
                    <a:pt x="1" y="18"/>
                  </a:moveTo>
                  <a:cubicBezTo>
                    <a:pt x="1" y="18"/>
                    <a:pt x="0" y="18"/>
                    <a:pt x="0" y="18"/>
                  </a:cubicBezTo>
                  <a:cubicBezTo>
                    <a:pt x="1" y="13"/>
                    <a:pt x="1" y="10"/>
                    <a:pt x="2" y="6"/>
                  </a:cubicBezTo>
                  <a:cubicBezTo>
                    <a:pt x="2" y="4"/>
                    <a:pt x="2" y="3"/>
                    <a:pt x="3" y="0"/>
                  </a:cubicBezTo>
                  <a:cubicBezTo>
                    <a:pt x="3" y="0"/>
                    <a:pt x="3" y="0"/>
                    <a:pt x="3" y="0"/>
                  </a:cubicBezTo>
                  <a:cubicBezTo>
                    <a:pt x="3" y="0"/>
                    <a:pt x="3" y="0"/>
                    <a:pt x="3" y="0"/>
                  </a:cubicBezTo>
                  <a:cubicBezTo>
                    <a:pt x="3" y="3"/>
                    <a:pt x="3" y="5"/>
                    <a:pt x="3" y="6"/>
                  </a:cubicBezTo>
                  <a:cubicBezTo>
                    <a:pt x="2" y="10"/>
                    <a:pt x="2" y="14"/>
                    <a:pt x="1" y="18"/>
                  </a:cubicBezTo>
                  <a:cubicBezTo>
                    <a:pt x="1" y="18"/>
                    <a:pt x="1" y="18"/>
                    <a:pt x="1"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87" name="Freeform 520"/>
            <p:cNvSpPr/>
            <p:nvPr/>
          </p:nvSpPr>
          <p:spPr bwMode="auto">
            <a:xfrm>
              <a:off x="3837" y="2157"/>
              <a:ext cx="48" cy="23"/>
            </a:xfrm>
            <a:custGeom>
              <a:avLst/>
              <a:gdLst>
                <a:gd name="T0" fmla="*/ 19 w 19"/>
                <a:gd name="T1" fmla="*/ 9 h 9"/>
                <a:gd name="T2" fmla="*/ 19 w 19"/>
                <a:gd name="T3" fmla="*/ 9 h 9"/>
                <a:gd name="T4" fmla="*/ 16 w 19"/>
                <a:gd name="T5" fmla="*/ 7 h 9"/>
                <a:gd name="T6" fmla="*/ 1 w 19"/>
                <a:gd name="T7" fmla="*/ 1 h 9"/>
                <a:gd name="T8" fmla="*/ 0 w 19"/>
                <a:gd name="T9" fmla="*/ 0 h 9"/>
                <a:gd name="T10" fmla="*/ 1 w 19"/>
                <a:gd name="T11" fmla="*/ 0 h 9"/>
                <a:gd name="T12" fmla="*/ 16 w 19"/>
                <a:gd name="T13" fmla="*/ 7 h 9"/>
                <a:gd name="T14" fmla="*/ 19 w 19"/>
                <a:gd name="T15" fmla="*/ 8 h 9"/>
                <a:gd name="T16" fmla="*/ 19 w 19"/>
                <a:gd name="T17" fmla="*/ 8 h 9"/>
                <a:gd name="T18" fmla="*/ 19 w 19"/>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9">
                  <a:moveTo>
                    <a:pt x="19" y="9"/>
                  </a:moveTo>
                  <a:cubicBezTo>
                    <a:pt x="19" y="9"/>
                    <a:pt x="19" y="9"/>
                    <a:pt x="19" y="9"/>
                  </a:cubicBezTo>
                  <a:cubicBezTo>
                    <a:pt x="18" y="9"/>
                    <a:pt x="17" y="8"/>
                    <a:pt x="16" y="7"/>
                  </a:cubicBezTo>
                  <a:cubicBezTo>
                    <a:pt x="11" y="5"/>
                    <a:pt x="2" y="2"/>
                    <a:pt x="1" y="1"/>
                  </a:cubicBezTo>
                  <a:cubicBezTo>
                    <a:pt x="0" y="1"/>
                    <a:pt x="0" y="0"/>
                    <a:pt x="0" y="0"/>
                  </a:cubicBezTo>
                  <a:cubicBezTo>
                    <a:pt x="0" y="0"/>
                    <a:pt x="1" y="0"/>
                    <a:pt x="1" y="0"/>
                  </a:cubicBezTo>
                  <a:cubicBezTo>
                    <a:pt x="3" y="1"/>
                    <a:pt x="11" y="5"/>
                    <a:pt x="16" y="7"/>
                  </a:cubicBezTo>
                  <a:cubicBezTo>
                    <a:pt x="17" y="7"/>
                    <a:pt x="19" y="8"/>
                    <a:pt x="19" y="8"/>
                  </a:cubicBezTo>
                  <a:cubicBezTo>
                    <a:pt x="19" y="8"/>
                    <a:pt x="19" y="8"/>
                    <a:pt x="19" y="8"/>
                  </a:cubicBezTo>
                  <a:cubicBezTo>
                    <a:pt x="19" y="9"/>
                    <a:pt x="19" y="9"/>
                    <a:pt x="1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88" name="Freeform 521"/>
            <p:cNvSpPr/>
            <p:nvPr/>
          </p:nvSpPr>
          <p:spPr bwMode="auto">
            <a:xfrm>
              <a:off x="3837" y="2157"/>
              <a:ext cx="18" cy="43"/>
            </a:xfrm>
            <a:custGeom>
              <a:avLst/>
              <a:gdLst>
                <a:gd name="T0" fmla="*/ 6 w 7"/>
                <a:gd name="T1" fmla="*/ 17 h 17"/>
                <a:gd name="T2" fmla="*/ 6 w 7"/>
                <a:gd name="T3" fmla="*/ 16 h 17"/>
                <a:gd name="T4" fmla="*/ 0 w 7"/>
                <a:gd name="T5" fmla="*/ 1 h 17"/>
                <a:gd name="T6" fmla="*/ 0 w 7"/>
                <a:gd name="T7" fmla="*/ 0 h 17"/>
                <a:gd name="T8" fmla="*/ 1 w 7"/>
                <a:gd name="T9" fmla="*/ 0 h 17"/>
                <a:gd name="T10" fmla="*/ 6 w 7"/>
                <a:gd name="T11" fmla="*/ 16 h 17"/>
                <a:gd name="T12" fmla="*/ 6 w 7"/>
                <a:gd name="T13" fmla="*/ 16 h 17"/>
                <a:gd name="T14" fmla="*/ 6 w 7"/>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7">
                  <a:moveTo>
                    <a:pt x="6" y="17"/>
                  </a:moveTo>
                  <a:cubicBezTo>
                    <a:pt x="6" y="17"/>
                    <a:pt x="6" y="16"/>
                    <a:pt x="6" y="16"/>
                  </a:cubicBezTo>
                  <a:cubicBezTo>
                    <a:pt x="4" y="13"/>
                    <a:pt x="1" y="2"/>
                    <a:pt x="0" y="1"/>
                  </a:cubicBezTo>
                  <a:cubicBezTo>
                    <a:pt x="0" y="0"/>
                    <a:pt x="0" y="0"/>
                    <a:pt x="0" y="0"/>
                  </a:cubicBezTo>
                  <a:cubicBezTo>
                    <a:pt x="1" y="0"/>
                    <a:pt x="1" y="0"/>
                    <a:pt x="1" y="0"/>
                  </a:cubicBezTo>
                  <a:cubicBezTo>
                    <a:pt x="1" y="2"/>
                    <a:pt x="5" y="12"/>
                    <a:pt x="6" y="16"/>
                  </a:cubicBezTo>
                  <a:cubicBezTo>
                    <a:pt x="7" y="16"/>
                    <a:pt x="6" y="16"/>
                    <a:pt x="6" y="16"/>
                  </a:cubicBezTo>
                  <a:cubicBezTo>
                    <a:pt x="6" y="17"/>
                    <a:pt x="6" y="17"/>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89" name="Freeform 522"/>
            <p:cNvSpPr/>
            <p:nvPr/>
          </p:nvSpPr>
          <p:spPr bwMode="auto">
            <a:xfrm>
              <a:off x="3837" y="2110"/>
              <a:ext cx="3" cy="50"/>
            </a:xfrm>
            <a:custGeom>
              <a:avLst/>
              <a:gdLst>
                <a:gd name="T0" fmla="*/ 1 w 1"/>
                <a:gd name="T1" fmla="*/ 20 h 20"/>
                <a:gd name="T2" fmla="*/ 0 w 1"/>
                <a:gd name="T3" fmla="*/ 19 h 20"/>
                <a:gd name="T4" fmla="*/ 0 w 1"/>
                <a:gd name="T5" fmla="*/ 1 h 20"/>
                <a:gd name="T6" fmla="*/ 1 w 1"/>
                <a:gd name="T7" fmla="*/ 0 h 20"/>
                <a:gd name="T8" fmla="*/ 1 w 1"/>
                <a:gd name="T9" fmla="*/ 1 h 20"/>
                <a:gd name="T10" fmla="*/ 1 w 1"/>
                <a:gd name="T11" fmla="*/ 19 h 20"/>
                <a:gd name="T12" fmla="*/ 1 w 1"/>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 h="20">
                  <a:moveTo>
                    <a:pt x="1" y="20"/>
                  </a:moveTo>
                  <a:cubicBezTo>
                    <a:pt x="0" y="20"/>
                    <a:pt x="0" y="19"/>
                    <a:pt x="0" y="19"/>
                  </a:cubicBezTo>
                  <a:cubicBezTo>
                    <a:pt x="0" y="17"/>
                    <a:pt x="0" y="2"/>
                    <a:pt x="0" y="1"/>
                  </a:cubicBezTo>
                  <a:cubicBezTo>
                    <a:pt x="0" y="0"/>
                    <a:pt x="1" y="0"/>
                    <a:pt x="1" y="0"/>
                  </a:cubicBezTo>
                  <a:cubicBezTo>
                    <a:pt x="1" y="0"/>
                    <a:pt x="1" y="0"/>
                    <a:pt x="1" y="1"/>
                  </a:cubicBezTo>
                  <a:cubicBezTo>
                    <a:pt x="1" y="2"/>
                    <a:pt x="1" y="17"/>
                    <a:pt x="1" y="19"/>
                  </a:cubicBezTo>
                  <a:cubicBezTo>
                    <a:pt x="1" y="19"/>
                    <a:pt x="1" y="20"/>
                    <a:pt x="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90" name="Freeform 523"/>
            <p:cNvSpPr/>
            <p:nvPr/>
          </p:nvSpPr>
          <p:spPr bwMode="auto">
            <a:xfrm>
              <a:off x="3840" y="2127"/>
              <a:ext cx="48" cy="30"/>
            </a:xfrm>
            <a:custGeom>
              <a:avLst/>
              <a:gdLst>
                <a:gd name="T0" fmla="*/ 4 w 19"/>
                <a:gd name="T1" fmla="*/ 12 h 12"/>
                <a:gd name="T2" fmla="*/ 4 w 19"/>
                <a:gd name="T3" fmla="*/ 11 h 12"/>
                <a:gd name="T4" fmla="*/ 4 w 19"/>
                <a:gd name="T5" fmla="*/ 11 h 12"/>
                <a:gd name="T6" fmla="*/ 15 w 19"/>
                <a:gd name="T7" fmla="*/ 6 h 12"/>
                <a:gd name="T8" fmla="*/ 17 w 19"/>
                <a:gd name="T9" fmla="*/ 4 h 12"/>
                <a:gd name="T10" fmla="*/ 18 w 19"/>
                <a:gd name="T11" fmla="*/ 1 h 12"/>
                <a:gd name="T12" fmla="*/ 18 w 19"/>
                <a:gd name="T13" fmla="*/ 1 h 12"/>
                <a:gd name="T14" fmla="*/ 3 w 19"/>
                <a:gd name="T15" fmla="*/ 9 h 12"/>
                <a:gd name="T16" fmla="*/ 1 w 19"/>
                <a:gd name="T17" fmla="*/ 10 h 12"/>
                <a:gd name="T18" fmla="*/ 1 w 19"/>
                <a:gd name="T19" fmla="*/ 10 h 12"/>
                <a:gd name="T20" fmla="*/ 1 w 19"/>
                <a:gd name="T21" fmla="*/ 10 h 12"/>
                <a:gd name="T22" fmla="*/ 3 w 19"/>
                <a:gd name="T23" fmla="*/ 8 h 12"/>
                <a:gd name="T24" fmla="*/ 19 w 19"/>
                <a:gd name="T25" fmla="*/ 0 h 12"/>
                <a:gd name="T26" fmla="*/ 19 w 19"/>
                <a:gd name="T27" fmla="*/ 0 h 12"/>
                <a:gd name="T28" fmla="*/ 19 w 19"/>
                <a:gd name="T29" fmla="*/ 0 h 12"/>
                <a:gd name="T30" fmla="*/ 19 w 19"/>
                <a:gd name="T31" fmla="*/ 2 h 12"/>
                <a:gd name="T32" fmla="*/ 18 w 19"/>
                <a:gd name="T33" fmla="*/ 5 h 12"/>
                <a:gd name="T34" fmla="*/ 18 w 19"/>
                <a:gd name="T35" fmla="*/ 5 h 12"/>
                <a:gd name="T36" fmla="*/ 16 w 19"/>
                <a:gd name="T37" fmla="*/ 6 h 12"/>
                <a:gd name="T38" fmla="*/ 4 w 19"/>
                <a:gd name="T39" fmla="*/ 11 h 12"/>
                <a:gd name="T40" fmla="*/ 4 w 19"/>
                <a:gd name="T4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12">
                  <a:moveTo>
                    <a:pt x="4" y="12"/>
                  </a:moveTo>
                  <a:cubicBezTo>
                    <a:pt x="4" y="12"/>
                    <a:pt x="4" y="11"/>
                    <a:pt x="4" y="11"/>
                  </a:cubicBezTo>
                  <a:cubicBezTo>
                    <a:pt x="4" y="11"/>
                    <a:pt x="4" y="11"/>
                    <a:pt x="4" y="11"/>
                  </a:cubicBezTo>
                  <a:cubicBezTo>
                    <a:pt x="7" y="9"/>
                    <a:pt x="12" y="7"/>
                    <a:pt x="15" y="6"/>
                  </a:cubicBezTo>
                  <a:cubicBezTo>
                    <a:pt x="17" y="4"/>
                    <a:pt x="17" y="4"/>
                    <a:pt x="17" y="4"/>
                  </a:cubicBezTo>
                  <a:cubicBezTo>
                    <a:pt x="18" y="3"/>
                    <a:pt x="18" y="2"/>
                    <a:pt x="18" y="1"/>
                  </a:cubicBezTo>
                  <a:cubicBezTo>
                    <a:pt x="18" y="1"/>
                    <a:pt x="18" y="1"/>
                    <a:pt x="18" y="1"/>
                  </a:cubicBezTo>
                  <a:cubicBezTo>
                    <a:pt x="14" y="3"/>
                    <a:pt x="7" y="7"/>
                    <a:pt x="3" y="9"/>
                  </a:cubicBezTo>
                  <a:cubicBezTo>
                    <a:pt x="1" y="11"/>
                    <a:pt x="1" y="11"/>
                    <a:pt x="1" y="10"/>
                  </a:cubicBezTo>
                  <a:cubicBezTo>
                    <a:pt x="1" y="10"/>
                    <a:pt x="0" y="10"/>
                    <a:pt x="1" y="10"/>
                  </a:cubicBezTo>
                  <a:cubicBezTo>
                    <a:pt x="1" y="10"/>
                    <a:pt x="1" y="10"/>
                    <a:pt x="1" y="10"/>
                  </a:cubicBezTo>
                  <a:cubicBezTo>
                    <a:pt x="1" y="9"/>
                    <a:pt x="2" y="9"/>
                    <a:pt x="3" y="8"/>
                  </a:cubicBezTo>
                  <a:cubicBezTo>
                    <a:pt x="7" y="6"/>
                    <a:pt x="14" y="2"/>
                    <a:pt x="19" y="0"/>
                  </a:cubicBezTo>
                  <a:cubicBezTo>
                    <a:pt x="19" y="0"/>
                    <a:pt x="19" y="0"/>
                    <a:pt x="19" y="0"/>
                  </a:cubicBezTo>
                  <a:cubicBezTo>
                    <a:pt x="19" y="0"/>
                    <a:pt x="19" y="0"/>
                    <a:pt x="19" y="0"/>
                  </a:cubicBezTo>
                  <a:cubicBezTo>
                    <a:pt x="19" y="1"/>
                    <a:pt x="19" y="1"/>
                    <a:pt x="19" y="2"/>
                  </a:cubicBezTo>
                  <a:cubicBezTo>
                    <a:pt x="19" y="3"/>
                    <a:pt x="19" y="4"/>
                    <a:pt x="18" y="5"/>
                  </a:cubicBezTo>
                  <a:cubicBezTo>
                    <a:pt x="18" y="5"/>
                    <a:pt x="18" y="5"/>
                    <a:pt x="18" y="5"/>
                  </a:cubicBezTo>
                  <a:cubicBezTo>
                    <a:pt x="16" y="6"/>
                    <a:pt x="16" y="6"/>
                    <a:pt x="16" y="6"/>
                  </a:cubicBezTo>
                  <a:cubicBezTo>
                    <a:pt x="12" y="8"/>
                    <a:pt x="8" y="10"/>
                    <a:pt x="4" y="11"/>
                  </a:cubicBezTo>
                  <a:cubicBezTo>
                    <a:pt x="4" y="11"/>
                    <a:pt x="4" y="12"/>
                    <a:pt x="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91" name="Freeform 524"/>
            <p:cNvSpPr/>
            <p:nvPr/>
          </p:nvSpPr>
          <p:spPr bwMode="auto">
            <a:xfrm>
              <a:off x="3850" y="2198"/>
              <a:ext cx="5" cy="12"/>
            </a:xfrm>
            <a:custGeom>
              <a:avLst/>
              <a:gdLst>
                <a:gd name="T0" fmla="*/ 1 w 2"/>
                <a:gd name="T1" fmla="*/ 5 h 5"/>
                <a:gd name="T2" fmla="*/ 1 w 2"/>
                <a:gd name="T3" fmla="*/ 5 h 5"/>
                <a:gd name="T4" fmla="*/ 0 w 2"/>
                <a:gd name="T5" fmla="*/ 5 h 5"/>
                <a:gd name="T6" fmla="*/ 1 w 2"/>
                <a:gd name="T7" fmla="*/ 0 h 5"/>
                <a:gd name="T8" fmla="*/ 1 w 2"/>
                <a:gd name="T9" fmla="*/ 0 h 5"/>
                <a:gd name="T10" fmla="*/ 2 w 2"/>
                <a:gd name="T11" fmla="*/ 0 h 5"/>
                <a:gd name="T12" fmla="*/ 1 w 2"/>
                <a:gd name="T13" fmla="*/ 5 h 5"/>
                <a:gd name="T14" fmla="*/ 1 w 2"/>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1" y="5"/>
                  </a:moveTo>
                  <a:cubicBezTo>
                    <a:pt x="1" y="5"/>
                    <a:pt x="1" y="5"/>
                    <a:pt x="1" y="5"/>
                  </a:cubicBezTo>
                  <a:cubicBezTo>
                    <a:pt x="1" y="5"/>
                    <a:pt x="0" y="5"/>
                    <a:pt x="0" y="5"/>
                  </a:cubicBezTo>
                  <a:cubicBezTo>
                    <a:pt x="1" y="3"/>
                    <a:pt x="1" y="2"/>
                    <a:pt x="1" y="0"/>
                  </a:cubicBezTo>
                  <a:cubicBezTo>
                    <a:pt x="1" y="0"/>
                    <a:pt x="1" y="0"/>
                    <a:pt x="1" y="0"/>
                  </a:cubicBezTo>
                  <a:cubicBezTo>
                    <a:pt x="1" y="0"/>
                    <a:pt x="2" y="0"/>
                    <a:pt x="2" y="0"/>
                  </a:cubicBezTo>
                  <a:cubicBezTo>
                    <a:pt x="2" y="2"/>
                    <a:pt x="2" y="3"/>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92" name="Freeform 525"/>
            <p:cNvSpPr/>
            <p:nvPr/>
          </p:nvSpPr>
          <p:spPr bwMode="auto">
            <a:xfrm>
              <a:off x="3840" y="2157"/>
              <a:ext cx="20" cy="53"/>
            </a:xfrm>
            <a:custGeom>
              <a:avLst/>
              <a:gdLst>
                <a:gd name="T0" fmla="*/ 7 w 8"/>
                <a:gd name="T1" fmla="*/ 21 h 21"/>
                <a:gd name="T2" fmla="*/ 7 w 8"/>
                <a:gd name="T3" fmla="*/ 21 h 21"/>
                <a:gd name="T4" fmla="*/ 6 w 8"/>
                <a:gd name="T5" fmla="*/ 20 h 21"/>
                <a:gd name="T6" fmla="*/ 5 w 8"/>
                <a:gd name="T7" fmla="*/ 18 h 21"/>
                <a:gd name="T8" fmla="*/ 5 w 8"/>
                <a:gd name="T9" fmla="*/ 18 h 21"/>
                <a:gd name="T10" fmla="*/ 6 w 8"/>
                <a:gd name="T11" fmla="*/ 18 h 21"/>
                <a:gd name="T12" fmla="*/ 7 w 8"/>
                <a:gd name="T13" fmla="*/ 19 h 21"/>
                <a:gd name="T14" fmla="*/ 7 w 8"/>
                <a:gd name="T15" fmla="*/ 20 h 21"/>
                <a:gd name="T16" fmla="*/ 7 w 8"/>
                <a:gd name="T17" fmla="*/ 18 h 21"/>
                <a:gd name="T18" fmla="*/ 7 w 8"/>
                <a:gd name="T19" fmla="*/ 15 h 21"/>
                <a:gd name="T20" fmla="*/ 4 w 8"/>
                <a:gd name="T21" fmla="*/ 9 h 21"/>
                <a:gd name="T22" fmla="*/ 0 w 8"/>
                <a:gd name="T23" fmla="*/ 1 h 21"/>
                <a:gd name="T24" fmla="*/ 0 w 8"/>
                <a:gd name="T25" fmla="*/ 0 h 21"/>
                <a:gd name="T26" fmla="*/ 1 w 8"/>
                <a:gd name="T27" fmla="*/ 0 h 21"/>
                <a:gd name="T28" fmla="*/ 5 w 8"/>
                <a:gd name="T29" fmla="*/ 9 h 21"/>
                <a:gd name="T30" fmla="*/ 8 w 8"/>
                <a:gd name="T31" fmla="*/ 15 h 21"/>
                <a:gd name="T32" fmla="*/ 8 w 8"/>
                <a:gd name="T33" fmla="*/ 19 h 21"/>
                <a:gd name="T34" fmla="*/ 8 w 8"/>
                <a:gd name="T35" fmla="*/ 21 h 21"/>
                <a:gd name="T36" fmla="*/ 8 w 8"/>
                <a:gd name="T37" fmla="*/ 21 h 21"/>
                <a:gd name="T38" fmla="*/ 7 w 8"/>
                <a:gd name="T3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 h="21">
                  <a:moveTo>
                    <a:pt x="7" y="21"/>
                  </a:moveTo>
                  <a:cubicBezTo>
                    <a:pt x="7" y="21"/>
                    <a:pt x="7" y="21"/>
                    <a:pt x="7" y="21"/>
                  </a:cubicBezTo>
                  <a:cubicBezTo>
                    <a:pt x="7" y="21"/>
                    <a:pt x="6" y="20"/>
                    <a:pt x="6" y="20"/>
                  </a:cubicBezTo>
                  <a:cubicBezTo>
                    <a:pt x="6" y="19"/>
                    <a:pt x="5" y="19"/>
                    <a:pt x="5" y="18"/>
                  </a:cubicBezTo>
                  <a:cubicBezTo>
                    <a:pt x="5" y="18"/>
                    <a:pt x="5" y="18"/>
                    <a:pt x="5" y="18"/>
                  </a:cubicBezTo>
                  <a:cubicBezTo>
                    <a:pt x="5" y="17"/>
                    <a:pt x="5" y="17"/>
                    <a:pt x="6" y="18"/>
                  </a:cubicBezTo>
                  <a:cubicBezTo>
                    <a:pt x="6" y="18"/>
                    <a:pt x="6" y="19"/>
                    <a:pt x="7" y="19"/>
                  </a:cubicBezTo>
                  <a:cubicBezTo>
                    <a:pt x="7" y="19"/>
                    <a:pt x="7" y="19"/>
                    <a:pt x="7" y="20"/>
                  </a:cubicBezTo>
                  <a:cubicBezTo>
                    <a:pt x="7" y="19"/>
                    <a:pt x="7" y="19"/>
                    <a:pt x="7" y="18"/>
                  </a:cubicBezTo>
                  <a:cubicBezTo>
                    <a:pt x="7" y="17"/>
                    <a:pt x="7" y="16"/>
                    <a:pt x="7" y="15"/>
                  </a:cubicBezTo>
                  <a:cubicBezTo>
                    <a:pt x="7" y="15"/>
                    <a:pt x="6" y="12"/>
                    <a:pt x="4" y="9"/>
                  </a:cubicBezTo>
                  <a:cubicBezTo>
                    <a:pt x="3" y="6"/>
                    <a:pt x="1" y="3"/>
                    <a:pt x="0" y="1"/>
                  </a:cubicBezTo>
                  <a:cubicBezTo>
                    <a:pt x="0" y="1"/>
                    <a:pt x="0" y="0"/>
                    <a:pt x="0" y="0"/>
                  </a:cubicBezTo>
                  <a:cubicBezTo>
                    <a:pt x="0" y="0"/>
                    <a:pt x="1" y="0"/>
                    <a:pt x="1" y="0"/>
                  </a:cubicBezTo>
                  <a:cubicBezTo>
                    <a:pt x="2" y="2"/>
                    <a:pt x="3" y="6"/>
                    <a:pt x="5" y="9"/>
                  </a:cubicBezTo>
                  <a:cubicBezTo>
                    <a:pt x="7" y="13"/>
                    <a:pt x="8" y="15"/>
                    <a:pt x="8" y="15"/>
                  </a:cubicBezTo>
                  <a:cubicBezTo>
                    <a:pt x="8" y="15"/>
                    <a:pt x="8" y="17"/>
                    <a:pt x="8" y="19"/>
                  </a:cubicBezTo>
                  <a:cubicBezTo>
                    <a:pt x="8" y="19"/>
                    <a:pt x="8" y="20"/>
                    <a:pt x="8" y="21"/>
                  </a:cubicBezTo>
                  <a:cubicBezTo>
                    <a:pt x="8" y="21"/>
                    <a:pt x="8" y="21"/>
                    <a:pt x="8" y="21"/>
                  </a:cubicBezTo>
                  <a:cubicBezTo>
                    <a:pt x="7" y="21"/>
                    <a:pt x="7" y="21"/>
                    <a:pt x="7"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93" name="Freeform 526"/>
            <p:cNvSpPr/>
            <p:nvPr/>
          </p:nvSpPr>
          <p:spPr bwMode="auto">
            <a:xfrm>
              <a:off x="3842" y="2157"/>
              <a:ext cx="46" cy="18"/>
            </a:xfrm>
            <a:custGeom>
              <a:avLst/>
              <a:gdLst>
                <a:gd name="T0" fmla="*/ 18 w 18"/>
                <a:gd name="T1" fmla="*/ 7 h 7"/>
                <a:gd name="T2" fmla="*/ 18 w 18"/>
                <a:gd name="T3" fmla="*/ 7 h 7"/>
                <a:gd name="T4" fmla="*/ 13 w 18"/>
                <a:gd name="T5" fmla="*/ 5 h 7"/>
                <a:gd name="T6" fmla="*/ 0 w 18"/>
                <a:gd name="T7" fmla="*/ 0 h 7"/>
                <a:gd name="T8" fmla="*/ 0 w 18"/>
                <a:gd name="T9" fmla="*/ 0 h 7"/>
                <a:gd name="T10" fmla="*/ 0 w 18"/>
                <a:gd name="T11" fmla="*/ 0 h 7"/>
                <a:gd name="T12" fmla="*/ 13 w 18"/>
                <a:gd name="T13" fmla="*/ 4 h 7"/>
                <a:gd name="T14" fmla="*/ 18 w 18"/>
                <a:gd name="T15" fmla="*/ 6 h 7"/>
                <a:gd name="T16" fmla="*/ 18 w 18"/>
                <a:gd name="T17" fmla="*/ 6 h 7"/>
                <a:gd name="T18" fmla="*/ 18 w 18"/>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
                  <a:moveTo>
                    <a:pt x="18" y="7"/>
                  </a:moveTo>
                  <a:cubicBezTo>
                    <a:pt x="18" y="7"/>
                    <a:pt x="18" y="7"/>
                    <a:pt x="18" y="7"/>
                  </a:cubicBezTo>
                  <a:cubicBezTo>
                    <a:pt x="16" y="6"/>
                    <a:pt x="15" y="6"/>
                    <a:pt x="13" y="5"/>
                  </a:cubicBezTo>
                  <a:cubicBezTo>
                    <a:pt x="8" y="3"/>
                    <a:pt x="2" y="1"/>
                    <a:pt x="0" y="0"/>
                  </a:cubicBezTo>
                  <a:cubicBezTo>
                    <a:pt x="0" y="0"/>
                    <a:pt x="0" y="0"/>
                    <a:pt x="0" y="0"/>
                  </a:cubicBezTo>
                  <a:cubicBezTo>
                    <a:pt x="0" y="0"/>
                    <a:pt x="0" y="0"/>
                    <a:pt x="0" y="0"/>
                  </a:cubicBezTo>
                  <a:cubicBezTo>
                    <a:pt x="2" y="0"/>
                    <a:pt x="9" y="3"/>
                    <a:pt x="13" y="4"/>
                  </a:cubicBezTo>
                  <a:cubicBezTo>
                    <a:pt x="15" y="5"/>
                    <a:pt x="17" y="5"/>
                    <a:pt x="18" y="6"/>
                  </a:cubicBezTo>
                  <a:cubicBezTo>
                    <a:pt x="18" y="6"/>
                    <a:pt x="18" y="6"/>
                    <a:pt x="18" y="6"/>
                  </a:cubicBezTo>
                  <a:cubicBezTo>
                    <a:pt x="18" y="6"/>
                    <a:pt x="18" y="7"/>
                    <a:pt x="18"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94" name="Freeform 527"/>
            <p:cNvSpPr/>
            <p:nvPr/>
          </p:nvSpPr>
          <p:spPr bwMode="auto">
            <a:xfrm>
              <a:off x="3883" y="2178"/>
              <a:ext cx="2" cy="12"/>
            </a:xfrm>
            <a:custGeom>
              <a:avLst/>
              <a:gdLst>
                <a:gd name="T0" fmla="*/ 0 w 1"/>
                <a:gd name="T1" fmla="*/ 5 h 5"/>
                <a:gd name="T2" fmla="*/ 0 w 1"/>
                <a:gd name="T3" fmla="*/ 5 h 5"/>
                <a:gd name="T4" fmla="*/ 0 w 1"/>
                <a:gd name="T5" fmla="*/ 5 h 5"/>
                <a:gd name="T6" fmla="*/ 0 w 1"/>
                <a:gd name="T7" fmla="*/ 2 h 5"/>
                <a:gd name="T8" fmla="*/ 0 w 1"/>
                <a:gd name="T9" fmla="*/ 0 h 5"/>
                <a:gd name="T10" fmla="*/ 1 w 1"/>
                <a:gd name="T11" fmla="*/ 0 h 5"/>
                <a:gd name="T12" fmla="*/ 1 w 1"/>
                <a:gd name="T13" fmla="*/ 0 h 5"/>
                <a:gd name="T14" fmla="*/ 1 w 1"/>
                <a:gd name="T15" fmla="*/ 2 h 5"/>
                <a:gd name="T16" fmla="*/ 0 w 1"/>
                <a:gd name="T17" fmla="*/ 5 h 5"/>
                <a:gd name="T18" fmla="*/ 0 w 1"/>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5">
                  <a:moveTo>
                    <a:pt x="0" y="5"/>
                  </a:moveTo>
                  <a:cubicBezTo>
                    <a:pt x="0" y="5"/>
                    <a:pt x="0" y="5"/>
                    <a:pt x="0" y="5"/>
                  </a:cubicBezTo>
                  <a:cubicBezTo>
                    <a:pt x="0" y="5"/>
                    <a:pt x="0" y="5"/>
                    <a:pt x="0" y="5"/>
                  </a:cubicBezTo>
                  <a:cubicBezTo>
                    <a:pt x="0" y="4"/>
                    <a:pt x="0" y="3"/>
                    <a:pt x="0" y="2"/>
                  </a:cubicBezTo>
                  <a:cubicBezTo>
                    <a:pt x="0" y="1"/>
                    <a:pt x="0" y="1"/>
                    <a:pt x="0" y="0"/>
                  </a:cubicBezTo>
                  <a:cubicBezTo>
                    <a:pt x="0" y="0"/>
                    <a:pt x="1" y="0"/>
                    <a:pt x="1" y="0"/>
                  </a:cubicBezTo>
                  <a:cubicBezTo>
                    <a:pt x="1" y="0"/>
                    <a:pt x="1" y="0"/>
                    <a:pt x="1" y="0"/>
                  </a:cubicBezTo>
                  <a:cubicBezTo>
                    <a:pt x="1" y="1"/>
                    <a:pt x="1" y="1"/>
                    <a:pt x="1" y="2"/>
                  </a:cubicBezTo>
                  <a:cubicBezTo>
                    <a:pt x="1" y="5"/>
                    <a:pt x="1" y="5"/>
                    <a:pt x="0" y="5"/>
                  </a:cubicBezTo>
                  <a:cubicBezTo>
                    <a:pt x="0" y="5"/>
                    <a:pt x="0" y="5"/>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95" name="Freeform 528"/>
            <p:cNvSpPr/>
            <p:nvPr/>
          </p:nvSpPr>
          <p:spPr bwMode="auto">
            <a:xfrm>
              <a:off x="3883" y="2170"/>
              <a:ext cx="5" cy="15"/>
            </a:xfrm>
            <a:custGeom>
              <a:avLst/>
              <a:gdLst>
                <a:gd name="T0" fmla="*/ 1 w 2"/>
                <a:gd name="T1" fmla="*/ 6 h 6"/>
                <a:gd name="T2" fmla="*/ 1 w 2"/>
                <a:gd name="T3" fmla="*/ 6 h 6"/>
                <a:gd name="T4" fmla="*/ 1 w 2"/>
                <a:gd name="T5" fmla="*/ 6 h 6"/>
                <a:gd name="T6" fmla="*/ 1 w 2"/>
                <a:gd name="T7" fmla="*/ 5 h 6"/>
                <a:gd name="T8" fmla="*/ 1 w 2"/>
                <a:gd name="T9" fmla="*/ 5 h 6"/>
                <a:gd name="T10" fmla="*/ 1 w 2"/>
                <a:gd name="T11" fmla="*/ 1 h 6"/>
                <a:gd name="T12" fmla="*/ 2 w 2"/>
                <a:gd name="T13" fmla="*/ 0 h 6"/>
                <a:gd name="T14" fmla="*/ 2 w 2"/>
                <a:gd name="T15" fmla="*/ 1 h 6"/>
                <a:gd name="T16" fmla="*/ 2 w 2"/>
                <a:gd name="T17" fmla="*/ 6 h 6"/>
                <a:gd name="T18" fmla="*/ 2 w 2"/>
                <a:gd name="T19" fmla="*/ 6 h 6"/>
                <a:gd name="T20" fmla="*/ 1 w 2"/>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6">
                  <a:moveTo>
                    <a:pt x="1" y="6"/>
                  </a:moveTo>
                  <a:cubicBezTo>
                    <a:pt x="1" y="6"/>
                    <a:pt x="1" y="6"/>
                    <a:pt x="1" y="6"/>
                  </a:cubicBezTo>
                  <a:cubicBezTo>
                    <a:pt x="1" y="6"/>
                    <a:pt x="1" y="6"/>
                    <a:pt x="1" y="6"/>
                  </a:cubicBezTo>
                  <a:cubicBezTo>
                    <a:pt x="1" y="6"/>
                    <a:pt x="0" y="5"/>
                    <a:pt x="1" y="5"/>
                  </a:cubicBezTo>
                  <a:cubicBezTo>
                    <a:pt x="1" y="5"/>
                    <a:pt x="1" y="5"/>
                    <a:pt x="1" y="5"/>
                  </a:cubicBezTo>
                  <a:cubicBezTo>
                    <a:pt x="1" y="1"/>
                    <a:pt x="1" y="1"/>
                    <a:pt x="1" y="1"/>
                  </a:cubicBezTo>
                  <a:cubicBezTo>
                    <a:pt x="1" y="1"/>
                    <a:pt x="2" y="0"/>
                    <a:pt x="2" y="0"/>
                  </a:cubicBezTo>
                  <a:cubicBezTo>
                    <a:pt x="2" y="0"/>
                    <a:pt x="2" y="1"/>
                    <a:pt x="2" y="1"/>
                  </a:cubicBezTo>
                  <a:cubicBezTo>
                    <a:pt x="2" y="6"/>
                    <a:pt x="2" y="6"/>
                    <a:pt x="2" y="6"/>
                  </a:cubicBezTo>
                  <a:cubicBezTo>
                    <a:pt x="2" y="6"/>
                    <a:pt x="2" y="6"/>
                    <a:pt x="2" y="6"/>
                  </a:cubicBezTo>
                  <a:cubicBezTo>
                    <a:pt x="1" y="6"/>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96" name="Freeform 529"/>
            <p:cNvSpPr/>
            <p:nvPr/>
          </p:nvSpPr>
          <p:spPr bwMode="auto">
            <a:xfrm>
              <a:off x="3885" y="2140"/>
              <a:ext cx="8" cy="48"/>
            </a:xfrm>
            <a:custGeom>
              <a:avLst/>
              <a:gdLst>
                <a:gd name="T0" fmla="*/ 1 w 3"/>
                <a:gd name="T1" fmla="*/ 19 h 19"/>
                <a:gd name="T2" fmla="*/ 0 w 3"/>
                <a:gd name="T3" fmla="*/ 19 h 19"/>
                <a:gd name="T4" fmla="*/ 0 w 3"/>
                <a:gd name="T5" fmla="*/ 18 h 19"/>
                <a:gd name="T6" fmla="*/ 1 w 3"/>
                <a:gd name="T7" fmla="*/ 17 h 19"/>
                <a:gd name="T8" fmla="*/ 1 w 3"/>
                <a:gd name="T9" fmla="*/ 17 h 19"/>
                <a:gd name="T10" fmla="*/ 2 w 3"/>
                <a:gd name="T11" fmla="*/ 10 h 19"/>
                <a:gd name="T12" fmla="*/ 1 w 3"/>
                <a:gd name="T13" fmla="*/ 1 h 19"/>
                <a:gd name="T14" fmla="*/ 1 w 3"/>
                <a:gd name="T15" fmla="*/ 1 h 19"/>
                <a:gd name="T16" fmla="*/ 2 w 3"/>
                <a:gd name="T17" fmla="*/ 1 h 19"/>
                <a:gd name="T18" fmla="*/ 3 w 3"/>
                <a:gd name="T19" fmla="*/ 10 h 19"/>
                <a:gd name="T20" fmla="*/ 1 w 3"/>
                <a:gd name="T21" fmla="*/ 18 h 19"/>
                <a:gd name="T22" fmla="*/ 1 w 3"/>
                <a:gd name="T2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9">
                  <a:moveTo>
                    <a:pt x="1" y="19"/>
                  </a:moveTo>
                  <a:cubicBezTo>
                    <a:pt x="1" y="19"/>
                    <a:pt x="1" y="19"/>
                    <a:pt x="0" y="19"/>
                  </a:cubicBezTo>
                  <a:cubicBezTo>
                    <a:pt x="0" y="18"/>
                    <a:pt x="0" y="18"/>
                    <a:pt x="0" y="18"/>
                  </a:cubicBezTo>
                  <a:cubicBezTo>
                    <a:pt x="0" y="17"/>
                    <a:pt x="0" y="17"/>
                    <a:pt x="1" y="17"/>
                  </a:cubicBezTo>
                  <a:cubicBezTo>
                    <a:pt x="1" y="17"/>
                    <a:pt x="1" y="17"/>
                    <a:pt x="1" y="17"/>
                  </a:cubicBezTo>
                  <a:cubicBezTo>
                    <a:pt x="2" y="15"/>
                    <a:pt x="2" y="13"/>
                    <a:pt x="2" y="10"/>
                  </a:cubicBezTo>
                  <a:cubicBezTo>
                    <a:pt x="2" y="7"/>
                    <a:pt x="2" y="4"/>
                    <a:pt x="1" y="1"/>
                  </a:cubicBezTo>
                  <a:cubicBezTo>
                    <a:pt x="1" y="1"/>
                    <a:pt x="1" y="1"/>
                    <a:pt x="1" y="1"/>
                  </a:cubicBezTo>
                  <a:cubicBezTo>
                    <a:pt x="2" y="0"/>
                    <a:pt x="2" y="1"/>
                    <a:pt x="2" y="1"/>
                  </a:cubicBezTo>
                  <a:cubicBezTo>
                    <a:pt x="2" y="4"/>
                    <a:pt x="3" y="7"/>
                    <a:pt x="3" y="10"/>
                  </a:cubicBezTo>
                  <a:cubicBezTo>
                    <a:pt x="3" y="13"/>
                    <a:pt x="2" y="16"/>
                    <a:pt x="1" y="18"/>
                  </a:cubicBezTo>
                  <a:cubicBezTo>
                    <a:pt x="1" y="18"/>
                    <a:pt x="1" y="19"/>
                    <a:pt x="1"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97" name="Freeform 530"/>
            <p:cNvSpPr/>
            <p:nvPr/>
          </p:nvSpPr>
          <p:spPr bwMode="auto">
            <a:xfrm>
              <a:off x="3840" y="2150"/>
              <a:ext cx="2" cy="10"/>
            </a:xfrm>
            <a:custGeom>
              <a:avLst/>
              <a:gdLst>
                <a:gd name="T0" fmla="*/ 1 w 1"/>
                <a:gd name="T1" fmla="*/ 4 h 4"/>
                <a:gd name="T2" fmla="*/ 1 w 1"/>
                <a:gd name="T3" fmla="*/ 4 h 4"/>
                <a:gd name="T4" fmla="*/ 0 w 1"/>
                <a:gd name="T5" fmla="*/ 4 h 4"/>
                <a:gd name="T6" fmla="*/ 0 w 1"/>
                <a:gd name="T7" fmla="*/ 2 h 4"/>
                <a:gd name="T8" fmla="*/ 0 w 1"/>
                <a:gd name="T9" fmla="*/ 1 h 4"/>
                <a:gd name="T10" fmla="*/ 1 w 1"/>
                <a:gd name="T11" fmla="*/ 0 h 4"/>
                <a:gd name="T12" fmla="*/ 1 w 1"/>
                <a:gd name="T13" fmla="*/ 1 h 4"/>
                <a:gd name="T14" fmla="*/ 1 w 1"/>
                <a:gd name="T15" fmla="*/ 2 h 4"/>
                <a:gd name="T16" fmla="*/ 1 w 1"/>
                <a:gd name="T17" fmla="*/ 4 h 4"/>
                <a:gd name="T18" fmla="*/ 1 w 1"/>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4">
                  <a:moveTo>
                    <a:pt x="1" y="4"/>
                  </a:moveTo>
                  <a:cubicBezTo>
                    <a:pt x="1" y="4"/>
                    <a:pt x="1" y="4"/>
                    <a:pt x="1" y="4"/>
                  </a:cubicBezTo>
                  <a:cubicBezTo>
                    <a:pt x="0" y="4"/>
                    <a:pt x="0" y="4"/>
                    <a:pt x="0" y="4"/>
                  </a:cubicBezTo>
                  <a:cubicBezTo>
                    <a:pt x="0" y="3"/>
                    <a:pt x="0" y="3"/>
                    <a:pt x="0" y="2"/>
                  </a:cubicBezTo>
                  <a:cubicBezTo>
                    <a:pt x="0" y="2"/>
                    <a:pt x="0" y="1"/>
                    <a:pt x="0" y="1"/>
                  </a:cubicBezTo>
                  <a:cubicBezTo>
                    <a:pt x="0" y="0"/>
                    <a:pt x="1" y="0"/>
                    <a:pt x="1" y="0"/>
                  </a:cubicBezTo>
                  <a:cubicBezTo>
                    <a:pt x="1" y="0"/>
                    <a:pt x="1" y="1"/>
                    <a:pt x="1" y="1"/>
                  </a:cubicBezTo>
                  <a:cubicBezTo>
                    <a:pt x="1" y="1"/>
                    <a:pt x="1" y="2"/>
                    <a:pt x="1" y="2"/>
                  </a:cubicBezTo>
                  <a:cubicBezTo>
                    <a:pt x="1" y="3"/>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98" name="Freeform 531"/>
            <p:cNvSpPr/>
            <p:nvPr/>
          </p:nvSpPr>
          <p:spPr bwMode="auto">
            <a:xfrm>
              <a:off x="3790" y="2170"/>
              <a:ext cx="5" cy="8"/>
            </a:xfrm>
            <a:custGeom>
              <a:avLst/>
              <a:gdLst>
                <a:gd name="T0" fmla="*/ 0 w 2"/>
                <a:gd name="T1" fmla="*/ 3 h 3"/>
                <a:gd name="T2" fmla="*/ 0 w 2"/>
                <a:gd name="T3" fmla="*/ 3 h 3"/>
                <a:gd name="T4" fmla="*/ 0 w 2"/>
                <a:gd name="T5" fmla="*/ 2 h 3"/>
                <a:gd name="T6" fmla="*/ 1 w 2"/>
                <a:gd name="T7" fmla="*/ 0 h 3"/>
                <a:gd name="T8" fmla="*/ 1 w 2"/>
                <a:gd name="T9" fmla="*/ 0 h 3"/>
                <a:gd name="T10" fmla="*/ 2 w 2"/>
                <a:gd name="T11" fmla="*/ 1 h 3"/>
                <a:gd name="T12" fmla="*/ 1 w 2"/>
                <a:gd name="T13" fmla="*/ 3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3"/>
                  </a:cubicBezTo>
                  <a:cubicBezTo>
                    <a:pt x="0" y="3"/>
                    <a:pt x="0" y="3"/>
                    <a:pt x="0" y="2"/>
                  </a:cubicBezTo>
                  <a:cubicBezTo>
                    <a:pt x="1" y="0"/>
                    <a:pt x="1" y="0"/>
                    <a:pt x="1" y="0"/>
                  </a:cubicBezTo>
                  <a:cubicBezTo>
                    <a:pt x="1" y="0"/>
                    <a:pt x="1" y="0"/>
                    <a:pt x="1" y="0"/>
                  </a:cubicBezTo>
                  <a:cubicBezTo>
                    <a:pt x="2" y="0"/>
                    <a:pt x="2" y="1"/>
                    <a:pt x="2" y="1"/>
                  </a:cubicBezTo>
                  <a:cubicBezTo>
                    <a:pt x="1" y="3"/>
                    <a:pt x="1" y="3"/>
                    <a:pt x="1" y="3"/>
                  </a:cubicBezTo>
                  <a:cubicBezTo>
                    <a:pt x="1"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99" name="Freeform 532"/>
            <p:cNvSpPr/>
            <p:nvPr/>
          </p:nvSpPr>
          <p:spPr bwMode="auto">
            <a:xfrm>
              <a:off x="3792" y="2175"/>
              <a:ext cx="5" cy="8"/>
            </a:xfrm>
            <a:custGeom>
              <a:avLst/>
              <a:gdLst>
                <a:gd name="T0" fmla="*/ 0 w 2"/>
                <a:gd name="T1" fmla="*/ 3 h 3"/>
                <a:gd name="T2" fmla="*/ 0 w 2"/>
                <a:gd name="T3" fmla="*/ 3 h 3"/>
                <a:gd name="T4" fmla="*/ 0 w 2"/>
                <a:gd name="T5" fmla="*/ 2 h 3"/>
                <a:gd name="T6" fmla="*/ 1 w 2"/>
                <a:gd name="T7" fmla="*/ 1 h 3"/>
                <a:gd name="T8" fmla="*/ 1 w 2"/>
                <a:gd name="T9" fmla="*/ 1 h 3"/>
                <a:gd name="T10" fmla="*/ 1 w 2"/>
                <a:gd name="T11" fmla="*/ 1 h 3"/>
                <a:gd name="T12" fmla="*/ 0 w 2"/>
                <a:gd name="T13" fmla="*/ 3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3"/>
                  </a:cubicBezTo>
                  <a:cubicBezTo>
                    <a:pt x="0" y="3"/>
                    <a:pt x="0" y="3"/>
                    <a:pt x="0" y="2"/>
                  </a:cubicBezTo>
                  <a:cubicBezTo>
                    <a:pt x="0" y="2"/>
                    <a:pt x="0" y="1"/>
                    <a:pt x="1" y="1"/>
                  </a:cubicBezTo>
                  <a:cubicBezTo>
                    <a:pt x="1" y="1"/>
                    <a:pt x="1" y="0"/>
                    <a:pt x="1" y="1"/>
                  </a:cubicBezTo>
                  <a:cubicBezTo>
                    <a:pt x="1" y="1"/>
                    <a:pt x="2" y="1"/>
                    <a:pt x="1" y="1"/>
                  </a:cubicBezTo>
                  <a:cubicBezTo>
                    <a:pt x="1" y="2"/>
                    <a:pt x="1" y="2"/>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00" name="Freeform 533"/>
            <p:cNvSpPr/>
            <p:nvPr/>
          </p:nvSpPr>
          <p:spPr bwMode="auto">
            <a:xfrm>
              <a:off x="3792" y="2180"/>
              <a:ext cx="8" cy="8"/>
            </a:xfrm>
            <a:custGeom>
              <a:avLst/>
              <a:gdLst>
                <a:gd name="T0" fmla="*/ 1 w 3"/>
                <a:gd name="T1" fmla="*/ 3 h 3"/>
                <a:gd name="T2" fmla="*/ 1 w 3"/>
                <a:gd name="T3" fmla="*/ 3 h 3"/>
                <a:gd name="T4" fmla="*/ 1 w 3"/>
                <a:gd name="T5" fmla="*/ 3 h 3"/>
                <a:gd name="T6" fmla="*/ 2 w 3"/>
                <a:gd name="T7" fmla="*/ 0 h 3"/>
                <a:gd name="T8" fmla="*/ 2 w 3"/>
                <a:gd name="T9" fmla="*/ 0 h 3"/>
                <a:gd name="T10" fmla="*/ 2 w 3"/>
                <a:gd name="T11" fmla="*/ 1 h 3"/>
                <a:gd name="T12" fmla="*/ 1 w 3"/>
                <a:gd name="T13" fmla="*/ 3 h 3"/>
                <a:gd name="T14" fmla="*/ 1 w 3"/>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1" y="3"/>
                  </a:moveTo>
                  <a:cubicBezTo>
                    <a:pt x="1" y="3"/>
                    <a:pt x="1" y="3"/>
                    <a:pt x="1" y="3"/>
                  </a:cubicBezTo>
                  <a:cubicBezTo>
                    <a:pt x="0" y="3"/>
                    <a:pt x="0" y="3"/>
                    <a:pt x="1" y="3"/>
                  </a:cubicBezTo>
                  <a:cubicBezTo>
                    <a:pt x="2" y="0"/>
                    <a:pt x="2" y="0"/>
                    <a:pt x="2" y="0"/>
                  </a:cubicBezTo>
                  <a:cubicBezTo>
                    <a:pt x="2" y="0"/>
                    <a:pt x="2" y="0"/>
                    <a:pt x="2" y="0"/>
                  </a:cubicBezTo>
                  <a:cubicBezTo>
                    <a:pt x="3" y="0"/>
                    <a:pt x="3" y="1"/>
                    <a:pt x="2" y="1"/>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01" name="Freeform 534"/>
            <p:cNvSpPr/>
            <p:nvPr/>
          </p:nvSpPr>
          <p:spPr bwMode="auto">
            <a:xfrm>
              <a:off x="3795" y="2183"/>
              <a:ext cx="7" cy="10"/>
            </a:xfrm>
            <a:custGeom>
              <a:avLst/>
              <a:gdLst>
                <a:gd name="T0" fmla="*/ 1 w 3"/>
                <a:gd name="T1" fmla="*/ 4 h 4"/>
                <a:gd name="T2" fmla="*/ 1 w 3"/>
                <a:gd name="T3" fmla="*/ 4 h 4"/>
                <a:gd name="T4" fmla="*/ 0 w 3"/>
                <a:gd name="T5" fmla="*/ 3 h 4"/>
                <a:gd name="T6" fmla="*/ 2 w 3"/>
                <a:gd name="T7" fmla="*/ 1 h 4"/>
                <a:gd name="T8" fmla="*/ 2 w 3"/>
                <a:gd name="T9" fmla="*/ 0 h 4"/>
                <a:gd name="T10" fmla="*/ 3 w 3"/>
                <a:gd name="T11" fmla="*/ 1 h 4"/>
                <a:gd name="T12" fmla="*/ 1 w 3"/>
                <a:gd name="T13" fmla="*/ 3 h 4"/>
                <a:gd name="T14" fmla="*/ 1 w 3"/>
                <a:gd name="T15" fmla="*/ 4 h 4"/>
                <a:gd name="T16" fmla="*/ 1 w 3"/>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1" y="4"/>
                  </a:moveTo>
                  <a:cubicBezTo>
                    <a:pt x="1" y="4"/>
                    <a:pt x="1" y="4"/>
                    <a:pt x="1" y="4"/>
                  </a:cubicBezTo>
                  <a:cubicBezTo>
                    <a:pt x="0" y="4"/>
                    <a:pt x="0" y="3"/>
                    <a:pt x="0" y="3"/>
                  </a:cubicBezTo>
                  <a:cubicBezTo>
                    <a:pt x="1" y="2"/>
                    <a:pt x="1" y="1"/>
                    <a:pt x="2" y="1"/>
                  </a:cubicBezTo>
                  <a:cubicBezTo>
                    <a:pt x="2" y="0"/>
                    <a:pt x="2" y="0"/>
                    <a:pt x="2" y="0"/>
                  </a:cubicBezTo>
                  <a:cubicBezTo>
                    <a:pt x="3" y="1"/>
                    <a:pt x="3" y="1"/>
                    <a:pt x="3" y="1"/>
                  </a:cubicBezTo>
                  <a:cubicBezTo>
                    <a:pt x="2" y="2"/>
                    <a:pt x="2" y="2"/>
                    <a:pt x="1" y="3"/>
                  </a:cubicBezTo>
                  <a:cubicBezTo>
                    <a:pt x="1" y="3"/>
                    <a:pt x="1" y="4"/>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02" name="Freeform 535"/>
            <p:cNvSpPr/>
            <p:nvPr/>
          </p:nvSpPr>
          <p:spPr bwMode="auto">
            <a:xfrm>
              <a:off x="3800" y="2188"/>
              <a:ext cx="5" cy="10"/>
            </a:xfrm>
            <a:custGeom>
              <a:avLst/>
              <a:gdLst>
                <a:gd name="T0" fmla="*/ 0 w 2"/>
                <a:gd name="T1" fmla="*/ 4 h 4"/>
                <a:gd name="T2" fmla="*/ 0 w 2"/>
                <a:gd name="T3" fmla="*/ 4 h 4"/>
                <a:gd name="T4" fmla="*/ 0 w 2"/>
                <a:gd name="T5" fmla="*/ 3 h 4"/>
                <a:gd name="T6" fmla="*/ 1 w 2"/>
                <a:gd name="T7" fmla="*/ 0 h 4"/>
                <a:gd name="T8" fmla="*/ 2 w 2"/>
                <a:gd name="T9" fmla="*/ 0 h 4"/>
                <a:gd name="T10" fmla="*/ 2 w 2"/>
                <a:gd name="T11" fmla="*/ 0 h 4"/>
                <a:gd name="T12" fmla="*/ 1 w 2"/>
                <a:gd name="T13" fmla="*/ 3 h 4"/>
                <a:gd name="T14" fmla="*/ 0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0" y="4"/>
                  </a:moveTo>
                  <a:cubicBezTo>
                    <a:pt x="0" y="4"/>
                    <a:pt x="0" y="4"/>
                    <a:pt x="0" y="4"/>
                  </a:cubicBezTo>
                  <a:cubicBezTo>
                    <a:pt x="0" y="4"/>
                    <a:pt x="0" y="3"/>
                    <a:pt x="0" y="3"/>
                  </a:cubicBezTo>
                  <a:cubicBezTo>
                    <a:pt x="1" y="0"/>
                    <a:pt x="1" y="0"/>
                    <a:pt x="1" y="0"/>
                  </a:cubicBezTo>
                  <a:cubicBezTo>
                    <a:pt x="1" y="0"/>
                    <a:pt x="2" y="0"/>
                    <a:pt x="2" y="0"/>
                  </a:cubicBezTo>
                  <a:cubicBezTo>
                    <a:pt x="2" y="0"/>
                    <a:pt x="2" y="0"/>
                    <a:pt x="2" y="0"/>
                  </a:cubicBezTo>
                  <a:cubicBezTo>
                    <a:pt x="1" y="3"/>
                    <a:pt x="1" y="3"/>
                    <a:pt x="1" y="3"/>
                  </a:cubicBezTo>
                  <a:cubicBezTo>
                    <a:pt x="1" y="4"/>
                    <a:pt x="0"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03" name="Freeform 536"/>
            <p:cNvSpPr/>
            <p:nvPr/>
          </p:nvSpPr>
          <p:spPr bwMode="auto">
            <a:xfrm>
              <a:off x="3802" y="2190"/>
              <a:ext cx="8" cy="10"/>
            </a:xfrm>
            <a:custGeom>
              <a:avLst/>
              <a:gdLst>
                <a:gd name="T0" fmla="*/ 1 w 3"/>
                <a:gd name="T1" fmla="*/ 4 h 4"/>
                <a:gd name="T2" fmla="*/ 1 w 3"/>
                <a:gd name="T3" fmla="*/ 4 h 4"/>
                <a:gd name="T4" fmla="*/ 0 w 3"/>
                <a:gd name="T5" fmla="*/ 3 h 4"/>
                <a:gd name="T6" fmla="*/ 2 w 3"/>
                <a:gd name="T7" fmla="*/ 0 h 4"/>
                <a:gd name="T8" fmla="*/ 3 w 3"/>
                <a:gd name="T9" fmla="*/ 0 h 4"/>
                <a:gd name="T10" fmla="*/ 3 w 3"/>
                <a:gd name="T11" fmla="*/ 0 h 4"/>
                <a:gd name="T12" fmla="*/ 1 w 3"/>
                <a:gd name="T13" fmla="*/ 4 h 4"/>
                <a:gd name="T14" fmla="*/ 1 w 3"/>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4"/>
                  </a:moveTo>
                  <a:cubicBezTo>
                    <a:pt x="1" y="4"/>
                    <a:pt x="1" y="4"/>
                    <a:pt x="1" y="4"/>
                  </a:cubicBezTo>
                  <a:cubicBezTo>
                    <a:pt x="0" y="4"/>
                    <a:pt x="0" y="4"/>
                    <a:pt x="0" y="3"/>
                  </a:cubicBezTo>
                  <a:cubicBezTo>
                    <a:pt x="1" y="2"/>
                    <a:pt x="1" y="1"/>
                    <a:pt x="2" y="0"/>
                  </a:cubicBezTo>
                  <a:cubicBezTo>
                    <a:pt x="2" y="0"/>
                    <a:pt x="2" y="0"/>
                    <a:pt x="3" y="0"/>
                  </a:cubicBezTo>
                  <a:cubicBezTo>
                    <a:pt x="3" y="0"/>
                    <a:pt x="3" y="0"/>
                    <a:pt x="3" y="0"/>
                  </a:cubicBezTo>
                  <a:cubicBezTo>
                    <a:pt x="2" y="1"/>
                    <a:pt x="2"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04" name="Freeform 537"/>
            <p:cNvSpPr/>
            <p:nvPr/>
          </p:nvSpPr>
          <p:spPr bwMode="auto">
            <a:xfrm>
              <a:off x="3807" y="2193"/>
              <a:ext cx="8" cy="12"/>
            </a:xfrm>
            <a:custGeom>
              <a:avLst/>
              <a:gdLst>
                <a:gd name="T0" fmla="*/ 1 w 3"/>
                <a:gd name="T1" fmla="*/ 5 h 5"/>
                <a:gd name="T2" fmla="*/ 0 w 3"/>
                <a:gd name="T3" fmla="*/ 5 h 5"/>
                <a:gd name="T4" fmla="*/ 0 w 3"/>
                <a:gd name="T5" fmla="*/ 4 h 5"/>
                <a:gd name="T6" fmla="*/ 2 w 3"/>
                <a:gd name="T7" fmla="*/ 0 h 5"/>
                <a:gd name="T8" fmla="*/ 2 w 3"/>
                <a:gd name="T9" fmla="*/ 0 h 5"/>
                <a:gd name="T10" fmla="*/ 3 w 3"/>
                <a:gd name="T11" fmla="*/ 0 h 5"/>
                <a:gd name="T12" fmla="*/ 3 w 3"/>
                <a:gd name="T13" fmla="*/ 0 h 5"/>
                <a:gd name="T14" fmla="*/ 3 w 3"/>
                <a:gd name="T15" fmla="*/ 1 h 5"/>
                <a:gd name="T16" fmla="*/ 1 w 3"/>
                <a:gd name="T17" fmla="*/ 4 h 5"/>
                <a:gd name="T18" fmla="*/ 1 w 3"/>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5">
                  <a:moveTo>
                    <a:pt x="1" y="5"/>
                  </a:moveTo>
                  <a:cubicBezTo>
                    <a:pt x="1" y="5"/>
                    <a:pt x="1" y="5"/>
                    <a:pt x="0" y="5"/>
                  </a:cubicBezTo>
                  <a:cubicBezTo>
                    <a:pt x="0" y="5"/>
                    <a:pt x="0" y="4"/>
                    <a:pt x="0" y="4"/>
                  </a:cubicBezTo>
                  <a:cubicBezTo>
                    <a:pt x="1" y="3"/>
                    <a:pt x="1" y="1"/>
                    <a:pt x="2" y="0"/>
                  </a:cubicBezTo>
                  <a:cubicBezTo>
                    <a:pt x="2" y="0"/>
                    <a:pt x="2" y="0"/>
                    <a:pt x="2" y="0"/>
                  </a:cubicBezTo>
                  <a:cubicBezTo>
                    <a:pt x="3" y="0"/>
                    <a:pt x="3" y="0"/>
                    <a:pt x="3" y="0"/>
                  </a:cubicBezTo>
                  <a:cubicBezTo>
                    <a:pt x="3" y="0"/>
                    <a:pt x="3" y="0"/>
                    <a:pt x="3" y="0"/>
                  </a:cubicBezTo>
                  <a:cubicBezTo>
                    <a:pt x="3" y="1"/>
                    <a:pt x="3" y="1"/>
                    <a:pt x="3" y="1"/>
                  </a:cubicBezTo>
                  <a:cubicBezTo>
                    <a:pt x="2" y="2"/>
                    <a:pt x="2" y="3"/>
                    <a:pt x="1" y="4"/>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05" name="Freeform 538"/>
            <p:cNvSpPr/>
            <p:nvPr/>
          </p:nvSpPr>
          <p:spPr bwMode="auto">
            <a:xfrm>
              <a:off x="3812" y="2195"/>
              <a:ext cx="10" cy="13"/>
            </a:xfrm>
            <a:custGeom>
              <a:avLst/>
              <a:gdLst>
                <a:gd name="T0" fmla="*/ 1 w 4"/>
                <a:gd name="T1" fmla="*/ 5 h 5"/>
                <a:gd name="T2" fmla="*/ 1 w 4"/>
                <a:gd name="T3" fmla="*/ 5 h 5"/>
                <a:gd name="T4" fmla="*/ 1 w 4"/>
                <a:gd name="T5" fmla="*/ 4 h 5"/>
                <a:gd name="T6" fmla="*/ 3 w 4"/>
                <a:gd name="T7" fmla="*/ 0 h 5"/>
                <a:gd name="T8" fmla="*/ 3 w 4"/>
                <a:gd name="T9" fmla="*/ 0 h 5"/>
                <a:gd name="T10" fmla="*/ 3 w 4"/>
                <a:gd name="T11" fmla="*/ 1 h 5"/>
                <a:gd name="T12" fmla="*/ 1 w 4"/>
                <a:gd name="T13" fmla="*/ 4 h 5"/>
                <a:gd name="T14" fmla="*/ 1 w 4"/>
                <a:gd name="T15" fmla="*/ 5 h 5"/>
                <a:gd name="T16" fmla="*/ 1 w 4"/>
                <a:gd name="T17" fmla="*/ 5 h 5"/>
                <a:gd name="T18" fmla="*/ 1 w 4"/>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5">
                  <a:moveTo>
                    <a:pt x="1" y="5"/>
                  </a:moveTo>
                  <a:cubicBezTo>
                    <a:pt x="1" y="5"/>
                    <a:pt x="1" y="5"/>
                    <a:pt x="1" y="5"/>
                  </a:cubicBezTo>
                  <a:cubicBezTo>
                    <a:pt x="0" y="5"/>
                    <a:pt x="1" y="4"/>
                    <a:pt x="1" y="4"/>
                  </a:cubicBezTo>
                  <a:cubicBezTo>
                    <a:pt x="3" y="0"/>
                    <a:pt x="3" y="0"/>
                    <a:pt x="3" y="0"/>
                  </a:cubicBezTo>
                  <a:cubicBezTo>
                    <a:pt x="3" y="0"/>
                    <a:pt x="3" y="0"/>
                    <a:pt x="3" y="0"/>
                  </a:cubicBezTo>
                  <a:cubicBezTo>
                    <a:pt x="3" y="0"/>
                    <a:pt x="4" y="0"/>
                    <a:pt x="3" y="1"/>
                  </a:cubicBezTo>
                  <a:cubicBezTo>
                    <a:pt x="1" y="4"/>
                    <a:pt x="1" y="4"/>
                    <a:pt x="1" y="4"/>
                  </a:cubicBezTo>
                  <a:cubicBezTo>
                    <a:pt x="1" y="4"/>
                    <a:pt x="1" y="5"/>
                    <a:pt x="1" y="5"/>
                  </a:cubicBezTo>
                  <a:cubicBezTo>
                    <a:pt x="1" y="5"/>
                    <a:pt x="1" y="5"/>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06" name="Freeform 539"/>
            <p:cNvSpPr/>
            <p:nvPr/>
          </p:nvSpPr>
          <p:spPr bwMode="auto">
            <a:xfrm>
              <a:off x="3820" y="2198"/>
              <a:ext cx="7" cy="15"/>
            </a:xfrm>
            <a:custGeom>
              <a:avLst/>
              <a:gdLst>
                <a:gd name="T0" fmla="*/ 1 w 3"/>
                <a:gd name="T1" fmla="*/ 6 h 6"/>
                <a:gd name="T2" fmla="*/ 0 w 3"/>
                <a:gd name="T3" fmla="*/ 5 h 6"/>
                <a:gd name="T4" fmla="*/ 0 w 3"/>
                <a:gd name="T5" fmla="*/ 5 h 6"/>
                <a:gd name="T6" fmla="*/ 2 w 3"/>
                <a:gd name="T7" fmla="*/ 0 h 6"/>
                <a:gd name="T8" fmla="*/ 3 w 3"/>
                <a:gd name="T9" fmla="*/ 0 h 6"/>
                <a:gd name="T10" fmla="*/ 3 w 3"/>
                <a:gd name="T11" fmla="*/ 0 h 6"/>
                <a:gd name="T12" fmla="*/ 1 w 3"/>
                <a:gd name="T13" fmla="*/ 5 h 6"/>
                <a:gd name="T14" fmla="*/ 1 w 3"/>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1" y="6"/>
                  </a:moveTo>
                  <a:cubicBezTo>
                    <a:pt x="1" y="6"/>
                    <a:pt x="0" y="6"/>
                    <a:pt x="0" y="5"/>
                  </a:cubicBezTo>
                  <a:cubicBezTo>
                    <a:pt x="0" y="5"/>
                    <a:pt x="0" y="5"/>
                    <a:pt x="0" y="5"/>
                  </a:cubicBezTo>
                  <a:cubicBezTo>
                    <a:pt x="1" y="3"/>
                    <a:pt x="2" y="1"/>
                    <a:pt x="2" y="0"/>
                  </a:cubicBezTo>
                  <a:cubicBezTo>
                    <a:pt x="3" y="0"/>
                    <a:pt x="3" y="0"/>
                    <a:pt x="3" y="0"/>
                  </a:cubicBezTo>
                  <a:cubicBezTo>
                    <a:pt x="3" y="0"/>
                    <a:pt x="3" y="0"/>
                    <a:pt x="3" y="0"/>
                  </a:cubicBezTo>
                  <a:cubicBezTo>
                    <a:pt x="2" y="2"/>
                    <a:pt x="2" y="4"/>
                    <a:pt x="1" y="5"/>
                  </a:cubicBezTo>
                  <a:cubicBezTo>
                    <a:pt x="1" y="5"/>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07" name="Freeform 540"/>
            <p:cNvSpPr/>
            <p:nvPr/>
          </p:nvSpPr>
          <p:spPr bwMode="auto">
            <a:xfrm>
              <a:off x="3825" y="2198"/>
              <a:ext cx="7" cy="15"/>
            </a:xfrm>
            <a:custGeom>
              <a:avLst/>
              <a:gdLst>
                <a:gd name="T0" fmla="*/ 1 w 3"/>
                <a:gd name="T1" fmla="*/ 6 h 6"/>
                <a:gd name="T2" fmla="*/ 1 w 3"/>
                <a:gd name="T3" fmla="*/ 6 h 6"/>
                <a:gd name="T4" fmla="*/ 0 w 3"/>
                <a:gd name="T5" fmla="*/ 6 h 6"/>
                <a:gd name="T6" fmla="*/ 2 w 3"/>
                <a:gd name="T7" fmla="*/ 1 h 6"/>
                <a:gd name="T8" fmla="*/ 3 w 3"/>
                <a:gd name="T9" fmla="*/ 0 h 6"/>
                <a:gd name="T10" fmla="*/ 3 w 3"/>
                <a:gd name="T11" fmla="*/ 1 h 6"/>
                <a:gd name="T12" fmla="*/ 1 w 3"/>
                <a:gd name="T13" fmla="*/ 6 h 6"/>
                <a:gd name="T14" fmla="*/ 1 w 3"/>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1" y="6"/>
                  </a:moveTo>
                  <a:cubicBezTo>
                    <a:pt x="1" y="6"/>
                    <a:pt x="1" y="6"/>
                    <a:pt x="1" y="6"/>
                  </a:cubicBezTo>
                  <a:cubicBezTo>
                    <a:pt x="1" y="6"/>
                    <a:pt x="0" y="6"/>
                    <a:pt x="0" y="6"/>
                  </a:cubicBezTo>
                  <a:cubicBezTo>
                    <a:pt x="1" y="4"/>
                    <a:pt x="2" y="2"/>
                    <a:pt x="2" y="1"/>
                  </a:cubicBezTo>
                  <a:cubicBezTo>
                    <a:pt x="2" y="0"/>
                    <a:pt x="3" y="0"/>
                    <a:pt x="3" y="0"/>
                  </a:cubicBezTo>
                  <a:cubicBezTo>
                    <a:pt x="3" y="0"/>
                    <a:pt x="3" y="1"/>
                    <a:pt x="3" y="1"/>
                  </a:cubicBezTo>
                  <a:cubicBezTo>
                    <a:pt x="2" y="3"/>
                    <a:pt x="2" y="4"/>
                    <a:pt x="1" y="6"/>
                  </a:cubicBezTo>
                  <a:cubicBezTo>
                    <a:pt x="1" y="6"/>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08" name="Freeform 541"/>
            <p:cNvSpPr/>
            <p:nvPr/>
          </p:nvSpPr>
          <p:spPr bwMode="auto">
            <a:xfrm>
              <a:off x="3832" y="2198"/>
              <a:ext cx="8" cy="15"/>
            </a:xfrm>
            <a:custGeom>
              <a:avLst/>
              <a:gdLst>
                <a:gd name="T0" fmla="*/ 0 w 3"/>
                <a:gd name="T1" fmla="*/ 6 h 6"/>
                <a:gd name="T2" fmla="*/ 0 w 3"/>
                <a:gd name="T3" fmla="*/ 6 h 6"/>
                <a:gd name="T4" fmla="*/ 0 w 3"/>
                <a:gd name="T5" fmla="*/ 6 h 6"/>
                <a:gd name="T6" fmla="*/ 2 w 3"/>
                <a:gd name="T7" fmla="*/ 0 h 6"/>
                <a:gd name="T8" fmla="*/ 2 w 3"/>
                <a:gd name="T9" fmla="*/ 0 h 6"/>
                <a:gd name="T10" fmla="*/ 3 w 3"/>
                <a:gd name="T11" fmla="*/ 1 h 6"/>
                <a:gd name="T12" fmla="*/ 1 w 3"/>
                <a:gd name="T13" fmla="*/ 6 h 6"/>
                <a:gd name="T14" fmla="*/ 0 w 3"/>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0" y="6"/>
                  </a:moveTo>
                  <a:cubicBezTo>
                    <a:pt x="0" y="6"/>
                    <a:pt x="0" y="6"/>
                    <a:pt x="0" y="6"/>
                  </a:cubicBezTo>
                  <a:cubicBezTo>
                    <a:pt x="0" y="6"/>
                    <a:pt x="0" y="6"/>
                    <a:pt x="0" y="6"/>
                  </a:cubicBezTo>
                  <a:cubicBezTo>
                    <a:pt x="2" y="0"/>
                    <a:pt x="2" y="0"/>
                    <a:pt x="2" y="0"/>
                  </a:cubicBezTo>
                  <a:cubicBezTo>
                    <a:pt x="2" y="0"/>
                    <a:pt x="2" y="0"/>
                    <a:pt x="2" y="0"/>
                  </a:cubicBezTo>
                  <a:cubicBezTo>
                    <a:pt x="3" y="0"/>
                    <a:pt x="3" y="0"/>
                    <a:pt x="3" y="1"/>
                  </a:cubicBezTo>
                  <a:cubicBezTo>
                    <a:pt x="1" y="6"/>
                    <a:pt x="1" y="6"/>
                    <a:pt x="1" y="6"/>
                  </a:cubicBezTo>
                  <a:cubicBezTo>
                    <a:pt x="1" y="6"/>
                    <a:pt x="0" y="6"/>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09" name="Freeform 542"/>
            <p:cNvSpPr/>
            <p:nvPr/>
          </p:nvSpPr>
          <p:spPr bwMode="auto">
            <a:xfrm>
              <a:off x="3837" y="2198"/>
              <a:ext cx="8" cy="15"/>
            </a:xfrm>
            <a:custGeom>
              <a:avLst/>
              <a:gdLst>
                <a:gd name="T0" fmla="*/ 1 w 3"/>
                <a:gd name="T1" fmla="*/ 6 h 6"/>
                <a:gd name="T2" fmla="*/ 0 w 3"/>
                <a:gd name="T3" fmla="*/ 6 h 6"/>
                <a:gd name="T4" fmla="*/ 0 w 3"/>
                <a:gd name="T5" fmla="*/ 6 h 6"/>
                <a:gd name="T6" fmla="*/ 2 w 3"/>
                <a:gd name="T7" fmla="*/ 1 h 6"/>
                <a:gd name="T8" fmla="*/ 3 w 3"/>
                <a:gd name="T9" fmla="*/ 0 h 6"/>
                <a:gd name="T10" fmla="*/ 3 w 3"/>
                <a:gd name="T11" fmla="*/ 1 h 6"/>
                <a:gd name="T12" fmla="*/ 1 w 3"/>
                <a:gd name="T13" fmla="*/ 5 h 6"/>
                <a:gd name="T14" fmla="*/ 1 w 3"/>
                <a:gd name="T15" fmla="*/ 6 h 6"/>
                <a:gd name="T16" fmla="*/ 1 w 3"/>
                <a:gd name="T17" fmla="*/ 6 h 6"/>
                <a:gd name="T18" fmla="*/ 1 w 3"/>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6">
                  <a:moveTo>
                    <a:pt x="1" y="6"/>
                  </a:moveTo>
                  <a:cubicBezTo>
                    <a:pt x="1" y="6"/>
                    <a:pt x="0" y="6"/>
                    <a:pt x="0" y="6"/>
                  </a:cubicBezTo>
                  <a:cubicBezTo>
                    <a:pt x="0" y="6"/>
                    <a:pt x="0" y="6"/>
                    <a:pt x="0" y="6"/>
                  </a:cubicBezTo>
                  <a:cubicBezTo>
                    <a:pt x="2" y="1"/>
                    <a:pt x="2" y="1"/>
                    <a:pt x="2" y="1"/>
                  </a:cubicBezTo>
                  <a:cubicBezTo>
                    <a:pt x="3" y="0"/>
                    <a:pt x="3" y="0"/>
                    <a:pt x="3" y="0"/>
                  </a:cubicBezTo>
                  <a:cubicBezTo>
                    <a:pt x="3" y="0"/>
                    <a:pt x="3" y="1"/>
                    <a:pt x="3" y="1"/>
                  </a:cubicBezTo>
                  <a:cubicBezTo>
                    <a:pt x="1" y="5"/>
                    <a:pt x="1" y="5"/>
                    <a:pt x="1" y="5"/>
                  </a:cubicBezTo>
                  <a:cubicBezTo>
                    <a:pt x="1" y="6"/>
                    <a:pt x="1" y="6"/>
                    <a:pt x="1" y="6"/>
                  </a:cubicBezTo>
                  <a:cubicBezTo>
                    <a:pt x="1" y="6"/>
                    <a:pt x="1" y="6"/>
                    <a:pt x="1" y="6"/>
                  </a:cubicBezTo>
                  <a:cubicBezTo>
                    <a:pt x="1" y="6"/>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10" name="Freeform 543"/>
            <p:cNvSpPr/>
            <p:nvPr/>
          </p:nvSpPr>
          <p:spPr bwMode="auto">
            <a:xfrm>
              <a:off x="3845" y="2198"/>
              <a:ext cx="8" cy="15"/>
            </a:xfrm>
            <a:custGeom>
              <a:avLst/>
              <a:gdLst>
                <a:gd name="T0" fmla="*/ 0 w 3"/>
                <a:gd name="T1" fmla="*/ 6 h 6"/>
                <a:gd name="T2" fmla="*/ 0 w 3"/>
                <a:gd name="T3" fmla="*/ 6 h 6"/>
                <a:gd name="T4" fmla="*/ 0 w 3"/>
                <a:gd name="T5" fmla="*/ 6 h 6"/>
                <a:gd name="T6" fmla="*/ 2 w 3"/>
                <a:gd name="T7" fmla="*/ 0 h 6"/>
                <a:gd name="T8" fmla="*/ 2 w 3"/>
                <a:gd name="T9" fmla="*/ 0 h 6"/>
                <a:gd name="T10" fmla="*/ 3 w 3"/>
                <a:gd name="T11" fmla="*/ 0 h 6"/>
                <a:gd name="T12" fmla="*/ 1 w 3"/>
                <a:gd name="T13" fmla="*/ 6 h 6"/>
                <a:gd name="T14" fmla="*/ 0 w 3"/>
                <a:gd name="T15" fmla="*/ 6 h 6"/>
                <a:gd name="T16" fmla="*/ 0 w 3"/>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6">
                  <a:moveTo>
                    <a:pt x="0" y="6"/>
                  </a:moveTo>
                  <a:cubicBezTo>
                    <a:pt x="0" y="6"/>
                    <a:pt x="0" y="6"/>
                    <a:pt x="0" y="6"/>
                  </a:cubicBezTo>
                  <a:cubicBezTo>
                    <a:pt x="0" y="6"/>
                    <a:pt x="0" y="6"/>
                    <a:pt x="0" y="6"/>
                  </a:cubicBezTo>
                  <a:cubicBezTo>
                    <a:pt x="0" y="4"/>
                    <a:pt x="1" y="2"/>
                    <a:pt x="2" y="0"/>
                  </a:cubicBezTo>
                  <a:cubicBezTo>
                    <a:pt x="2" y="0"/>
                    <a:pt x="2" y="0"/>
                    <a:pt x="2" y="0"/>
                  </a:cubicBezTo>
                  <a:cubicBezTo>
                    <a:pt x="3" y="0"/>
                    <a:pt x="3" y="0"/>
                    <a:pt x="3" y="0"/>
                  </a:cubicBezTo>
                  <a:cubicBezTo>
                    <a:pt x="2" y="2"/>
                    <a:pt x="1" y="4"/>
                    <a:pt x="1" y="6"/>
                  </a:cubicBezTo>
                  <a:cubicBezTo>
                    <a:pt x="1" y="6"/>
                    <a:pt x="1" y="6"/>
                    <a:pt x="0" y="6"/>
                  </a:cubicBezTo>
                  <a:cubicBezTo>
                    <a:pt x="0" y="6"/>
                    <a:pt x="0" y="6"/>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11" name="Freeform 544"/>
            <p:cNvSpPr/>
            <p:nvPr/>
          </p:nvSpPr>
          <p:spPr bwMode="auto">
            <a:xfrm>
              <a:off x="3848" y="2203"/>
              <a:ext cx="5" cy="10"/>
            </a:xfrm>
            <a:custGeom>
              <a:avLst/>
              <a:gdLst>
                <a:gd name="T0" fmla="*/ 1 w 2"/>
                <a:gd name="T1" fmla="*/ 4 h 4"/>
                <a:gd name="T2" fmla="*/ 0 w 2"/>
                <a:gd name="T3" fmla="*/ 4 h 4"/>
                <a:gd name="T4" fmla="*/ 0 w 2"/>
                <a:gd name="T5" fmla="*/ 3 h 4"/>
                <a:gd name="T6" fmla="*/ 2 w 2"/>
                <a:gd name="T7" fmla="*/ 0 h 4"/>
                <a:gd name="T8" fmla="*/ 2 w 2"/>
                <a:gd name="T9" fmla="*/ 0 h 4"/>
                <a:gd name="T10" fmla="*/ 2 w 2"/>
                <a:gd name="T11" fmla="*/ 0 h 4"/>
                <a:gd name="T12" fmla="*/ 1 w 2"/>
                <a:gd name="T13" fmla="*/ 3 h 4"/>
                <a:gd name="T14" fmla="*/ 1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1" y="4"/>
                  </a:moveTo>
                  <a:cubicBezTo>
                    <a:pt x="1" y="4"/>
                    <a:pt x="1" y="4"/>
                    <a:pt x="0" y="4"/>
                  </a:cubicBezTo>
                  <a:cubicBezTo>
                    <a:pt x="0" y="4"/>
                    <a:pt x="0" y="3"/>
                    <a:pt x="0" y="3"/>
                  </a:cubicBezTo>
                  <a:cubicBezTo>
                    <a:pt x="2" y="0"/>
                    <a:pt x="2" y="0"/>
                    <a:pt x="2" y="0"/>
                  </a:cubicBezTo>
                  <a:cubicBezTo>
                    <a:pt x="2" y="0"/>
                    <a:pt x="2" y="0"/>
                    <a:pt x="2" y="0"/>
                  </a:cubicBezTo>
                  <a:cubicBezTo>
                    <a:pt x="2" y="0"/>
                    <a:pt x="2" y="0"/>
                    <a:pt x="2" y="0"/>
                  </a:cubicBezTo>
                  <a:cubicBezTo>
                    <a:pt x="1" y="3"/>
                    <a:pt x="1" y="3"/>
                    <a:pt x="1" y="3"/>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12" name="Freeform 545"/>
            <p:cNvSpPr/>
            <p:nvPr/>
          </p:nvSpPr>
          <p:spPr bwMode="auto">
            <a:xfrm>
              <a:off x="3842" y="2168"/>
              <a:ext cx="3"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0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0" y="0"/>
                    <a:pt x="0" y="0"/>
                    <a:pt x="0" y="0"/>
                  </a:cubicBezTo>
                  <a:cubicBezTo>
                    <a:pt x="0" y="0"/>
                    <a:pt x="1" y="0"/>
                    <a:pt x="1" y="0"/>
                  </a:cubicBezTo>
                  <a:cubicBezTo>
                    <a:pt x="1" y="0"/>
                    <a:pt x="1" y="0"/>
                    <a:pt x="1" y="0"/>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13" name="Freeform 546"/>
            <p:cNvSpPr/>
            <p:nvPr/>
          </p:nvSpPr>
          <p:spPr bwMode="auto">
            <a:xfrm>
              <a:off x="3842" y="2168"/>
              <a:ext cx="6" cy="7"/>
            </a:xfrm>
            <a:custGeom>
              <a:avLst/>
              <a:gdLst>
                <a:gd name="T0" fmla="*/ 1 w 2"/>
                <a:gd name="T1" fmla="*/ 3 h 3"/>
                <a:gd name="T2" fmla="*/ 1 w 2"/>
                <a:gd name="T3" fmla="*/ 3 h 3"/>
                <a:gd name="T4" fmla="*/ 1 w 2"/>
                <a:gd name="T5" fmla="*/ 2 h 3"/>
                <a:gd name="T6" fmla="*/ 1 w 2"/>
                <a:gd name="T7" fmla="*/ 1 h 3"/>
                <a:gd name="T8" fmla="*/ 2 w 2"/>
                <a:gd name="T9" fmla="*/ 0 h 3"/>
                <a:gd name="T10" fmla="*/ 2 w 2"/>
                <a:gd name="T11" fmla="*/ 1 h 3"/>
                <a:gd name="T12" fmla="*/ 1 w 2"/>
                <a:gd name="T13" fmla="*/ 3 h 3"/>
                <a:gd name="T14" fmla="*/ 1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3"/>
                  </a:moveTo>
                  <a:cubicBezTo>
                    <a:pt x="1" y="3"/>
                    <a:pt x="1" y="3"/>
                    <a:pt x="1" y="3"/>
                  </a:cubicBezTo>
                  <a:cubicBezTo>
                    <a:pt x="0" y="3"/>
                    <a:pt x="0" y="3"/>
                    <a:pt x="1" y="2"/>
                  </a:cubicBezTo>
                  <a:cubicBezTo>
                    <a:pt x="1" y="2"/>
                    <a:pt x="1" y="1"/>
                    <a:pt x="1" y="1"/>
                  </a:cubicBezTo>
                  <a:cubicBezTo>
                    <a:pt x="1" y="1"/>
                    <a:pt x="1" y="0"/>
                    <a:pt x="2" y="0"/>
                  </a:cubicBezTo>
                  <a:cubicBezTo>
                    <a:pt x="2" y="1"/>
                    <a:pt x="2" y="1"/>
                    <a:pt x="2" y="1"/>
                  </a:cubicBezTo>
                  <a:cubicBezTo>
                    <a:pt x="2" y="2"/>
                    <a:pt x="2" y="2"/>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14" name="Freeform 547"/>
            <p:cNvSpPr/>
            <p:nvPr/>
          </p:nvSpPr>
          <p:spPr bwMode="auto">
            <a:xfrm>
              <a:off x="3845" y="2173"/>
              <a:ext cx="5" cy="7"/>
            </a:xfrm>
            <a:custGeom>
              <a:avLst/>
              <a:gdLst>
                <a:gd name="T0" fmla="*/ 0 w 2"/>
                <a:gd name="T1" fmla="*/ 3 h 3"/>
                <a:gd name="T2" fmla="*/ 0 w 2"/>
                <a:gd name="T3" fmla="*/ 3 h 3"/>
                <a:gd name="T4" fmla="*/ 0 w 2"/>
                <a:gd name="T5" fmla="*/ 2 h 3"/>
                <a:gd name="T6" fmla="*/ 1 w 2"/>
                <a:gd name="T7" fmla="*/ 1 h 3"/>
                <a:gd name="T8" fmla="*/ 2 w 2"/>
                <a:gd name="T9" fmla="*/ 0 h 3"/>
                <a:gd name="T10" fmla="*/ 2 w 2"/>
                <a:gd name="T11" fmla="*/ 1 h 3"/>
                <a:gd name="T12" fmla="*/ 1 w 2"/>
                <a:gd name="T13" fmla="*/ 3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3"/>
                  </a:cubicBezTo>
                  <a:cubicBezTo>
                    <a:pt x="0" y="3"/>
                    <a:pt x="0" y="3"/>
                    <a:pt x="0" y="2"/>
                  </a:cubicBezTo>
                  <a:cubicBezTo>
                    <a:pt x="1" y="1"/>
                    <a:pt x="1" y="1"/>
                    <a:pt x="1" y="1"/>
                  </a:cubicBezTo>
                  <a:cubicBezTo>
                    <a:pt x="1" y="0"/>
                    <a:pt x="1" y="0"/>
                    <a:pt x="2" y="0"/>
                  </a:cubicBezTo>
                  <a:cubicBezTo>
                    <a:pt x="2" y="0"/>
                    <a:pt x="2" y="1"/>
                    <a:pt x="2" y="1"/>
                  </a:cubicBezTo>
                  <a:cubicBezTo>
                    <a:pt x="1" y="3"/>
                    <a:pt x="1" y="3"/>
                    <a:pt x="1" y="3"/>
                  </a:cubicBezTo>
                  <a:cubicBezTo>
                    <a:pt x="1" y="3"/>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15" name="Freeform 548"/>
            <p:cNvSpPr/>
            <p:nvPr/>
          </p:nvSpPr>
          <p:spPr bwMode="auto">
            <a:xfrm>
              <a:off x="3848" y="2178"/>
              <a:ext cx="5" cy="10"/>
            </a:xfrm>
            <a:custGeom>
              <a:avLst/>
              <a:gdLst>
                <a:gd name="T0" fmla="*/ 0 w 2"/>
                <a:gd name="T1" fmla="*/ 4 h 4"/>
                <a:gd name="T2" fmla="*/ 0 w 2"/>
                <a:gd name="T3" fmla="*/ 3 h 4"/>
                <a:gd name="T4" fmla="*/ 0 w 2"/>
                <a:gd name="T5" fmla="*/ 3 h 4"/>
                <a:gd name="T6" fmla="*/ 1 w 2"/>
                <a:gd name="T7" fmla="*/ 0 h 4"/>
                <a:gd name="T8" fmla="*/ 1 w 2"/>
                <a:gd name="T9" fmla="*/ 0 h 4"/>
                <a:gd name="T10" fmla="*/ 2 w 2"/>
                <a:gd name="T11" fmla="*/ 1 h 4"/>
                <a:gd name="T12" fmla="*/ 1 w 2"/>
                <a:gd name="T13" fmla="*/ 3 h 4"/>
                <a:gd name="T14" fmla="*/ 0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0" y="4"/>
                  </a:moveTo>
                  <a:cubicBezTo>
                    <a:pt x="0" y="4"/>
                    <a:pt x="0" y="4"/>
                    <a:pt x="0" y="3"/>
                  </a:cubicBezTo>
                  <a:cubicBezTo>
                    <a:pt x="0" y="3"/>
                    <a:pt x="0" y="3"/>
                    <a:pt x="0" y="3"/>
                  </a:cubicBezTo>
                  <a:cubicBezTo>
                    <a:pt x="1" y="0"/>
                    <a:pt x="1" y="0"/>
                    <a:pt x="1" y="0"/>
                  </a:cubicBezTo>
                  <a:cubicBezTo>
                    <a:pt x="1" y="0"/>
                    <a:pt x="1" y="0"/>
                    <a:pt x="1" y="0"/>
                  </a:cubicBezTo>
                  <a:cubicBezTo>
                    <a:pt x="2" y="0"/>
                    <a:pt x="2" y="1"/>
                    <a:pt x="2" y="1"/>
                  </a:cubicBezTo>
                  <a:cubicBezTo>
                    <a:pt x="1" y="3"/>
                    <a:pt x="1" y="3"/>
                    <a:pt x="1" y="3"/>
                  </a:cubicBezTo>
                  <a:cubicBezTo>
                    <a:pt x="0" y="3"/>
                    <a:pt x="0"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16" name="Freeform 549"/>
            <p:cNvSpPr/>
            <p:nvPr/>
          </p:nvSpPr>
          <p:spPr bwMode="auto">
            <a:xfrm>
              <a:off x="3850" y="2183"/>
              <a:ext cx="5" cy="10"/>
            </a:xfrm>
            <a:custGeom>
              <a:avLst/>
              <a:gdLst>
                <a:gd name="T0" fmla="*/ 0 w 2"/>
                <a:gd name="T1" fmla="*/ 4 h 4"/>
                <a:gd name="T2" fmla="*/ 0 w 2"/>
                <a:gd name="T3" fmla="*/ 3 h 4"/>
                <a:gd name="T4" fmla="*/ 0 w 2"/>
                <a:gd name="T5" fmla="*/ 3 h 4"/>
                <a:gd name="T6" fmla="*/ 1 w 2"/>
                <a:gd name="T7" fmla="*/ 0 h 4"/>
                <a:gd name="T8" fmla="*/ 2 w 2"/>
                <a:gd name="T9" fmla="*/ 0 h 4"/>
                <a:gd name="T10" fmla="*/ 2 w 2"/>
                <a:gd name="T11" fmla="*/ 1 h 4"/>
                <a:gd name="T12" fmla="*/ 1 w 2"/>
                <a:gd name="T13" fmla="*/ 3 h 4"/>
                <a:gd name="T14" fmla="*/ 0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0" y="4"/>
                  </a:moveTo>
                  <a:cubicBezTo>
                    <a:pt x="0" y="4"/>
                    <a:pt x="0" y="3"/>
                    <a:pt x="0" y="3"/>
                  </a:cubicBezTo>
                  <a:cubicBezTo>
                    <a:pt x="0" y="3"/>
                    <a:pt x="0" y="3"/>
                    <a:pt x="0" y="3"/>
                  </a:cubicBezTo>
                  <a:cubicBezTo>
                    <a:pt x="0" y="2"/>
                    <a:pt x="1" y="1"/>
                    <a:pt x="1" y="0"/>
                  </a:cubicBezTo>
                  <a:cubicBezTo>
                    <a:pt x="1" y="0"/>
                    <a:pt x="1" y="0"/>
                    <a:pt x="2" y="0"/>
                  </a:cubicBezTo>
                  <a:cubicBezTo>
                    <a:pt x="2" y="0"/>
                    <a:pt x="2" y="1"/>
                    <a:pt x="2" y="1"/>
                  </a:cubicBezTo>
                  <a:cubicBezTo>
                    <a:pt x="1" y="2"/>
                    <a:pt x="1" y="2"/>
                    <a:pt x="1" y="3"/>
                  </a:cubicBezTo>
                  <a:cubicBezTo>
                    <a:pt x="0" y="3"/>
                    <a:pt x="0"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17" name="Freeform 550"/>
            <p:cNvSpPr/>
            <p:nvPr/>
          </p:nvSpPr>
          <p:spPr bwMode="auto">
            <a:xfrm>
              <a:off x="3850" y="2188"/>
              <a:ext cx="8" cy="10"/>
            </a:xfrm>
            <a:custGeom>
              <a:avLst/>
              <a:gdLst>
                <a:gd name="T0" fmla="*/ 1 w 3"/>
                <a:gd name="T1" fmla="*/ 4 h 4"/>
                <a:gd name="T2" fmla="*/ 1 w 3"/>
                <a:gd name="T3" fmla="*/ 4 h 4"/>
                <a:gd name="T4" fmla="*/ 1 w 3"/>
                <a:gd name="T5" fmla="*/ 3 h 4"/>
                <a:gd name="T6" fmla="*/ 2 w 3"/>
                <a:gd name="T7" fmla="*/ 0 h 4"/>
                <a:gd name="T8" fmla="*/ 3 w 3"/>
                <a:gd name="T9" fmla="*/ 0 h 4"/>
                <a:gd name="T10" fmla="*/ 3 w 3"/>
                <a:gd name="T11" fmla="*/ 1 h 4"/>
                <a:gd name="T12" fmla="*/ 1 w 3"/>
                <a:gd name="T13" fmla="*/ 3 h 4"/>
                <a:gd name="T14" fmla="*/ 1 w 3"/>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4"/>
                  </a:moveTo>
                  <a:cubicBezTo>
                    <a:pt x="1" y="4"/>
                    <a:pt x="1" y="4"/>
                    <a:pt x="1" y="4"/>
                  </a:cubicBezTo>
                  <a:cubicBezTo>
                    <a:pt x="1" y="4"/>
                    <a:pt x="0" y="3"/>
                    <a:pt x="1" y="3"/>
                  </a:cubicBezTo>
                  <a:cubicBezTo>
                    <a:pt x="1" y="2"/>
                    <a:pt x="1" y="1"/>
                    <a:pt x="2" y="0"/>
                  </a:cubicBezTo>
                  <a:cubicBezTo>
                    <a:pt x="2" y="0"/>
                    <a:pt x="2" y="0"/>
                    <a:pt x="3" y="0"/>
                  </a:cubicBezTo>
                  <a:cubicBezTo>
                    <a:pt x="3" y="0"/>
                    <a:pt x="3" y="0"/>
                    <a:pt x="3" y="1"/>
                  </a:cubicBezTo>
                  <a:cubicBezTo>
                    <a:pt x="2" y="2"/>
                    <a:pt x="2" y="2"/>
                    <a:pt x="1" y="3"/>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18" name="Freeform 551"/>
            <p:cNvSpPr/>
            <p:nvPr/>
          </p:nvSpPr>
          <p:spPr bwMode="auto">
            <a:xfrm>
              <a:off x="3853" y="2193"/>
              <a:ext cx="7" cy="10"/>
            </a:xfrm>
            <a:custGeom>
              <a:avLst/>
              <a:gdLst>
                <a:gd name="T0" fmla="*/ 1 w 3"/>
                <a:gd name="T1" fmla="*/ 4 h 4"/>
                <a:gd name="T2" fmla="*/ 1 w 3"/>
                <a:gd name="T3" fmla="*/ 4 h 4"/>
                <a:gd name="T4" fmla="*/ 0 w 3"/>
                <a:gd name="T5" fmla="*/ 4 h 4"/>
                <a:gd name="T6" fmla="*/ 1 w 3"/>
                <a:gd name="T7" fmla="*/ 2 h 4"/>
                <a:gd name="T8" fmla="*/ 1 w 3"/>
                <a:gd name="T9" fmla="*/ 1 h 4"/>
                <a:gd name="T10" fmla="*/ 2 w 3"/>
                <a:gd name="T11" fmla="*/ 0 h 4"/>
                <a:gd name="T12" fmla="*/ 2 w 3"/>
                <a:gd name="T13" fmla="*/ 0 h 4"/>
                <a:gd name="T14" fmla="*/ 3 w 3"/>
                <a:gd name="T15" fmla="*/ 0 h 4"/>
                <a:gd name="T16" fmla="*/ 2 w 3"/>
                <a:gd name="T17" fmla="*/ 2 h 4"/>
                <a:gd name="T18" fmla="*/ 2 w 3"/>
                <a:gd name="T19" fmla="*/ 2 h 4"/>
                <a:gd name="T20" fmla="*/ 1 w 3"/>
                <a:gd name="T21" fmla="*/ 4 h 4"/>
                <a:gd name="T22" fmla="*/ 1 w 3"/>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4">
                  <a:moveTo>
                    <a:pt x="1" y="4"/>
                  </a:moveTo>
                  <a:cubicBezTo>
                    <a:pt x="1" y="4"/>
                    <a:pt x="1" y="4"/>
                    <a:pt x="1" y="4"/>
                  </a:cubicBezTo>
                  <a:cubicBezTo>
                    <a:pt x="0" y="4"/>
                    <a:pt x="0" y="4"/>
                    <a:pt x="0" y="4"/>
                  </a:cubicBezTo>
                  <a:cubicBezTo>
                    <a:pt x="0" y="3"/>
                    <a:pt x="1" y="2"/>
                    <a:pt x="1" y="2"/>
                  </a:cubicBezTo>
                  <a:cubicBezTo>
                    <a:pt x="1" y="1"/>
                    <a:pt x="1" y="1"/>
                    <a:pt x="1" y="1"/>
                  </a:cubicBezTo>
                  <a:cubicBezTo>
                    <a:pt x="2" y="1"/>
                    <a:pt x="2" y="1"/>
                    <a:pt x="2" y="0"/>
                  </a:cubicBezTo>
                  <a:cubicBezTo>
                    <a:pt x="2" y="0"/>
                    <a:pt x="2" y="0"/>
                    <a:pt x="2" y="0"/>
                  </a:cubicBezTo>
                  <a:cubicBezTo>
                    <a:pt x="2" y="0"/>
                    <a:pt x="3" y="0"/>
                    <a:pt x="3" y="0"/>
                  </a:cubicBezTo>
                  <a:cubicBezTo>
                    <a:pt x="3" y="1"/>
                    <a:pt x="2" y="1"/>
                    <a:pt x="2" y="2"/>
                  </a:cubicBezTo>
                  <a:cubicBezTo>
                    <a:pt x="2" y="2"/>
                    <a:pt x="2" y="2"/>
                    <a:pt x="2" y="2"/>
                  </a:cubicBezTo>
                  <a:cubicBezTo>
                    <a:pt x="2" y="3"/>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19" name="Freeform 552"/>
            <p:cNvSpPr/>
            <p:nvPr/>
          </p:nvSpPr>
          <p:spPr bwMode="auto">
            <a:xfrm>
              <a:off x="3855" y="2200"/>
              <a:ext cx="5" cy="8"/>
            </a:xfrm>
            <a:custGeom>
              <a:avLst/>
              <a:gdLst>
                <a:gd name="T0" fmla="*/ 0 w 2"/>
                <a:gd name="T1" fmla="*/ 3 h 3"/>
                <a:gd name="T2" fmla="*/ 0 w 2"/>
                <a:gd name="T3" fmla="*/ 2 h 3"/>
                <a:gd name="T4" fmla="*/ 0 w 2"/>
                <a:gd name="T5" fmla="*/ 2 h 3"/>
                <a:gd name="T6" fmla="*/ 1 w 2"/>
                <a:gd name="T7" fmla="*/ 0 h 3"/>
                <a:gd name="T8" fmla="*/ 2 w 2"/>
                <a:gd name="T9" fmla="*/ 0 h 3"/>
                <a:gd name="T10" fmla="*/ 2 w 2"/>
                <a:gd name="T11" fmla="*/ 0 h 3"/>
                <a:gd name="T12" fmla="*/ 1 w 2"/>
                <a:gd name="T13" fmla="*/ 2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2"/>
                  </a:cubicBezTo>
                  <a:cubicBezTo>
                    <a:pt x="0" y="2"/>
                    <a:pt x="0" y="2"/>
                    <a:pt x="0" y="2"/>
                  </a:cubicBezTo>
                  <a:cubicBezTo>
                    <a:pt x="1" y="0"/>
                    <a:pt x="1" y="0"/>
                    <a:pt x="1" y="0"/>
                  </a:cubicBezTo>
                  <a:cubicBezTo>
                    <a:pt x="1" y="0"/>
                    <a:pt x="1" y="0"/>
                    <a:pt x="2" y="0"/>
                  </a:cubicBezTo>
                  <a:cubicBezTo>
                    <a:pt x="2" y="0"/>
                    <a:pt x="2" y="0"/>
                    <a:pt x="2" y="0"/>
                  </a:cubicBezTo>
                  <a:cubicBezTo>
                    <a:pt x="1" y="2"/>
                    <a:pt x="1" y="2"/>
                    <a:pt x="1" y="2"/>
                  </a:cubicBezTo>
                  <a:cubicBezTo>
                    <a:pt x="1" y="2"/>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20" name="Freeform 553"/>
            <p:cNvSpPr/>
            <p:nvPr/>
          </p:nvSpPr>
          <p:spPr bwMode="auto">
            <a:xfrm>
              <a:off x="3848" y="2157"/>
              <a:ext cx="2" cy="5"/>
            </a:xfrm>
            <a:custGeom>
              <a:avLst/>
              <a:gdLst>
                <a:gd name="T0" fmla="*/ 0 w 1"/>
                <a:gd name="T1" fmla="*/ 2 h 2"/>
                <a:gd name="T2" fmla="*/ 0 w 1"/>
                <a:gd name="T3" fmla="*/ 2 h 2"/>
                <a:gd name="T4" fmla="*/ 1 w 1"/>
                <a:gd name="T5" fmla="*/ 1 h 2"/>
                <a:gd name="T6" fmla="*/ 1 w 1"/>
                <a:gd name="T7" fmla="*/ 1 h 2"/>
                <a:gd name="T8" fmla="*/ 1 w 1"/>
                <a:gd name="T9" fmla="*/ 1 h 2"/>
                <a:gd name="T10" fmla="*/ 1 w 1"/>
                <a:gd name="T11" fmla="*/ 2 h 2"/>
                <a:gd name="T12" fmla="*/ 0 w 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2"/>
                  </a:moveTo>
                  <a:cubicBezTo>
                    <a:pt x="0" y="2"/>
                    <a:pt x="0" y="2"/>
                    <a:pt x="0" y="2"/>
                  </a:cubicBezTo>
                  <a:cubicBezTo>
                    <a:pt x="0" y="1"/>
                    <a:pt x="0" y="1"/>
                    <a:pt x="1" y="1"/>
                  </a:cubicBezTo>
                  <a:cubicBezTo>
                    <a:pt x="1" y="0"/>
                    <a:pt x="1" y="0"/>
                    <a:pt x="1" y="1"/>
                  </a:cubicBezTo>
                  <a:cubicBezTo>
                    <a:pt x="1" y="1"/>
                    <a:pt x="1" y="1"/>
                    <a:pt x="1" y="1"/>
                  </a:cubicBezTo>
                  <a:cubicBezTo>
                    <a:pt x="1" y="1"/>
                    <a:pt x="1" y="2"/>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21" name="Freeform 554"/>
            <p:cNvSpPr/>
            <p:nvPr/>
          </p:nvSpPr>
          <p:spPr bwMode="auto">
            <a:xfrm>
              <a:off x="3850" y="2160"/>
              <a:ext cx="5" cy="5"/>
            </a:xfrm>
            <a:custGeom>
              <a:avLst/>
              <a:gdLst>
                <a:gd name="T0" fmla="*/ 1 w 2"/>
                <a:gd name="T1" fmla="*/ 2 h 2"/>
                <a:gd name="T2" fmla="*/ 1 w 2"/>
                <a:gd name="T3" fmla="*/ 2 h 2"/>
                <a:gd name="T4" fmla="*/ 0 w 2"/>
                <a:gd name="T5" fmla="*/ 1 h 2"/>
                <a:gd name="T6" fmla="*/ 1 w 2"/>
                <a:gd name="T7" fmla="*/ 0 h 2"/>
                <a:gd name="T8" fmla="*/ 1 w 2"/>
                <a:gd name="T9" fmla="*/ 0 h 2"/>
                <a:gd name="T10" fmla="*/ 2 w 2"/>
                <a:gd name="T11" fmla="*/ 0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2"/>
                    <a:pt x="0" y="1"/>
                  </a:cubicBezTo>
                  <a:cubicBezTo>
                    <a:pt x="1" y="1"/>
                    <a:pt x="1" y="1"/>
                    <a:pt x="1" y="0"/>
                  </a:cubicBezTo>
                  <a:cubicBezTo>
                    <a:pt x="1" y="0"/>
                    <a:pt x="1" y="0"/>
                    <a:pt x="1" y="0"/>
                  </a:cubicBezTo>
                  <a:cubicBezTo>
                    <a:pt x="2" y="0"/>
                    <a:pt x="2" y="0"/>
                    <a:pt x="2" y="0"/>
                  </a:cubicBezTo>
                  <a:cubicBezTo>
                    <a:pt x="2"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22" name="Freeform 555"/>
            <p:cNvSpPr/>
            <p:nvPr/>
          </p:nvSpPr>
          <p:spPr bwMode="auto">
            <a:xfrm>
              <a:off x="3855" y="2162"/>
              <a:ext cx="5" cy="6"/>
            </a:xfrm>
            <a:custGeom>
              <a:avLst/>
              <a:gdLst>
                <a:gd name="T0" fmla="*/ 1 w 2"/>
                <a:gd name="T1" fmla="*/ 2 h 2"/>
                <a:gd name="T2" fmla="*/ 1 w 2"/>
                <a:gd name="T3" fmla="*/ 2 h 2"/>
                <a:gd name="T4" fmla="*/ 0 w 2"/>
                <a:gd name="T5" fmla="*/ 1 h 2"/>
                <a:gd name="T6" fmla="*/ 1 w 2"/>
                <a:gd name="T7" fmla="*/ 0 h 2"/>
                <a:gd name="T8" fmla="*/ 2 w 2"/>
                <a:gd name="T9" fmla="*/ 0 h 2"/>
                <a:gd name="T10" fmla="*/ 2 w 2"/>
                <a:gd name="T11" fmla="*/ 1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1"/>
                    <a:pt x="0" y="1"/>
                  </a:cubicBezTo>
                  <a:cubicBezTo>
                    <a:pt x="1" y="1"/>
                    <a:pt x="1" y="1"/>
                    <a:pt x="1" y="0"/>
                  </a:cubicBezTo>
                  <a:cubicBezTo>
                    <a:pt x="1" y="0"/>
                    <a:pt x="1" y="0"/>
                    <a:pt x="2" y="0"/>
                  </a:cubicBezTo>
                  <a:cubicBezTo>
                    <a:pt x="2" y="0"/>
                    <a:pt x="2" y="0"/>
                    <a:pt x="2" y="1"/>
                  </a:cubicBezTo>
                  <a:cubicBezTo>
                    <a:pt x="1"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23" name="Freeform 556"/>
            <p:cNvSpPr/>
            <p:nvPr/>
          </p:nvSpPr>
          <p:spPr bwMode="auto">
            <a:xfrm>
              <a:off x="3860" y="2162"/>
              <a:ext cx="5" cy="8"/>
            </a:xfrm>
            <a:custGeom>
              <a:avLst/>
              <a:gdLst>
                <a:gd name="T0" fmla="*/ 0 w 2"/>
                <a:gd name="T1" fmla="*/ 3 h 3"/>
                <a:gd name="T2" fmla="*/ 0 w 2"/>
                <a:gd name="T3" fmla="*/ 3 h 3"/>
                <a:gd name="T4" fmla="*/ 0 w 2"/>
                <a:gd name="T5" fmla="*/ 2 h 3"/>
                <a:gd name="T6" fmla="*/ 1 w 2"/>
                <a:gd name="T7" fmla="*/ 1 h 3"/>
                <a:gd name="T8" fmla="*/ 1 w 2"/>
                <a:gd name="T9" fmla="*/ 0 h 3"/>
                <a:gd name="T10" fmla="*/ 2 w 2"/>
                <a:gd name="T11" fmla="*/ 1 h 3"/>
                <a:gd name="T12" fmla="*/ 1 w 2"/>
                <a:gd name="T13" fmla="*/ 2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3"/>
                  </a:cubicBezTo>
                  <a:cubicBezTo>
                    <a:pt x="0" y="3"/>
                    <a:pt x="0" y="2"/>
                    <a:pt x="0" y="2"/>
                  </a:cubicBezTo>
                  <a:cubicBezTo>
                    <a:pt x="1" y="1"/>
                    <a:pt x="1" y="1"/>
                    <a:pt x="1" y="1"/>
                  </a:cubicBezTo>
                  <a:cubicBezTo>
                    <a:pt x="1" y="0"/>
                    <a:pt x="1" y="0"/>
                    <a:pt x="1" y="0"/>
                  </a:cubicBezTo>
                  <a:cubicBezTo>
                    <a:pt x="2" y="1"/>
                    <a:pt x="2" y="1"/>
                    <a:pt x="2" y="1"/>
                  </a:cubicBezTo>
                  <a:cubicBezTo>
                    <a:pt x="1" y="2"/>
                    <a:pt x="1" y="2"/>
                    <a:pt x="1" y="2"/>
                  </a:cubicBezTo>
                  <a:cubicBezTo>
                    <a:pt x="1" y="3"/>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24" name="Freeform 557"/>
            <p:cNvSpPr/>
            <p:nvPr/>
          </p:nvSpPr>
          <p:spPr bwMode="auto">
            <a:xfrm>
              <a:off x="3865" y="2165"/>
              <a:ext cx="5" cy="8"/>
            </a:xfrm>
            <a:custGeom>
              <a:avLst/>
              <a:gdLst>
                <a:gd name="T0" fmla="*/ 1 w 2"/>
                <a:gd name="T1" fmla="*/ 3 h 3"/>
                <a:gd name="T2" fmla="*/ 0 w 2"/>
                <a:gd name="T3" fmla="*/ 3 h 3"/>
                <a:gd name="T4" fmla="*/ 0 w 2"/>
                <a:gd name="T5" fmla="*/ 2 h 3"/>
                <a:gd name="T6" fmla="*/ 1 w 2"/>
                <a:gd name="T7" fmla="*/ 1 h 3"/>
                <a:gd name="T8" fmla="*/ 2 w 2"/>
                <a:gd name="T9" fmla="*/ 0 h 3"/>
                <a:gd name="T10" fmla="*/ 2 w 2"/>
                <a:gd name="T11" fmla="*/ 1 h 3"/>
                <a:gd name="T12" fmla="*/ 1 w 2"/>
                <a:gd name="T13" fmla="*/ 3 h 3"/>
                <a:gd name="T14" fmla="*/ 1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3"/>
                  </a:moveTo>
                  <a:cubicBezTo>
                    <a:pt x="1" y="3"/>
                    <a:pt x="0" y="3"/>
                    <a:pt x="0" y="3"/>
                  </a:cubicBezTo>
                  <a:cubicBezTo>
                    <a:pt x="0" y="3"/>
                    <a:pt x="0" y="2"/>
                    <a:pt x="0" y="2"/>
                  </a:cubicBezTo>
                  <a:cubicBezTo>
                    <a:pt x="1" y="1"/>
                    <a:pt x="1" y="1"/>
                    <a:pt x="1" y="1"/>
                  </a:cubicBezTo>
                  <a:cubicBezTo>
                    <a:pt x="1" y="0"/>
                    <a:pt x="1" y="0"/>
                    <a:pt x="2" y="0"/>
                  </a:cubicBezTo>
                  <a:cubicBezTo>
                    <a:pt x="2" y="0"/>
                    <a:pt x="2" y="1"/>
                    <a:pt x="2" y="1"/>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25" name="Freeform 558"/>
            <p:cNvSpPr/>
            <p:nvPr/>
          </p:nvSpPr>
          <p:spPr bwMode="auto">
            <a:xfrm>
              <a:off x="3870" y="2168"/>
              <a:ext cx="3"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0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0" y="1"/>
                    <a:pt x="0" y="0"/>
                    <a:pt x="0" y="0"/>
                  </a:cubicBezTo>
                  <a:cubicBezTo>
                    <a:pt x="1" y="0"/>
                    <a:pt x="1" y="0"/>
                    <a:pt x="1" y="0"/>
                  </a:cubicBezTo>
                  <a:cubicBezTo>
                    <a:pt x="1" y="0"/>
                    <a:pt x="1" y="0"/>
                    <a:pt x="1" y="0"/>
                  </a:cubicBezTo>
                  <a:cubicBezTo>
                    <a:pt x="1" y="1"/>
                    <a:pt x="1"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26" name="Freeform 559"/>
            <p:cNvSpPr/>
            <p:nvPr/>
          </p:nvSpPr>
          <p:spPr bwMode="auto">
            <a:xfrm>
              <a:off x="3875" y="2170"/>
              <a:ext cx="5" cy="5"/>
            </a:xfrm>
            <a:custGeom>
              <a:avLst/>
              <a:gdLst>
                <a:gd name="T0" fmla="*/ 0 w 2"/>
                <a:gd name="T1" fmla="*/ 2 h 2"/>
                <a:gd name="T2" fmla="*/ 0 w 2"/>
                <a:gd name="T3" fmla="*/ 2 h 2"/>
                <a:gd name="T4" fmla="*/ 0 w 2"/>
                <a:gd name="T5" fmla="*/ 2 h 2"/>
                <a:gd name="T6" fmla="*/ 1 w 2"/>
                <a:gd name="T7" fmla="*/ 0 h 2"/>
                <a:gd name="T8" fmla="*/ 2 w 2"/>
                <a:gd name="T9" fmla="*/ 0 h 2"/>
                <a:gd name="T10" fmla="*/ 2 w 2"/>
                <a:gd name="T11" fmla="*/ 1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2"/>
                  </a:cubicBezTo>
                  <a:cubicBezTo>
                    <a:pt x="0" y="1"/>
                    <a:pt x="1" y="0"/>
                    <a:pt x="1" y="0"/>
                  </a:cubicBezTo>
                  <a:cubicBezTo>
                    <a:pt x="1" y="0"/>
                    <a:pt x="1" y="0"/>
                    <a:pt x="2" y="0"/>
                  </a:cubicBezTo>
                  <a:cubicBezTo>
                    <a:pt x="2" y="0"/>
                    <a:pt x="2" y="0"/>
                    <a:pt x="2" y="1"/>
                  </a:cubicBezTo>
                  <a:cubicBezTo>
                    <a:pt x="1" y="1"/>
                    <a:pt x="1" y="1"/>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27" name="Freeform 560"/>
            <p:cNvSpPr/>
            <p:nvPr/>
          </p:nvSpPr>
          <p:spPr bwMode="auto">
            <a:xfrm>
              <a:off x="3880" y="2170"/>
              <a:ext cx="5" cy="8"/>
            </a:xfrm>
            <a:custGeom>
              <a:avLst/>
              <a:gdLst>
                <a:gd name="T0" fmla="*/ 0 w 2"/>
                <a:gd name="T1" fmla="*/ 3 h 3"/>
                <a:gd name="T2" fmla="*/ 0 w 2"/>
                <a:gd name="T3" fmla="*/ 3 h 3"/>
                <a:gd name="T4" fmla="*/ 0 w 2"/>
                <a:gd name="T5" fmla="*/ 3 h 3"/>
                <a:gd name="T6" fmla="*/ 1 w 2"/>
                <a:gd name="T7" fmla="*/ 0 h 3"/>
                <a:gd name="T8" fmla="*/ 2 w 2"/>
                <a:gd name="T9" fmla="*/ 0 h 3"/>
                <a:gd name="T10" fmla="*/ 2 w 2"/>
                <a:gd name="T11" fmla="*/ 1 h 3"/>
                <a:gd name="T12" fmla="*/ 1 w 2"/>
                <a:gd name="T13" fmla="*/ 3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3"/>
                  </a:cubicBezTo>
                  <a:cubicBezTo>
                    <a:pt x="0" y="3"/>
                    <a:pt x="0" y="3"/>
                    <a:pt x="0" y="3"/>
                  </a:cubicBezTo>
                  <a:cubicBezTo>
                    <a:pt x="0" y="2"/>
                    <a:pt x="1" y="1"/>
                    <a:pt x="1" y="0"/>
                  </a:cubicBezTo>
                  <a:cubicBezTo>
                    <a:pt x="1" y="0"/>
                    <a:pt x="2" y="0"/>
                    <a:pt x="2" y="0"/>
                  </a:cubicBezTo>
                  <a:cubicBezTo>
                    <a:pt x="2" y="1"/>
                    <a:pt x="2" y="1"/>
                    <a:pt x="2" y="1"/>
                  </a:cubicBezTo>
                  <a:cubicBezTo>
                    <a:pt x="1" y="2"/>
                    <a:pt x="1" y="2"/>
                    <a:pt x="1" y="3"/>
                  </a:cubicBezTo>
                  <a:cubicBezTo>
                    <a:pt x="1"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28" name="Freeform 561"/>
            <p:cNvSpPr/>
            <p:nvPr/>
          </p:nvSpPr>
          <p:spPr bwMode="auto">
            <a:xfrm>
              <a:off x="3883" y="2175"/>
              <a:ext cx="5" cy="5"/>
            </a:xfrm>
            <a:custGeom>
              <a:avLst/>
              <a:gdLst>
                <a:gd name="T0" fmla="*/ 0 w 2"/>
                <a:gd name="T1" fmla="*/ 2 h 2"/>
                <a:gd name="T2" fmla="*/ 0 w 2"/>
                <a:gd name="T3" fmla="*/ 2 h 2"/>
                <a:gd name="T4" fmla="*/ 0 w 2"/>
                <a:gd name="T5" fmla="*/ 1 h 2"/>
                <a:gd name="T6" fmla="*/ 1 w 2"/>
                <a:gd name="T7" fmla="*/ 0 h 2"/>
                <a:gd name="T8" fmla="*/ 2 w 2"/>
                <a:gd name="T9" fmla="*/ 0 h 2"/>
                <a:gd name="T10" fmla="*/ 2 w 2"/>
                <a:gd name="T11" fmla="*/ 0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1"/>
                  </a:cubicBezTo>
                  <a:cubicBezTo>
                    <a:pt x="0" y="1"/>
                    <a:pt x="1" y="0"/>
                    <a:pt x="1" y="0"/>
                  </a:cubicBezTo>
                  <a:cubicBezTo>
                    <a:pt x="1" y="0"/>
                    <a:pt x="2" y="0"/>
                    <a:pt x="2" y="0"/>
                  </a:cubicBezTo>
                  <a:cubicBezTo>
                    <a:pt x="2" y="0"/>
                    <a:pt x="2" y="0"/>
                    <a:pt x="2" y="0"/>
                  </a:cubicBezTo>
                  <a:cubicBezTo>
                    <a:pt x="1" y="1"/>
                    <a:pt x="1" y="1"/>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29" name="Freeform 562"/>
            <p:cNvSpPr/>
            <p:nvPr/>
          </p:nvSpPr>
          <p:spPr bwMode="auto">
            <a:xfrm>
              <a:off x="3860" y="2193"/>
              <a:ext cx="8" cy="15"/>
            </a:xfrm>
            <a:custGeom>
              <a:avLst/>
              <a:gdLst>
                <a:gd name="T0" fmla="*/ 1 w 3"/>
                <a:gd name="T1" fmla="*/ 6 h 6"/>
                <a:gd name="T2" fmla="*/ 1 w 3"/>
                <a:gd name="T3" fmla="*/ 6 h 6"/>
                <a:gd name="T4" fmla="*/ 0 w 3"/>
                <a:gd name="T5" fmla="*/ 6 h 6"/>
                <a:gd name="T6" fmla="*/ 2 w 3"/>
                <a:gd name="T7" fmla="*/ 1 h 6"/>
                <a:gd name="T8" fmla="*/ 2 w 3"/>
                <a:gd name="T9" fmla="*/ 0 h 6"/>
                <a:gd name="T10" fmla="*/ 3 w 3"/>
                <a:gd name="T11" fmla="*/ 1 h 6"/>
                <a:gd name="T12" fmla="*/ 1 w 3"/>
                <a:gd name="T13" fmla="*/ 6 h 6"/>
                <a:gd name="T14" fmla="*/ 1 w 3"/>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1" y="6"/>
                  </a:moveTo>
                  <a:cubicBezTo>
                    <a:pt x="1" y="6"/>
                    <a:pt x="1" y="6"/>
                    <a:pt x="1" y="6"/>
                  </a:cubicBezTo>
                  <a:cubicBezTo>
                    <a:pt x="0" y="6"/>
                    <a:pt x="0" y="6"/>
                    <a:pt x="0" y="6"/>
                  </a:cubicBezTo>
                  <a:cubicBezTo>
                    <a:pt x="2" y="1"/>
                    <a:pt x="2" y="1"/>
                    <a:pt x="2" y="1"/>
                  </a:cubicBezTo>
                  <a:cubicBezTo>
                    <a:pt x="2" y="0"/>
                    <a:pt x="2" y="0"/>
                    <a:pt x="2" y="0"/>
                  </a:cubicBezTo>
                  <a:cubicBezTo>
                    <a:pt x="3" y="0"/>
                    <a:pt x="3" y="1"/>
                    <a:pt x="3" y="1"/>
                  </a:cubicBezTo>
                  <a:cubicBezTo>
                    <a:pt x="1" y="6"/>
                    <a:pt x="1" y="6"/>
                    <a:pt x="1" y="6"/>
                  </a:cubicBezTo>
                  <a:cubicBezTo>
                    <a:pt x="1" y="6"/>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30" name="Freeform 563"/>
            <p:cNvSpPr/>
            <p:nvPr/>
          </p:nvSpPr>
          <p:spPr bwMode="auto">
            <a:xfrm>
              <a:off x="3865" y="2190"/>
              <a:ext cx="5" cy="18"/>
            </a:xfrm>
            <a:custGeom>
              <a:avLst/>
              <a:gdLst>
                <a:gd name="T0" fmla="*/ 0 w 2"/>
                <a:gd name="T1" fmla="*/ 7 h 7"/>
                <a:gd name="T2" fmla="*/ 0 w 2"/>
                <a:gd name="T3" fmla="*/ 7 h 7"/>
                <a:gd name="T4" fmla="*/ 0 w 2"/>
                <a:gd name="T5" fmla="*/ 6 h 7"/>
                <a:gd name="T6" fmla="*/ 2 w 2"/>
                <a:gd name="T7" fmla="*/ 1 h 7"/>
                <a:gd name="T8" fmla="*/ 2 w 2"/>
                <a:gd name="T9" fmla="*/ 0 h 7"/>
                <a:gd name="T10" fmla="*/ 2 w 2"/>
                <a:gd name="T11" fmla="*/ 1 h 7"/>
                <a:gd name="T12" fmla="*/ 1 w 2"/>
                <a:gd name="T13" fmla="*/ 6 h 7"/>
                <a:gd name="T14" fmla="*/ 1 w 2"/>
                <a:gd name="T15" fmla="*/ 6 h 7"/>
                <a:gd name="T16" fmla="*/ 1 w 2"/>
                <a:gd name="T17" fmla="*/ 7 h 7"/>
                <a:gd name="T18" fmla="*/ 0 w 2"/>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7">
                  <a:moveTo>
                    <a:pt x="0" y="7"/>
                  </a:moveTo>
                  <a:cubicBezTo>
                    <a:pt x="0" y="7"/>
                    <a:pt x="0" y="7"/>
                    <a:pt x="0" y="7"/>
                  </a:cubicBezTo>
                  <a:cubicBezTo>
                    <a:pt x="0" y="7"/>
                    <a:pt x="0" y="6"/>
                    <a:pt x="0" y="6"/>
                  </a:cubicBezTo>
                  <a:cubicBezTo>
                    <a:pt x="1" y="4"/>
                    <a:pt x="1" y="3"/>
                    <a:pt x="2" y="1"/>
                  </a:cubicBezTo>
                  <a:cubicBezTo>
                    <a:pt x="2" y="1"/>
                    <a:pt x="2" y="0"/>
                    <a:pt x="2" y="0"/>
                  </a:cubicBezTo>
                  <a:cubicBezTo>
                    <a:pt x="2" y="0"/>
                    <a:pt x="2" y="1"/>
                    <a:pt x="2" y="1"/>
                  </a:cubicBezTo>
                  <a:cubicBezTo>
                    <a:pt x="2" y="3"/>
                    <a:pt x="1" y="4"/>
                    <a:pt x="1" y="6"/>
                  </a:cubicBezTo>
                  <a:cubicBezTo>
                    <a:pt x="1" y="6"/>
                    <a:pt x="1" y="6"/>
                    <a:pt x="1" y="6"/>
                  </a:cubicBezTo>
                  <a:cubicBezTo>
                    <a:pt x="1" y="7"/>
                    <a:pt x="1" y="7"/>
                    <a:pt x="1" y="7"/>
                  </a:cubicBezTo>
                  <a:cubicBezTo>
                    <a:pt x="1" y="7"/>
                    <a:pt x="0" y="7"/>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31" name="Freeform 564"/>
            <p:cNvSpPr/>
            <p:nvPr/>
          </p:nvSpPr>
          <p:spPr bwMode="auto">
            <a:xfrm>
              <a:off x="3870" y="2188"/>
              <a:ext cx="5" cy="17"/>
            </a:xfrm>
            <a:custGeom>
              <a:avLst/>
              <a:gdLst>
                <a:gd name="T0" fmla="*/ 0 w 2"/>
                <a:gd name="T1" fmla="*/ 7 h 7"/>
                <a:gd name="T2" fmla="*/ 0 w 2"/>
                <a:gd name="T3" fmla="*/ 7 h 7"/>
                <a:gd name="T4" fmla="*/ 0 w 2"/>
                <a:gd name="T5" fmla="*/ 6 h 7"/>
                <a:gd name="T6" fmla="*/ 1 w 2"/>
                <a:gd name="T7" fmla="*/ 1 h 7"/>
                <a:gd name="T8" fmla="*/ 2 w 2"/>
                <a:gd name="T9" fmla="*/ 0 h 7"/>
                <a:gd name="T10" fmla="*/ 2 w 2"/>
                <a:gd name="T11" fmla="*/ 1 h 7"/>
                <a:gd name="T12" fmla="*/ 1 w 2"/>
                <a:gd name="T13" fmla="*/ 6 h 7"/>
                <a:gd name="T14" fmla="*/ 1 w 2"/>
                <a:gd name="T15" fmla="*/ 6 h 7"/>
                <a:gd name="T16" fmla="*/ 1 w 2"/>
                <a:gd name="T17" fmla="*/ 7 h 7"/>
                <a:gd name="T18" fmla="*/ 0 w 2"/>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7">
                  <a:moveTo>
                    <a:pt x="0" y="7"/>
                  </a:moveTo>
                  <a:cubicBezTo>
                    <a:pt x="0" y="7"/>
                    <a:pt x="0" y="7"/>
                    <a:pt x="0" y="7"/>
                  </a:cubicBezTo>
                  <a:cubicBezTo>
                    <a:pt x="0" y="7"/>
                    <a:pt x="0" y="6"/>
                    <a:pt x="0" y="6"/>
                  </a:cubicBezTo>
                  <a:cubicBezTo>
                    <a:pt x="0" y="4"/>
                    <a:pt x="1" y="2"/>
                    <a:pt x="1" y="1"/>
                  </a:cubicBezTo>
                  <a:cubicBezTo>
                    <a:pt x="2" y="0"/>
                    <a:pt x="2" y="0"/>
                    <a:pt x="2" y="0"/>
                  </a:cubicBezTo>
                  <a:cubicBezTo>
                    <a:pt x="2" y="0"/>
                    <a:pt x="2" y="1"/>
                    <a:pt x="2" y="1"/>
                  </a:cubicBezTo>
                  <a:cubicBezTo>
                    <a:pt x="2" y="2"/>
                    <a:pt x="1" y="4"/>
                    <a:pt x="1" y="6"/>
                  </a:cubicBezTo>
                  <a:cubicBezTo>
                    <a:pt x="1" y="6"/>
                    <a:pt x="1" y="6"/>
                    <a:pt x="1" y="6"/>
                  </a:cubicBezTo>
                  <a:cubicBezTo>
                    <a:pt x="1" y="7"/>
                    <a:pt x="1" y="7"/>
                    <a:pt x="1" y="7"/>
                  </a:cubicBezTo>
                  <a:cubicBezTo>
                    <a:pt x="0" y="7"/>
                    <a:pt x="0" y="7"/>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32" name="Freeform 565"/>
            <p:cNvSpPr/>
            <p:nvPr/>
          </p:nvSpPr>
          <p:spPr bwMode="auto">
            <a:xfrm>
              <a:off x="3875" y="2183"/>
              <a:ext cx="5" cy="17"/>
            </a:xfrm>
            <a:custGeom>
              <a:avLst/>
              <a:gdLst>
                <a:gd name="T0" fmla="*/ 0 w 2"/>
                <a:gd name="T1" fmla="*/ 7 h 7"/>
                <a:gd name="T2" fmla="*/ 0 w 2"/>
                <a:gd name="T3" fmla="*/ 7 h 7"/>
                <a:gd name="T4" fmla="*/ 0 w 2"/>
                <a:gd name="T5" fmla="*/ 6 h 7"/>
                <a:gd name="T6" fmla="*/ 1 w 2"/>
                <a:gd name="T7" fmla="*/ 1 h 7"/>
                <a:gd name="T8" fmla="*/ 2 w 2"/>
                <a:gd name="T9" fmla="*/ 0 h 7"/>
                <a:gd name="T10" fmla="*/ 2 w 2"/>
                <a:gd name="T11" fmla="*/ 1 h 7"/>
                <a:gd name="T12" fmla="*/ 1 w 2"/>
                <a:gd name="T13" fmla="*/ 7 h 7"/>
                <a:gd name="T14" fmla="*/ 0 w 2"/>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7">
                  <a:moveTo>
                    <a:pt x="0" y="7"/>
                  </a:moveTo>
                  <a:cubicBezTo>
                    <a:pt x="0" y="7"/>
                    <a:pt x="0" y="7"/>
                    <a:pt x="0" y="7"/>
                  </a:cubicBezTo>
                  <a:cubicBezTo>
                    <a:pt x="0" y="7"/>
                    <a:pt x="0" y="7"/>
                    <a:pt x="0" y="6"/>
                  </a:cubicBezTo>
                  <a:cubicBezTo>
                    <a:pt x="1" y="4"/>
                    <a:pt x="1" y="3"/>
                    <a:pt x="1" y="1"/>
                  </a:cubicBezTo>
                  <a:cubicBezTo>
                    <a:pt x="2" y="0"/>
                    <a:pt x="2" y="0"/>
                    <a:pt x="2" y="0"/>
                  </a:cubicBezTo>
                  <a:cubicBezTo>
                    <a:pt x="2" y="0"/>
                    <a:pt x="2" y="0"/>
                    <a:pt x="2" y="1"/>
                  </a:cubicBezTo>
                  <a:cubicBezTo>
                    <a:pt x="2" y="3"/>
                    <a:pt x="1" y="5"/>
                    <a:pt x="1" y="7"/>
                  </a:cubicBezTo>
                  <a:cubicBezTo>
                    <a:pt x="1" y="7"/>
                    <a:pt x="0" y="7"/>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33" name="Freeform 566"/>
            <p:cNvSpPr/>
            <p:nvPr/>
          </p:nvSpPr>
          <p:spPr bwMode="auto">
            <a:xfrm>
              <a:off x="3845" y="2147"/>
              <a:ext cx="5" cy="10"/>
            </a:xfrm>
            <a:custGeom>
              <a:avLst/>
              <a:gdLst>
                <a:gd name="T0" fmla="*/ 1 w 2"/>
                <a:gd name="T1" fmla="*/ 4 h 4"/>
                <a:gd name="T2" fmla="*/ 1 w 2"/>
                <a:gd name="T3" fmla="*/ 4 h 4"/>
                <a:gd name="T4" fmla="*/ 0 w 2"/>
                <a:gd name="T5" fmla="*/ 4 h 4"/>
                <a:gd name="T6" fmla="*/ 1 w 2"/>
                <a:gd name="T7" fmla="*/ 0 h 4"/>
                <a:gd name="T8" fmla="*/ 2 w 2"/>
                <a:gd name="T9" fmla="*/ 0 h 4"/>
                <a:gd name="T10" fmla="*/ 2 w 2"/>
                <a:gd name="T11" fmla="*/ 1 h 4"/>
                <a:gd name="T12" fmla="*/ 1 w 2"/>
                <a:gd name="T13" fmla="*/ 4 h 4"/>
                <a:gd name="T14" fmla="*/ 1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1" y="4"/>
                  </a:moveTo>
                  <a:cubicBezTo>
                    <a:pt x="1" y="4"/>
                    <a:pt x="1" y="4"/>
                    <a:pt x="1" y="4"/>
                  </a:cubicBezTo>
                  <a:cubicBezTo>
                    <a:pt x="0" y="4"/>
                    <a:pt x="0" y="4"/>
                    <a:pt x="0" y="4"/>
                  </a:cubicBezTo>
                  <a:cubicBezTo>
                    <a:pt x="0" y="3"/>
                    <a:pt x="1" y="1"/>
                    <a:pt x="1" y="0"/>
                  </a:cubicBezTo>
                  <a:cubicBezTo>
                    <a:pt x="1" y="0"/>
                    <a:pt x="2" y="0"/>
                    <a:pt x="2" y="0"/>
                  </a:cubicBezTo>
                  <a:cubicBezTo>
                    <a:pt x="2" y="0"/>
                    <a:pt x="2" y="1"/>
                    <a:pt x="2" y="1"/>
                  </a:cubicBezTo>
                  <a:cubicBezTo>
                    <a:pt x="2"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34" name="Freeform 567"/>
            <p:cNvSpPr/>
            <p:nvPr/>
          </p:nvSpPr>
          <p:spPr bwMode="auto">
            <a:xfrm>
              <a:off x="3853" y="2145"/>
              <a:ext cx="5" cy="10"/>
            </a:xfrm>
            <a:custGeom>
              <a:avLst/>
              <a:gdLst>
                <a:gd name="T0" fmla="*/ 0 w 2"/>
                <a:gd name="T1" fmla="*/ 4 h 4"/>
                <a:gd name="T2" fmla="*/ 0 w 2"/>
                <a:gd name="T3" fmla="*/ 4 h 4"/>
                <a:gd name="T4" fmla="*/ 0 w 2"/>
                <a:gd name="T5" fmla="*/ 3 h 4"/>
                <a:gd name="T6" fmla="*/ 1 w 2"/>
                <a:gd name="T7" fmla="*/ 0 h 4"/>
                <a:gd name="T8" fmla="*/ 2 w 2"/>
                <a:gd name="T9" fmla="*/ 0 h 4"/>
                <a:gd name="T10" fmla="*/ 2 w 2"/>
                <a:gd name="T11" fmla="*/ 0 h 4"/>
                <a:gd name="T12" fmla="*/ 1 w 2"/>
                <a:gd name="T13" fmla="*/ 4 h 4"/>
                <a:gd name="T14" fmla="*/ 0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0" y="4"/>
                  </a:moveTo>
                  <a:cubicBezTo>
                    <a:pt x="0" y="4"/>
                    <a:pt x="0" y="4"/>
                    <a:pt x="0" y="4"/>
                  </a:cubicBezTo>
                  <a:cubicBezTo>
                    <a:pt x="0" y="4"/>
                    <a:pt x="0" y="4"/>
                    <a:pt x="0" y="3"/>
                  </a:cubicBezTo>
                  <a:cubicBezTo>
                    <a:pt x="0" y="2"/>
                    <a:pt x="1" y="1"/>
                    <a:pt x="1" y="0"/>
                  </a:cubicBezTo>
                  <a:cubicBezTo>
                    <a:pt x="1" y="0"/>
                    <a:pt x="1" y="0"/>
                    <a:pt x="2" y="0"/>
                  </a:cubicBezTo>
                  <a:cubicBezTo>
                    <a:pt x="2" y="0"/>
                    <a:pt x="2" y="0"/>
                    <a:pt x="2" y="0"/>
                  </a:cubicBezTo>
                  <a:cubicBezTo>
                    <a:pt x="1" y="1"/>
                    <a:pt x="1" y="3"/>
                    <a:pt x="1" y="4"/>
                  </a:cubicBezTo>
                  <a:cubicBezTo>
                    <a:pt x="0" y="4"/>
                    <a:pt x="0"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35" name="Freeform 568"/>
            <p:cNvSpPr/>
            <p:nvPr/>
          </p:nvSpPr>
          <p:spPr bwMode="auto">
            <a:xfrm>
              <a:off x="3855" y="2142"/>
              <a:ext cx="8" cy="13"/>
            </a:xfrm>
            <a:custGeom>
              <a:avLst/>
              <a:gdLst>
                <a:gd name="T0" fmla="*/ 1 w 3"/>
                <a:gd name="T1" fmla="*/ 5 h 5"/>
                <a:gd name="T2" fmla="*/ 1 w 3"/>
                <a:gd name="T3" fmla="*/ 5 h 5"/>
                <a:gd name="T4" fmla="*/ 0 w 3"/>
                <a:gd name="T5" fmla="*/ 4 h 5"/>
                <a:gd name="T6" fmla="*/ 2 w 3"/>
                <a:gd name="T7" fmla="*/ 0 h 5"/>
                <a:gd name="T8" fmla="*/ 3 w 3"/>
                <a:gd name="T9" fmla="*/ 0 h 5"/>
                <a:gd name="T10" fmla="*/ 3 w 3"/>
                <a:gd name="T11" fmla="*/ 0 h 5"/>
                <a:gd name="T12" fmla="*/ 1 w 3"/>
                <a:gd name="T13" fmla="*/ 4 h 5"/>
                <a:gd name="T14" fmla="*/ 1 w 3"/>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5">
                  <a:moveTo>
                    <a:pt x="1" y="5"/>
                  </a:moveTo>
                  <a:cubicBezTo>
                    <a:pt x="1" y="5"/>
                    <a:pt x="1" y="5"/>
                    <a:pt x="1" y="5"/>
                  </a:cubicBezTo>
                  <a:cubicBezTo>
                    <a:pt x="0" y="5"/>
                    <a:pt x="0" y="4"/>
                    <a:pt x="0" y="4"/>
                  </a:cubicBezTo>
                  <a:cubicBezTo>
                    <a:pt x="1" y="3"/>
                    <a:pt x="1" y="1"/>
                    <a:pt x="2" y="0"/>
                  </a:cubicBezTo>
                  <a:cubicBezTo>
                    <a:pt x="2" y="0"/>
                    <a:pt x="3" y="0"/>
                    <a:pt x="3" y="0"/>
                  </a:cubicBezTo>
                  <a:cubicBezTo>
                    <a:pt x="3" y="0"/>
                    <a:pt x="3" y="0"/>
                    <a:pt x="3" y="0"/>
                  </a:cubicBezTo>
                  <a:cubicBezTo>
                    <a:pt x="2" y="2"/>
                    <a:pt x="2" y="3"/>
                    <a:pt x="1" y="4"/>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36" name="Freeform 569"/>
            <p:cNvSpPr/>
            <p:nvPr/>
          </p:nvSpPr>
          <p:spPr bwMode="auto">
            <a:xfrm>
              <a:off x="3863" y="2137"/>
              <a:ext cx="5" cy="13"/>
            </a:xfrm>
            <a:custGeom>
              <a:avLst/>
              <a:gdLst>
                <a:gd name="T0" fmla="*/ 0 w 2"/>
                <a:gd name="T1" fmla="*/ 5 h 5"/>
                <a:gd name="T2" fmla="*/ 0 w 2"/>
                <a:gd name="T3" fmla="*/ 5 h 5"/>
                <a:gd name="T4" fmla="*/ 0 w 2"/>
                <a:gd name="T5" fmla="*/ 5 h 5"/>
                <a:gd name="T6" fmla="*/ 2 w 2"/>
                <a:gd name="T7" fmla="*/ 0 h 5"/>
                <a:gd name="T8" fmla="*/ 2 w 2"/>
                <a:gd name="T9" fmla="*/ 0 h 5"/>
                <a:gd name="T10" fmla="*/ 2 w 2"/>
                <a:gd name="T11" fmla="*/ 1 h 5"/>
                <a:gd name="T12" fmla="*/ 1 w 2"/>
                <a:gd name="T13" fmla="*/ 5 h 5"/>
                <a:gd name="T14" fmla="*/ 0 w 2"/>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0" y="5"/>
                  </a:moveTo>
                  <a:cubicBezTo>
                    <a:pt x="0" y="5"/>
                    <a:pt x="0" y="5"/>
                    <a:pt x="0" y="5"/>
                  </a:cubicBezTo>
                  <a:cubicBezTo>
                    <a:pt x="0" y="5"/>
                    <a:pt x="0" y="5"/>
                    <a:pt x="0" y="5"/>
                  </a:cubicBezTo>
                  <a:cubicBezTo>
                    <a:pt x="2" y="0"/>
                    <a:pt x="2" y="0"/>
                    <a:pt x="2" y="0"/>
                  </a:cubicBezTo>
                  <a:cubicBezTo>
                    <a:pt x="2" y="0"/>
                    <a:pt x="2" y="0"/>
                    <a:pt x="2" y="0"/>
                  </a:cubicBezTo>
                  <a:cubicBezTo>
                    <a:pt x="2" y="0"/>
                    <a:pt x="2" y="0"/>
                    <a:pt x="2" y="1"/>
                  </a:cubicBezTo>
                  <a:cubicBezTo>
                    <a:pt x="1" y="5"/>
                    <a:pt x="1" y="5"/>
                    <a:pt x="1" y="5"/>
                  </a:cubicBezTo>
                  <a:cubicBezTo>
                    <a:pt x="1" y="5"/>
                    <a:pt x="0" y="5"/>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37" name="Freeform 570"/>
            <p:cNvSpPr/>
            <p:nvPr/>
          </p:nvSpPr>
          <p:spPr bwMode="auto">
            <a:xfrm>
              <a:off x="3870" y="2132"/>
              <a:ext cx="5" cy="15"/>
            </a:xfrm>
            <a:custGeom>
              <a:avLst/>
              <a:gdLst>
                <a:gd name="T0" fmla="*/ 0 w 2"/>
                <a:gd name="T1" fmla="*/ 6 h 6"/>
                <a:gd name="T2" fmla="*/ 0 w 2"/>
                <a:gd name="T3" fmla="*/ 6 h 6"/>
                <a:gd name="T4" fmla="*/ 0 w 2"/>
                <a:gd name="T5" fmla="*/ 5 h 6"/>
                <a:gd name="T6" fmla="*/ 1 w 2"/>
                <a:gd name="T7" fmla="*/ 1 h 6"/>
                <a:gd name="T8" fmla="*/ 2 w 2"/>
                <a:gd name="T9" fmla="*/ 0 h 6"/>
                <a:gd name="T10" fmla="*/ 2 w 2"/>
                <a:gd name="T11" fmla="*/ 1 h 6"/>
                <a:gd name="T12" fmla="*/ 1 w 2"/>
                <a:gd name="T13" fmla="*/ 6 h 6"/>
                <a:gd name="T14" fmla="*/ 0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6"/>
                  </a:moveTo>
                  <a:cubicBezTo>
                    <a:pt x="0" y="6"/>
                    <a:pt x="0" y="6"/>
                    <a:pt x="0" y="6"/>
                  </a:cubicBezTo>
                  <a:cubicBezTo>
                    <a:pt x="0" y="6"/>
                    <a:pt x="0" y="6"/>
                    <a:pt x="0" y="5"/>
                  </a:cubicBezTo>
                  <a:cubicBezTo>
                    <a:pt x="0" y="4"/>
                    <a:pt x="1" y="2"/>
                    <a:pt x="1" y="1"/>
                  </a:cubicBezTo>
                  <a:cubicBezTo>
                    <a:pt x="1" y="0"/>
                    <a:pt x="2" y="0"/>
                    <a:pt x="2" y="0"/>
                  </a:cubicBezTo>
                  <a:cubicBezTo>
                    <a:pt x="2" y="0"/>
                    <a:pt x="2" y="1"/>
                    <a:pt x="2" y="1"/>
                  </a:cubicBezTo>
                  <a:cubicBezTo>
                    <a:pt x="2" y="2"/>
                    <a:pt x="1" y="4"/>
                    <a:pt x="1" y="6"/>
                  </a:cubicBezTo>
                  <a:cubicBezTo>
                    <a:pt x="1" y="6"/>
                    <a:pt x="0" y="6"/>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38" name="Freeform 571"/>
            <p:cNvSpPr/>
            <p:nvPr/>
          </p:nvSpPr>
          <p:spPr bwMode="auto">
            <a:xfrm>
              <a:off x="3875" y="2130"/>
              <a:ext cx="8" cy="15"/>
            </a:xfrm>
            <a:custGeom>
              <a:avLst/>
              <a:gdLst>
                <a:gd name="T0" fmla="*/ 1 w 3"/>
                <a:gd name="T1" fmla="*/ 6 h 6"/>
                <a:gd name="T2" fmla="*/ 0 w 3"/>
                <a:gd name="T3" fmla="*/ 5 h 6"/>
                <a:gd name="T4" fmla="*/ 0 w 3"/>
                <a:gd name="T5" fmla="*/ 5 h 6"/>
                <a:gd name="T6" fmla="*/ 2 w 3"/>
                <a:gd name="T7" fmla="*/ 0 h 6"/>
                <a:gd name="T8" fmla="*/ 2 w 3"/>
                <a:gd name="T9" fmla="*/ 0 h 6"/>
                <a:gd name="T10" fmla="*/ 3 w 3"/>
                <a:gd name="T11" fmla="*/ 0 h 6"/>
                <a:gd name="T12" fmla="*/ 1 w 3"/>
                <a:gd name="T13" fmla="*/ 5 h 6"/>
                <a:gd name="T14" fmla="*/ 1 w 3"/>
                <a:gd name="T15" fmla="*/ 5 h 6"/>
                <a:gd name="T16" fmla="*/ 1 w 3"/>
                <a:gd name="T17" fmla="*/ 6 h 6"/>
                <a:gd name="T18" fmla="*/ 1 w 3"/>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6">
                  <a:moveTo>
                    <a:pt x="1" y="6"/>
                  </a:moveTo>
                  <a:cubicBezTo>
                    <a:pt x="0" y="6"/>
                    <a:pt x="0" y="6"/>
                    <a:pt x="0" y="5"/>
                  </a:cubicBezTo>
                  <a:cubicBezTo>
                    <a:pt x="0" y="5"/>
                    <a:pt x="0" y="5"/>
                    <a:pt x="0" y="5"/>
                  </a:cubicBezTo>
                  <a:cubicBezTo>
                    <a:pt x="1" y="3"/>
                    <a:pt x="1" y="2"/>
                    <a:pt x="2" y="0"/>
                  </a:cubicBezTo>
                  <a:cubicBezTo>
                    <a:pt x="2" y="0"/>
                    <a:pt x="2" y="0"/>
                    <a:pt x="2" y="0"/>
                  </a:cubicBezTo>
                  <a:cubicBezTo>
                    <a:pt x="3" y="0"/>
                    <a:pt x="3" y="0"/>
                    <a:pt x="3" y="0"/>
                  </a:cubicBezTo>
                  <a:cubicBezTo>
                    <a:pt x="2" y="2"/>
                    <a:pt x="1" y="3"/>
                    <a:pt x="1" y="5"/>
                  </a:cubicBezTo>
                  <a:cubicBezTo>
                    <a:pt x="1" y="5"/>
                    <a:pt x="1" y="5"/>
                    <a:pt x="1" y="5"/>
                  </a:cubicBezTo>
                  <a:cubicBezTo>
                    <a:pt x="1" y="5"/>
                    <a:pt x="1" y="5"/>
                    <a:pt x="1" y="6"/>
                  </a:cubicBezTo>
                  <a:cubicBezTo>
                    <a:pt x="1" y="6"/>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39" name="Freeform 572"/>
            <p:cNvSpPr/>
            <p:nvPr/>
          </p:nvSpPr>
          <p:spPr bwMode="auto">
            <a:xfrm>
              <a:off x="3880" y="2127"/>
              <a:ext cx="5" cy="15"/>
            </a:xfrm>
            <a:custGeom>
              <a:avLst/>
              <a:gdLst>
                <a:gd name="T0" fmla="*/ 0 w 2"/>
                <a:gd name="T1" fmla="*/ 6 h 6"/>
                <a:gd name="T2" fmla="*/ 0 w 2"/>
                <a:gd name="T3" fmla="*/ 6 h 6"/>
                <a:gd name="T4" fmla="*/ 0 w 2"/>
                <a:gd name="T5" fmla="*/ 5 h 6"/>
                <a:gd name="T6" fmla="*/ 1 w 2"/>
                <a:gd name="T7" fmla="*/ 1 h 6"/>
                <a:gd name="T8" fmla="*/ 2 w 2"/>
                <a:gd name="T9" fmla="*/ 0 h 6"/>
                <a:gd name="T10" fmla="*/ 2 w 2"/>
                <a:gd name="T11" fmla="*/ 1 h 6"/>
                <a:gd name="T12" fmla="*/ 1 w 2"/>
                <a:gd name="T13" fmla="*/ 5 h 6"/>
                <a:gd name="T14" fmla="*/ 1 w 2"/>
                <a:gd name="T15" fmla="*/ 5 h 6"/>
                <a:gd name="T16" fmla="*/ 1 w 2"/>
                <a:gd name="T17" fmla="*/ 6 h 6"/>
                <a:gd name="T18" fmla="*/ 0 w 2"/>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6">
                  <a:moveTo>
                    <a:pt x="0" y="6"/>
                  </a:moveTo>
                  <a:cubicBezTo>
                    <a:pt x="0" y="6"/>
                    <a:pt x="0" y="6"/>
                    <a:pt x="0" y="6"/>
                  </a:cubicBezTo>
                  <a:cubicBezTo>
                    <a:pt x="0" y="6"/>
                    <a:pt x="0" y="6"/>
                    <a:pt x="0" y="5"/>
                  </a:cubicBezTo>
                  <a:cubicBezTo>
                    <a:pt x="0" y="4"/>
                    <a:pt x="1" y="2"/>
                    <a:pt x="1" y="1"/>
                  </a:cubicBezTo>
                  <a:cubicBezTo>
                    <a:pt x="2" y="0"/>
                    <a:pt x="2" y="0"/>
                    <a:pt x="2" y="0"/>
                  </a:cubicBezTo>
                  <a:cubicBezTo>
                    <a:pt x="2" y="0"/>
                    <a:pt x="2" y="1"/>
                    <a:pt x="2" y="1"/>
                  </a:cubicBezTo>
                  <a:cubicBezTo>
                    <a:pt x="2" y="2"/>
                    <a:pt x="1" y="4"/>
                    <a:pt x="1" y="5"/>
                  </a:cubicBezTo>
                  <a:cubicBezTo>
                    <a:pt x="1" y="5"/>
                    <a:pt x="1" y="5"/>
                    <a:pt x="1" y="5"/>
                  </a:cubicBezTo>
                  <a:cubicBezTo>
                    <a:pt x="1" y="6"/>
                    <a:pt x="1" y="6"/>
                    <a:pt x="1" y="6"/>
                  </a:cubicBezTo>
                  <a:cubicBezTo>
                    <a:pt x="1" y="6"/>
                    <a:pt x="0" y="6"/>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1541" name="Group 575"/>
          <p:cNvGrpSpPr>
            <a:grpSpLocks noChangeAspect="1"/>
          </p:cNvGrpSpPr>
          <p:nvPr/>
        </p:nvGrpSpPr>
        <p:grpSpPr bwMode="auto">
          <a:xfrm>
            <a:off x="4136942" y="1685813"/>
            <a:ext cx="311925" cy="241371"/>
            <a:chOff x="3538" y="1339"/>
            <a:chExt cx="168" cy="130"/>
          </a:xfrm>
          <a:solidFill>
            <a:schemeClr val="bg1"/>
          </a:solidFill>
        </p:grpSpPr>
        <p:sp>
          <p:nvSpPr>
            <p:cNvPr id="1543" name="Freeform 576"/>
            <p:cNvSpPr>
              <a:spLocks noEditPoints="1"/>
            </p:cNvSpPr>
            <p:nvPr/>
          </p:nvSpPr>
          <p:spPr bwMode="auto">
            <a:xfrm>
              <a:off x="3545" y="1339"/>
              <a:ext cx="101" cy="70"/>
            </a:xfrm>
            <a:custGeom>
              <a:avLst/>
              <a:gdLst>
                <a:gd name="T0" fmla="*/ 1 w 41"/>
                <a:gd name="T1" fmla="*/ 25 h 28"/>
                <a:gd name="T2" fmla="*/ 1 w 41"/>
                <a:gd name="T3" fmla="*/ 10 h 28"/>
                <a:gd name="T4" fmla="*/ 3 w 41"/>
                <a:gd name="T5" fmla="*/ 0 h 28"/>
                <a:gd name="T6" fmla="*/ 9 w 41"/>
                <a:gd name="T7" fmla="*/ 0 h 28"/>
                <a:gd name="T8" fmla="*/ 38 w 41"/>
                <a:gd name="T9" fmla="*/ 0 h 28"/>
                <a:gd name="T10" fmla="*/ 40 w 41"/>
                <a:gd name="T11" fmla="*/ 6 h 28"/>
                <a:gd name="T12" fmla="*/ 40 w 41"/>
                <a:gd name="T13" fmla="*/ 19 h 28"/>
                <a:gd name="T14" fmla="*/ 40 w 41"/>
                <a:gd name="T15" fmla="*/ 26 h 28"/>
                <a:gd name="T16" fmla="*/ 35 w 41"/>
                <a:gd name="T17" fmla="*/ 28 h 28"/>
                <a:gd name="T18" fmla="*/ 32 w 41"/>
                <a:gd name="T19" fmla="*/ 28 h 28"/>
                <a:gd name="T20" fmla="*/ 11 w 41"/>
                <a:gd name="T21" fmla="*/ 28 h 28"/>
                <a:gd name="T22" fmla="*/ 6 w 41"/>
                <a:gd name="T23" fmla="*/ 28 h 28"/>
                <a:gd name="T24" fmla="*/ 3 w 41"/>
                <a:gd name="T25" fmla="*/ 1 h 28"/>
                <a:gd name="T26" fmla="*/ 2 w 41"/>
                <a:gd name="T27" fmla="*/ 1 h 28"/>
                <a:gd name="T28" fmla="*/ 1 w 41"/>
                <a:gd name="T29" fmla="*/ 11 h 28"/>
                <a:gd name="T30" fmla="*/ 6 w 41"/>
                <a:gd name="T31" fmla="*/ 28 h 28"/>
                <a:gd name="T32" fmla="*/ 11 w 41"/>
                <a:gd name="T33" fmla="*/ 27 h 28"/>
                <a:gd name="T34" fmla="*/ 32 w 41"/>
                <a:gd name="T35" fmla="*/ 28 h 28"/>
                <a:gd name="T36" fmla="*/ 35 w 41"/>
                <a:gd name="T37" fmla="*/ 28 h 28"/>
                <a:gd name="T38" fmla="*/ 40 w 41"/>
                <a:gd name="T39" fmla="*/ 26 h 28"/>
                <a:gd name="T40" fmla="*/ 40 w 41"/>
                <a:gd name="T41" fmla="*/ 19 h 28"/>
                <a:gd name="T42" fmla="*/ 40 w 41"/>
                <a:gd name="T43" fmla="*/ 6 h 28"/>
                <a:gd name="T44" fmla="*/ 38 w 41"/>
                <a:gd name="T45" fmla="*/ 1 h 28"/>
                <a:gd name="T46" fmla="*/ 9 w 41"/>
                <a:gd name="T47" fmla="*/ 1 h 28"/>
                <a:gd name="T48" fmla="*/ 7 w 41"/>
                <a:gd name="T49" fmla="*/ 24 h 28"/>
                <a:gd name="T50" fmla="*/ 3 w 41"/>
                <a:gd name="T51" fmla="*/ 23 h 28"/>
                <a:gd name="T52" fmla="*/ 3 w 41"/>
                <a:gd name="T53" fmla="*/ 9 h 28"/>
                <a:gd name="T54" fmla="*/ 4 w 41"/>
                <a:gd name="T55" fmla="*/ 2 h 28"/>
                <a:gd name="T56" fmla="*/ 38 w 41"/>
                <a:gd name="T57" fmla="*/ 3 h 28"/>
                <a:gd name="T58" fmla="*/ 38 w 41"/>
                <a:gd name="T59" fmla="*/ 5 h 28"/>
                <a:gd name="T60" fmla="*/ 38 w 41"/>
                <a:gd name="T61" fmla="*/ 24 h 28"/>
                <a:gd name="T62" fmla="*/ 7 w 41"/>
                <a:gd name="T63" fmla="*/ 24 h 28"/>
                <a:gd name="T64" fmla="*/ 7 w 41"/>
                <a:gd name="T65" fmla="*/ 23 h 28"/>
                <a:gd name="T66" fmla="*/ 12 w 41"/>
                <a:gd name="T67" fmla="*/ 23 h 28"/>
                <a:gd name="T68" fmla="*/ 37 w 41"/>
                <a:gd name="T69" fmla="*/ 5 h 28"/>
                <a:gd name="T70" fmla="*/ 37 w 41"/>
                <a:gd name="T71" fmla="*/ 3 h 28"/>
                <a:gd name="T72" fmla="*/ 4 w 41"/>
                <a:gd name="T73" fmla="*/ 3 h 28"/>
                <a:gd name="T74" fmla="*/ 4 w 41"/>
                <a:gd name="T75" fmla="*/ 9 h 28"/>
                <a:gd name="T76" fmla="*/ 4 w 41"/>
                <a:gd name="T77" fmla="*/ 2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 h="28">
                  <a:moveTo>
                    <a:pt x="6" y="28"/>
                  </a:moveTo>
                  <a:cubicBezTo>
                    <a:pt x="5" y="28"/>
                    <a:pt x="1" y="28"/>
                    <a:pt x="1" y="25"/>
                  </a:cubicBezTo>
                  <a:cubicBezTo>
                    <a:pt x="1" y="11"/>
                    <a:pt x="1" y="11"/>
                    <a:pt x="1" y="11"/>
                  </a:cubicBezTo>
                  <a:cubicBezTo>
                    <a:pt x="1" y="11"/>
                    <a:pt x="1" y="10"/>
                    <a:pt x="1" y="10"/>
                  </a:cubicBezTo>
                  <a:cubicBezTo>
                    <a:pt x="0" y="6"/>
                    <a:pt x="0" y="2"/>
                    <a:pt x="2" y="1"/>
                  </a:cubicBezTo>
                  <a:cubicBezTo>
                    <a:pt x="2" y="0"/>
                    <a:pt x="2" y="0"/>
                    <a:pt x="3" y="0"/>
                  </a:cubicBezTo>
                  <a:cubicBezTo>
                    <a:pt x="4" y="0"/>
                    <a:pt x="5" y="0"/>
                    <a:pt x="6" y="0"/>
                  </a:cubicBezTo>
                  <a:cubicBezTo>
                    <a:pt x="7" y="0"/>
                    <a:pt x="8" y="0"/>
                    <a:pt x="9" y="0"/>
                  </a:cubicBezTo>
                  <a:cubicBezTo>
                    <a:pt x="10" y="0"/>
                    <a:pt x="11" y="0"/>
                    <a:pt x="12" y="0"/>
                  </a:cubicBezTo>
                  <a:cubicBezTo>
                    <a:pt x="38" y="0"/>
                    <a:pt x="38" y="0"/>
                    <a:pt x="38" y="0"/>
                  </a:cubicBezTo>
                  <a:cubicBezTo>
                    <a:pt x="39" y="0"/>
                    <a:pt x="39" y="0"/>
                    <a:pt x="40" y="1"/>
                  </a:cubicBezTo>
                  <a:cubicBezTo>
                    <a:pt x="41" y="2"/>
                    <a:pt x="41" y="4"/>
                    <a:pt x="40" y="6"/>
                  </a:cubicBezTo>
                  <a:cubicBezTo>
                    <a:pt x="40" y="6"/>
                    <a:pt x="40" y="7"/>
                    <a:pt x="40" y="7"/>
                  </a:cubicBezTo>
                  <a:cubicBezTo>
                    <a:pt x="40" y="19"/>
                    <a:pt x="40" y="19"/>
                    <a:pt x="40" y="19"/>
                  </a:cubicBezTo>
                  <a:cubicBezTo>
                    <a:pt x="40" y="19"/>
                    <a:pt x="40" y="20"/>
                    <a:pt x="40" y="21"/>
                  </a:cubicBezTo>
                  <a:cubicBezTo>
                    <a:pt x="40" y="23"/>
                    <a:pt x="40" y="24"/>
                    <a:pt x="40" y="26"/>
                  </a:cubicBezTo>
                  <a:cubicBezTo>
                    <a:pt x="40" y="26"/>
                    <a:pt x="40" y="27"/>
                    <a:pt x="40" y="27"/>
                  </a:cubicBezTo>
                  <a:cubicBezTo>
                    <a:pt x="39" y="28"/>
                    <a:pt x="37" y="28"/>
                    <a:pt x="35" y="28"/>
                  </a:cubicBezTo>
                  <a:cubicBezTo>
                    <a:pt x="34" y="28"/>
                    <a:pt x="34" y="28"/>
                    <a:pt x="34" y="28"/>
                  </a:cubicBezTo>
                  <a:cubicBezTo>
                    <a:pt x="33" y="28"/>
                    <a:pt x="33" y="28"/>
                    <a:pt x="32" y="28"/>
                  </a:cubicBezTo>
                  <a:cubicBezTo>
                    <a:pt x="29" y="28"/>
                    <a:pt x="25" y="28"/>
                    <a:pt x="22" y="28"/>
                  </a:cubicBezTo>
                  <a:cubicBezTo>
                    <a:pt x="18" y="28"/>
                    <a:pt x="15" y="28"/>
                    <a:pt x="11" y="28"/>
                  </a:cubicBezTo>
                  <a:cubicBezTo>
                    <a:pt x="11" y="28"/>
                    <a:pt x="10" y="28"/>
                    <a:pt x="9" y="28"/>
                  </a:cubicBezTo>
                  <a:cubicBezTo>
                    <a:pt x="8" y="28"/>
                    <a:pt x="7" y="28"/>
                    <a:pt x="6" y="28"/>
                  </a:cubicBezTo>
                  <a:close/>
                  <a:moveTo>
                    <a:pt x="6" y="1"/>
                  </a:moveTo>
                  <a:cubicBezTo>
                    <a:pt x="5" y="1"/>
                    <a:pt x="4" y="1"/>
                    <a:pt x="3" y="1"/>
                  </a:cubicBezTo>
                  <a:cubicBezTo>
                    <a:pt x="3" y="1"/>
                    <a:pt x="3" y="1"/>
                    <a:pt x="3" y="1"/>
                  </a:cubicBezTo>
                  <a:cubicBezTo>
                    <a:pt x="3" y="1"/>
                    <a:pt x="2" y="1"/>
                    <a:pt x="2" y="1"/>
                  </a:cubicBezTo>
                  <a:cubicBezTo>
                    <a:pt x="1" y="3"/>
                    <a:pt x="1" y="7"/>
                    <a:pt x="1" y="10"/>
                  </a:cubicBezTo>
                  <a:cubicBezTo>
                    <a:pt x="1" y="10"/>
                    <a:pt x="1" y="11"/>
                    <a:pt x="1" y="11"/>
                  </a:cubicBezTo>
                  <a:cubicBezTo>
                    <a:pt x="1" y="25"/>
                    <a:pt x="1" y="25"/>
                    <a:pt x="1" y="25"/>
                  </a:cubicBezTo>
                  <a:cubicBezTo>
                    <a:pt x="1" y="27"/>
                    <a:pt x="3" y="28"/>
                    <a:pt x="6" y="28"/>
                  </a:cubicBezTo>
                  <a:cubicBezTo>
                    <a:pt x="7" y="28"/>
                    <a:pt x="8" y="28"/>
                    <a:pt x="9" y="28"/>
                  </a:cubicBezTo>
                  <a:cubicBezTo>
                    <a:pt x="10" y="27"/>
                    <a:pt x="11" y="27"/>
                    <a:pt x="11" y="27"/>
                  </a:cubicBezTo>
                  <a:cubicBezTo>
                    <a:pt x="15" y="27"/>
                    <a:pt x="18" y="27"/>
                    <a:pt x="22" y="28"/>
                  </a:cubicBezTo>
                  <a:cubicBezTo>
                    <a:pt x="25" y="28"/>
                    <a:pt x="29" y="28"/>
                    <a:pt x="32" y="28"/>
                  </a:cubicBezTo>
                  <a:cubicBezTo>
                    <a:pt x="33" y="28"/>
                    <a:pt x="33" y="28"/>
                    <a:pt x="34" y="28"/>
                  </a:cubicBezTo>
                  <a:cubicBezTo>
                    <a:pt x="34" y="28"/>
                    <a:pt x="34" y="28"/>
                    <a:pt x="35" y="28"/>
                  </a:cubicBezTo>
                  <a:cubicBezTo>
                    <a:pt x="37" y="28"/>
                    <a:pt x="39" y="28"/>
                    <a:pt x="39" y="27"/>
                  </a:cubicBezTo>
                  <a:cubicBezTo>
                    <a:pt x="40" y="26"/>
                    <a:pt x="40" y="26"/>
                    <a:pt x="40" y="26"/>
                  </a:cubicBezTo>
                  <a:cubicBezTo>
                    <a:pt x="40" y="24"/>
                    <a:pt x="40" y="23"/>
                    <a:pt x="40" y="21"/>
                  </a:cubicBezTo>
                  <a:cubicBezTo>
                    <a:pt x="40" y="20"/>
                    <a:pt x="40" y="19"/>
                    <a:pt x="40" y="19"/>
                  </a:cubicBezTo>
                  <a:cubicBezTo>
                    <a:pt x="40" y="7"/>
                    <a:pt x="40" y="7"/>
                    <a:pt x="40" y="7"/>
                  </a:cubicBezTo>
                  <a:cubicBezTo>
                    <a:pt x="40" y="7"/>
                    <a:pt x="40" y="6"/>
                    <a:pt x="40" y="6"/>
                  </a:cubicBezTo>
                  <a:cubicBezTo>
                    <a:pt x="40" y="4"/>
                    <a:pt x="40" y="2"/>
                    <a:pt x="39" y="1"/>
                  </a:cubicBezTo>
                  <a:cubicBezTo>
                    <a:pt x="39" y="1"/>
                    <a:pt x="38" y="1"/>
                    <a:pt x="38" y="1"/>
                  </a:cubicBezTo>
                  <a:cubicBezTo>
                    <a:pt x="12" y="1"/>
                    <a:pt x="12" y="1"/>
                    <a:pt x="12" y="1"/>
                  </a:cubicBezTo>
                  <a:cubicBezTo>
                    <a:pt x="11" y="1"/>
                    <a:pt x="10" y="1"/>
                    <a:pt x="9" y="1"/>
                  </a:cubicBezTo>
                  <a:cubicBezTo>
                    <a:pt x="8" y="1"/>
                    <a:pt x="7" y="1"/>
                    <a:pt x="6" y="1"/>
                  </a:cubicBezTo>
                  <a:close/>
                  <a:moveTo>
                    <a:pt x="7" y="24"/>
                  </a:moveTo>
                  <a:cubicBezTo>
                    <a:pt x="6" y="24"/>
                    <a:pt x="5" y="24"/>
                    <a:pt x="5" y="24"/>
                  </a:cubicBezTo>
                  <a:cubicBezTo>
                    <a:pt x="4" y="24"/>
                    <a:pt x="3" y="24"/>
                    <a:pt x="3" y="23"/>
                  </a:cubicBezTo>
                  <a:cubicBezTo>
                    <a:pt x="3" y="10"/>
                    <a:pt x="3" y="10"/>
                    <a:pt x="3" y="10"/>
                  </a:cubicBezTo>
                  <a:cubicBezTo>
                    <a:pt x="3" y="10"/>
                    <a:pt x="3" y="9"/>
                    <a:pt x="3" y="9"/>
                  </a:cubicBezTo>
                  <a:cubicBezTo>
                    <a:pt x="3" y="6"/>
                    <a:pt x="3" y="4"/>
                    <a:pt x="3" y="3"/>
                  </a:cubicBezTo>
                  <a:cubicBezTo>
                    <a:pt x="4" y="3"/>
                    <a:pt x="4" y="2"/>
                    <a:pt x="4" y="2"/>
                  </a:cubicBezTo>
                  <a:cubicBezTo>
                    <a:pt x="37" y="2"/>
                    <a:pt x="37" y="2"/>
                    <a:pt x="37" y="2"/>
                  </a:cubicBezTo>
                  <a:cubicBezTo>
                    <a:pt x="37" y="2"/>
                    <a:pt x="38" y="3"/>
                    <a:pt x="38" y="3"/>
                  </a:cubicBezTo>
                  <a:cubicBezTo>
                    <a:pt x="38" y="3"/>
                    <a:pt x="38" y="4"/>
                    <a:pt x="38" y="5"/>
                  </a:cubicBezTo>
                  <a:cubicBezTo>
                    <a:pt x="38" y="5"/>
                    <a:pt x="38" y="5"/>
                    <a:pt x="38" y="5"/>
                  </a:cubicBezTo>
                  <a:cubicBezTo>
                    <a:pt x="38" y="23"/>
                    <a:pt x="38" y="23"/>
                    <a:pt x="38" y="23"/>
                  </a:cubicBezTo>
                  <a:cubicBezTo>
                    <a:pt x="38" y="23"/>
                    <a:pt x="38" y="24"/>
                    <a:pt x="38" y="24"/>
                  </a:cubicBezTo>
                  <a:cubicBezTo>
                    <a:pt x="11" y="24"/>
                    <a:pt x="11" y="24"/>
                    <a:pt x="11" y="24"/>
                  </a:cubicBezTo>
                  <a:cubicBezTo>
                    <a:pt x="10" y="24"/>
                    <a:pt x="9" y="24"/>
                    <a:pt x="7" y="24"/>
                  </a:cubicBezTo>
                  <a:close/>
                  <a:moveTo>
                    <a:pt x="4" y="23"/>
                  </a:moveTo>
                  <a:cubicBezTo>
                    <a:pt x="4" y="23"/>
                    <a:pt x="5" y="23"/>
                    <a:pt x="7" y="23"/>
                  </a:cubicBezTo>
                  <a:cubicBezTo>
                    <a:pt x="9" y="23"/>
                    <a:pt x="10" y="23"/>
                    <a:pt x="11" y="23"/>
                  </a:cubicBezTo>
                  <a:cubicBezTo>
                    <a:pt x="12" y="23"/>
                    <a:pt x="12" y="23"/>
                    <a:pt x="12" y="23"/>
                  </a:cubicBezTo>
                  <a:cubicBezTo>
                    <a:pt x="37" y="23"/>
                    <a:pt x="37" y="23"/>
                    <a:pt x="37" y="23"/>
                  </a:cubicBezTo>
                  <a:cubicBezTo>
                    <a:pt x="37" y="5"/>
                    <a:pt x="37" y="5"/>
                    <a:pt x="37" y="5"/>
                  </a:cubicBezTo>
                  <a:cubicBezTo>
                    <a:pt x="37" y="5"/>
                    <a:pt x="37" y="5"/>
                    <a:pt x="37" y="4"/>
                  </a:cubicBezTo>
                  <a:cubicBezTo>
                    <a:pt x="37" y="4"/>
                    <a:pt x="37" y="3"/>
                    <a:pt x="37" y="3"/>
                  </a:cubicBezTo>
                  <a:cubicBezTo>
                    <a:pt x="33" y="3"/>
                    <a:pt x="33" y="3"/>
                    <a:pt x="33" y="3"/>
                  </a:cubicBezTo>
                  <a:cubicBezTo>
                    <a:pt x="4" y="3"/>
                    <a:pt x="4" y="3"/>
                    <a:pt x="4" y="3"/>
                  </a:cubicBezTo>
                  <a:cubicBezTo>
                    <a:pt x="4" y="3"/>
                    <a:pt x="4" y="3"/>
                    <a:pt x="4" y="3"/>
                  </a:cubicBezTo>
                  <a:cubicBezTo>
                    <a:pt x="3" y="4"/>
                    <a:pt x="4" y="7"/>
                    <a:pt x="4" y="9"/>
                  </a:cubicBezTo>
                  <a:cubicBezTo>
                    <a:pt x="4" y="9"/>
                    <a:pt x="4" y="10"/>
                    <a:pt x="4" y="10"/>
                  </a:cubicBezTo>
                  <a:lnTo>
                    <a:pt x="4"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44" name="Freeform 577"/>
            <p:cNvSpPr/>
            <p:nvPr/>
          </p:nvSpPr>
          <p:spPr bwMode="auto">
            <a:xfrm>
              <a:off x="3570" y="1411"/>
              <a:ext cx="54" cy="18"/>
            </a:xfrm>
            <a:custGeom>
              <a:avLst/>
              <a:gdLst>
                <a:gd name="T0" fmla="*/ 1 w 22"/>
                <a:gd name="T1" fmla="*/ 7 h 7"/>
                <a:gd name="T2" fmla="*/ 0 w 22"/>
                <a:gd name="T3" fmla="*/ 7 h 7"/>
                <a:gd name="T4" fmla="*/ 0 w 22"/>
                <a:gd name="T5" fmla="*/ 6 h 7"/>
                <a:gd name="T6" fmla="*/ 0 w 22"/>
                <a:gd name="T7" fmla="*/ 5 h 7"/>
                <a:gd name="T8" fmla="*/ 2 w 22"/>
                <a:gd name="T9" fmla="*/ 5 h 7"/>
                <a:gd name="T10" fmla="*/ 2 w 22"/>
                <a:gd name="T11" fmla="*/ 5 h 7"/>
                <a:gd name="T12" fmla="*/ 4 w 22"/>
                <a:gd name="T13" fmla="*/ 5 h 7"/>
                <a:gd name="T14" fmla="*/ 5 w 22"/>
                <a:gd name="T15" fmla="*/ 4 h 7"/>
                <a:gd name="T16" fmla="*/ 5 w 22"/>
                <a:gd name="T17" fmla="*/ 4 h 7"/>
                <a:gd name="T18" fmla="*/ 5 w 22"/>
                <a:gd name="T19" fmla="*/ 2 h 7"/>
                <a:gd name="T20" fmla="*/ 5 w 22"/>
                <a:gd name="T21" fmla="*/ 1 h 7"/>
                <a:gd name="T22" fmla="*/ 5 w 22"/>
                <a:gd name="T23" fmla="*/ 0 h 7"/>
                <a:gd name="T24" fmla="*/ 6 w 22"/>
                <a:gd name="T25" fmla="*/ 1 h 7"/>
                <a:gd name="T26" fmla="*/ 6 w 22"/>
                <a:gd name="T27" fmla="*/ 2 h 7"/>
                <a:gd name="T28" fmla="*/ 6 w 22"/>
                <a:gd name="T29" fmla="*/ 4 h 7"/>
                <a:gd name="T30" fmla="*/ 6 w 22"/>
                <a:gd name="T31" fmla="*/ 5 h 7"/>
                <a:gd name="T32" fmla="*/ 4 w 22"/>
                <a:gd name="T33" fmla="*/ 5 h 7"/>
                <a:gd name="T34" fmla="*/ 3 w 22"/>
                <a:gd name="T35" fmla="*/ 6 h 7"/>
                <a:gd name="T36" fmla="*/ 2 w 22"/>
                <a:gd name="T37" fmla="*/ 6 h 7"/>
                <a:gd name="T38" fmla="*/ 0 w 22"/>
                <a:gd name="T39" fmla="*/ 6 h 7"/>
                <a:gd name="T40" fmla="*/ 0 w 22"/>
                <a:gd name="T41" fmla="*/ 6 h 7"/>
                <a:gd name="T42" fmla="*/ 0 w 22"/>
                <a:gd name="T43" fmla="*/ 7 h 7"/>
                <a:gd name="T44" fmla="*/ 1 w 22"/>
                <a:gd name="T45" fmla="*/ 7 h 7"/>
                <a:gd name="T46" fmla="*/ 21 w 22"/>
                <a:gd name="T47" fmla="*/ 7 h 7"/>
                <a:gd name="T48" fmla="*/ 21 w 22"/>
                <a:gd name="T49" fmla="*/ 6 h 7"/>
                <a:gd name="T50" fmla="*/ 20 w 22"/>
                <a:gd name="T51" fmla="*/ 5 h 7"/>
                <a:gd name="T52" fmla="*/ 16 w 22"/>
                <a:gd name="T53" fmla="*/ 5 h 7"/>
                <a:gd name="T54" fmla="*/ 15 w 22"/>
                <a:gd name="T55" fmla="*/ 5 h 7"/>
                <a:gd name="T56" fmla="*/ 15 w 22"/>
                <a:gd name="T57" fmla="*/ 3 h 7"/>
                <a:gd name="T58" fmla="*/ 15 w 22"/>
                <a:gd name="T59" fmla="*/ 3 h 7"/>
                <a:gd name="T60" fmla="*/ 15 w 22"/>
                <a:gd name="T61" fmla="*/ 3 h 7"/>
                <a:gd name="T62" fmla="*/ 15 w 22"/>
                <a:gd name="T63" fmla="*/ 1 h 7"/>
                <a:gd name="T64" fmla="*/ 16 w 22"/>
                <a:gd name="T65" fmla="*/ 0 h 7"/>
                <a:gd name="T66" fmla="*/ 16 w 22"/>
                <a:gd name="T67" fmla="*/ 1 h 7"/>
                <a:gd name="T68" fmla="*/ 16 w 22"/>
                <a:gd name="T69" fmla="*/ 3 h 7"/>
                <a:gd name="T70" fmla="*/ 16 w 22"/>
                <a:gd name="T71" fmla="*/ 3 h 7"/>
                <a:gd name="T72" fmla="*/ 16 w 22"/>
                <a:gd name="T73" fmla="*/ 3 h 7"/>
                <a:gd name="T74" fmla="*/ 16 w 22"/>
                <a:gd name="T75" fmla="*/ 4 h 7"/>
                <a:gd name="T76" fmla="*/ 16 w 22"/>
                <a:gd name="T77" fmla="*/ 4 h 7"/>
                <a:gd name="T78" fmla="*/ 20 w 22"/>
                <a:gd name="T79" fmla="*/ 4 h 7"/>
                <a:gd name="T80" fmla="*/ 22 w 22"/>
                <a:gd name="T81" fmla="*/ 6 h 7"/>
                <a:gd name="T82" fmla="*/ 21 w 22"/>
                <a:gd name="T83" fmla="*/ 7 h 7"/>
                <a:gd name="T84" fmla="*/ 1 w 22"/>
                <a:gd name="T85" fmla="*/ 7 h 7"/>
                <a:gd name="T86" fmla="*/ 1 w 22"/>
                <a:gd name="T8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 h="7">
                  <a:moveTo>
                    <a:pt x="1" y="7"/>
                  </a:moveTo>
                  <a:cubicBezTo>
                    <a:pt x="0" y="7"/>
                    <a:pt x="0" y="7"/>
                    <a:pt x="0" y="7"/>
                  </a:cubicBezTo>
                  <a:cubicBezTo>
                    <a:pt x="0" y="7"/>
                    <a:pt x="0" y="7"/>
                    <a:pt x="0" y="6"/>
                  </a:cubicBezTo>
                  <a:cubicBezTo>
                    <a:pt x="0" y="6"/>
                    <a:pt x="0" y="5"/>
                    <a:pt x="0" y="5"/>
                  </a:cubicBezTo>
                  <a:cubicBezTo>
                    <a:pt x="0" y="5"/>
                    <a:pt x="1" y="5"/>
                    <a:pt x="2" y="5"/>
                  </a:cubicBezTo>
                  <a:cubicBezTo>
                    <a:pt x="2" y="5"/>
                    <a:pt x="2" y="5"/>
                    <a:pt x="2" y="5"/>
                  </a:cubicBezTo>
                  <a:cubicBezTo>
                    <a:pt x="3" y="5"/>
                    <a:pt x="3" y="5"/>
                    <a:pt x="4" y="5"/>
                  </a:cubicBezTo>
                  <a:cubicBezTo>
                    <a:pt x="4" y="5"/>
                    <a:pt x="5" y="5"/>
                    <a:pt x="5" y="4"/>
                  </a:cubicBezTo>
                  <a:cubicBezTo>
                    <a:pt x="5" y="4"/>
                    <a:pt x="5" y="4"/>
                    <a:pt x="5" y="4"/>
                  </a:cubicBezTo>
                  <a:cubicBezTo>
                    <a:pt x="5" y="3"/>
                    <a:pt x="5" y="3"/>
                    <a:pt x="5" y="2"/>
                  </a:cubicBezTo>
                  <a:cubicBezTo>
                    <a:pt x="5" y="2"/>
                    <a:pt x="5" y="1"/>
                    <a:pt x="5" y="1"/>
                  </a:cubicBezTo>
                  <a:cubicBezTo>
                    <a:pt x="5" y="1"/>
                    <a:pt x="5" y="0"/>
                    <a:pt x="5" y="0"/>
                  </a:cubicBezTo>
                  <a:cubicBezTo>
                    <a:pt x="6" y="0"/>
                    <a:pt x="6" y="1"/>
                    <a:pt x="6" y="1"/>
                  </a:cubicBezTo>
                  <a:cubicBezTo>
                    <a:pt x="6" y="1"/>
                    <a:pt x="6" y="2"/>
                    <a:pt x="6" y="2"/>
                  </a:cubicBezTo>
                  <a:cubicBezTo>
                    <a:pt x="6" y="3"/>
                    <a:pt x="6" y="3"/>
                    <a:pt x="6" y="4"/>
                  </a:cubicBezTo>
                  <a:cubicBezTo>
                    <a:pt x="6" y="4"/>
                    <a:pt x="6" y="5"/>
                    <a:pt x="6" y="5"/>
                  </a:cubicBezTo>
                  <a:cubicBezTo>
                    <a:pt x="5" y="5"/>
                    <a:pt x="4" y="5"/>
                    <a:pt x="4" y="5"/>
                  </a:cubicBezTo>
                  <a:cubicBezTo>
                    <a:pt x="3" y="5"/>
                    <a:pt x="3" y="5"/>
                    <a:pt x="3" y="6"/>
                  </a:cubicBezTo>
                  <a:cubicBezTo>
                    <a:pt x="2" y="6"/>
                    <a:pt x="2" y="6"/>
                    <a:pt x="2" y="6"/>
                  </a:cubicBezTo>
                  <a:cubicBezTo>
                    <a:pt x="1" y="5"/>
                    <a:pt x="1" y="5"/>
                    <a:pt x="0" y="6"/>
                  </a:cubicBezTo>
                  <a:cubicBezTo>
                    <a:pt x="0" y="6"/>
                    <a:pt x="0" y="6"/>
                    <a:pt x="0" y="6"/>
                  </a:cubicBezTo>
                  <a:cubicBezTo>
                    <a:pt x="0" y="6"/>
                    <a:pt x="0" y="6"/>
                    <a:pt x="0" y="7"/>
                  </a:cubicBezTo>
                  <a:cubicBezTo>
                    <a:pt x="0" y="7"/>
                    <a:pt x="1" y="7"/>
                    <a:pt x="1" y="7"/>
                  </a:cubicBezTo>
                  <a:cubicBezTo>
                    <a:pt x="21" y="7"/>
                    <a:pt x="21" y="7"/>
                    <a:pt x="21" y="7"/>
                  </a:cubicBezTo>
                  <a:cubicBezTo>
                    <a:pt x="21" y="6"/>
                    <a:pt x="21" y="6"/>
                    <a:pt x="21" y="6"/>
                  </a:cubicBezTo>
                  <a:cubicBezTo>
                    <a:pt x="20" y="6"/>
                    <a:pt x="20" y="5"/>
                    <a:pt x="20" y="5"/>
                  </a:cubicBezTo>
                  <a:cubicBezTo>
                    <a:pt x="16" y="5"/>
                    <a:pt x="16" y="5"/>
                    <a:pt x="16" y="5"/>
                  </a:cubicBezTo>
                  <a:cubicBezTo>
                    <a:pt x="16" y="5"/>
                    <a:pt x="16" y="5"/>
                    <a:pt x="15" y="5"/>
                  </a:cubicBezTo>
                  <a:cubicBezTo>
                    <a:pt x="15" y="5"/>
                    <a:pt x="15" y="4"/>
                    <a:pt x="15" y="3"/>
                  </a:cubicBezTo>
                  <a:cubicBezTo>
                    <a:pt x="15" y="3"/>
                    <a:pt x="15" y="3"/>
                    <a:pt x="15" y="3"/>
                  </a:cubicBezTo>
                  <a:cubicBezTo>
                    <a:pt x="15" y="3"/>
                    <a:pt x="15" y="3"/>
                    <a:pt x="15" y="3"/>
                  </a:cubicBezTo>
                  <a:cubicBezTo>
                    <a:pt x="15" y="2"/>
                    <a:pt x="15" y="1"/>
                    <a:pt x="15" y="1"/>
                  </a:cubicBezTo>
                  <a:cubicBezTo>
                    <a:pt x="15" y="1"/>
                    <a:pt x="15" y="0"/>
                    <a:pt x="16" y="0"/>
                  </a:cubicBezTo>
                  <a:cubicBezTo>
                    <a:pt x="16" y="0"/>
                    <a:pt x="16" y="1"/>
                    <a:pt x="16" y="1"/>
                  </a:cubicBezTo>
                  <a:cubicBezTo>
                    <a:pt x="16" y="1"/>
                    <a:pt x="16" y="2"/>
                    <a:pt x="16" y="3"/>
                  </a:cubicBezTo>
                  <a:cubicBezTo>
                    <a:pt x="16" y="3"/>
                    <a:pt x="16" y="3"/>
                    <a:pt x="16" y="3"/>
                  </a:cubicBezTo>
                  <a:cubicBezTo>
                    <a:pt x="16" y="3"/>
                    <a:pt x="16" y="3"/>
                    <a:pt x="16" y="3"/>
                  </a:cubicBezTo>
                  <a:cubicBezTo>
                    <a:pt x="16" y="4"/>
                    <a:pt x="16" y="4"/>
                    <a:pt x="16" y="4"/>
                  </a:cubicBezTo>
                  <a:cubicBezTo>
                    <a:pt x="16" y="4"/>
                    <a:pt x="16" y="4"/>
                    <a:pt x="16" y="4"/>
                  </a:cubicBezTo>
                  <a:cubicBezTo>
                    <a:pt x="20" y="4"/>
                    <a:pt x="20" y="4"/>
                    <a:pt x="20" y="4"/>
                  </a:cubicBezTo>
                  <a:cubicBezTo>
                    <a:pt x="21" y="4"/>
                    <a:pt x="22" y="6"/>
                    <a:pt x="22" y="6"/>
                  </a:cubicBezTo>
                  <a:cubicBezTo>
                    <a:pt x="22" y="7"/>
                    <a:pt x="21" y="7"/>
                    <a:pt x="21" y="7"/>
                  </a:cubicBezTo>
                  <a:cubicBezTo>
                    <a:pt x="1" y="7"/>
                    <a:pt x="1" y="7"/>
                    <a:pt x="1" y="7"/>
                  </a:cubicBezTo>
                  <a:cubicBezTo>
                    <a:pt x="1" y="7"/>
                    <a:pt x="1" y="7"/>
                    <a:pt x="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45" name="Freeform 578"/>
            <p:cNvSpPr/>
            <p:nvPr/>
          </p:nvSpPr>
          <p:spPr bwMode="auto">
            <a:xfrm>
              <a:off x="3548" y="1401"/>
              <a:ext cx="98" cy="13"/>
            </a:xfrm>
            <a:custGeom>
              <a:avLst/>
              <a:gdLst>
                <a:gd name="T0" fmla="*/ 13 w 40"/>
                <a:gd name="T1" fmla="*/ 5 h 5"/>
                <a:gd name="T2" fmla="*/ 4 w 40"/>
                <a:gd name="T3" fmla="*/ 5 h 5"/>
                <a:gd name="T4" fmla="*/ 1 w 40"/>
                <a:gd name="T5" fmla="*/ 4 h 5"/>
                <a:gd name="T6" fmla="*/ 0 w 40"/>
                <a:gd name="T7" fmla="*/ 1 h 5"/>
                <a:gd name="T8" fmla="*/ 0 w 40"/>
                <a:gd name="T9" fmla="*/ 0 h 5"/>
                <a:gd name="T10" fmla="*/ 1 w 40"/>
                <a:gd name="T11" fmla="*/ 1 h 5"/>
                <a:gd name="T12" fmla="*/ 1 w 40"/>
                <a:gd name="T13" fmla="*/ 4 h 5"/>
                <a:gd name="T14" fmla="*/ 4 w 40"/>
                <a:gd name="T15" fmla="*/ 4 h 5"/>
                <a:gd name="T16" fmla="*/ 37 w 40"/>
                <a:gd name="T17" fmla="*/ 4 h 5"/>
                <a:gd name="T18" fmla="*/ 38 w 40"/>
                <a:gd name="T19" fmla="*/ 4 h 5"/>
                <a:gd name="T20" fmla="*/ 39 w 40"/>
                <a:gd name="T21" fmla="*/ 1 h 5"/>
                <a:gd name="T22" fmla="*/ 39 w 40"/>
                <a:gd name="T23" fmla="*/ 1 h 5"/>
                <a:gd name="T24" fmla="*/ 40 w 40"/>
                <a:gd name="T25" fmla="*/ 1 h 5"/>
                <a:gd name="T26" fmla="*/ 39 w 40"/>
                <a:gd name="T27" fmla="*/ 4 h 5"/>
                <a:gd name="T28" fmla="*/ 37 w 40"/>
                <a:gd name="T29" fmla="*/ 5 h 5"/>
                <a:gd name="T30" fmla="*/ 13 w 40"/>
                <a:gd name="T3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5">
                  <a:moveTo>
                    <a:pt x="13" y="5"/>
                  </a:moveTo>
                  <a:cubicBezTo>
                    <a:pt x="10" y="5"/>
                    <a:pt x="7" y="5"/>
                    <a:pt x="4" y="5"/>
                  </a:cubicBezTo>
                  <a:cubicBezTo>
                    <a:pt x="2" y="5"/>
                    <a:pt x="1" y="5"/>
                    <a:pt x="1" y="4"/>
                  </a:cubicBezTo>
                  <a:cubicBezTo>
                    <a:pt x="0" y="3"/>
                    <a:pt x="0" y="2"/>
                    <a:pt x="0" y="1"/>
                  </a:cubicBezTo>
                  <a:cubicBezTo>
                    <a:pt x="0" y="1"/>
                    <a:pt x="0" y="0"/>
                    <a:pt x="0" y="0"/>
                  </a:cubicBezTo>
                  <a:cubicBezTo>
                    <a:pt x="0" y="0"/>
                    <a:pt x="1" y="1"/>
                    <a:pt x="1" y="1"/>
                  </a:cubicBezTo>
                  <a:cubicBezTo>
                    <a:pt x="1" y="2"/>
                    <a:pt x="1" y="3"/>
                    <a:pt x="1" y="4"/>
                  </a:cubicBezTo>
                  <a:cubicBezTo>
                    <a:pt x="2" y="4"/>
                    <a:pt x="2" y="4"/>
                    <a:pt x="4" y="4"/>
                  </a:cubicBezTo>
                  <a:cubicBezTo>
                    <a:pt x="15" y="4"/>
                    <a:pt x="34" y="4"/>
                    <a:pt x="37" y="4"/>
                  </a:cubicBezTo>
                  <a:cubicBezTo>
                    <a:pt x="37" y="4"/>
                    <a:pt x="38" y="4"/>
                    <a:pt x="38" y="4"/>
                  </a:cubicBezTo>
                  <a:cubicBezTo>
                    <a:pt x="39" y="3"/>
                    <a:pt x="39" y="2"/>
                    <a:pt x="39" y="1"/>
                  </a:cubicBezTo>
                  <a:cubicBezTo>
                    <a:pt x="39" y="1"/>
                    <a:pt x="39" y="1"/>
                    <a:pt x="39" y="1"/>
                  </a:cubicBezTo>
                  <a:cubicBezTo>
                    <a:pt x="39" y="1"/>
                    <a:pt x="39" y="1"/>
                    <a:pt x="40" y="1"/>
                  </a:cubicBezTo>
                  <a:cubicBezTo>
                    <a:pt x="40" y="2"/>
                    <a:pt x="40" y="4"/>
                    <a:pt x="39" y="4"/>
                  </a:cubicBezTo>
                  <a:cubicBezTo>
                    <a:pt x="38" y="5"/>
                    <a:pt x="38" y="5"/>
                    <a:pt x="37" y="5"/>
                  </a:cubicBezTo>
                  <a:cubicBezTo>
                    <a:pt x="34" y="5"/>
                    <a:pt x="23" y="5"/>
                    <a:pt x="1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46" name="Freeform 579"/>
            <p:cNvSpPr/>
            <p:nvPr/>
          </p:nvSpPr>
          <p:spPr bwMode="auto">
            <a:xfrm>
              <a:off x="3550" y="1409"/>
              <a:ext cx="3" cy="2"/>
            </a:xfrm>
            <a:custGeom>
              <a:avLst/>
              <a:gdLst>
                <a:gd name="T0" fmla="*/ 0 w 1"/>
                <a:gd name="T1" fmla="*/ 1 h 1"/>
                <a:gd name="T2" fmla="*/ 0 w 1"/>
                <a:gd name="T3" fmla="*/ 1 h 1"/>
                <a:gd name="T4" fmla="*/ 0 w 1"/>
                <a:gd name="T5" fmla="*/ 1 h 1"/>
                <a:gd name="T6" fmla="*/ 0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0" y="0"/>
                    <a:pt x="0" y="0"/>
                    <a:pt x="0" y="0"/>
                  </a:cubicBezTo>
                  <a:cubicBezTo>
                    <a:pt x="1" y="0"/>
                    <a:pt x="1" y="0"/>
                    <a:pt x="1" y="0"/>
                  </a:cubicBezTo>
                  <a:cubicBezTo>
                    <a:pt x="1" y="0"/>
                    <a:pt x="1" y="0"/>
                    <a:pt x="1" y="0"/>
                  </a:cubicBezTo>
                  <a:cubicBezTo>
                    <a:pt x="1" y="0"/>
                    <a:pt x="1"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47" name="Freeform 580"/>
            <p:cNvSpPr/>
            <p:nvPr/>
          </p:nvSpPr>
          <p:spPr bwMode="auto">
            <a:xfrm>
              <a:off x="3553" y="1409"/>
              <a:ext cx="5" cy="5"/>
            </a:xfrm>
            <a:custGeom>
              <a:avLst/>
              <a:gdLst>
                <a:gd name="T0" fmla="*/ 0 w 2"/>
                <a:gd name="T1" fmla="*/ 2 h 2"/>
                <a:gd name="T2" fmla="*/ 0 w 2"/>
                <a:gd name="T3" fmla="*/ 2 h 2"/>
                <a:gd name="T4" fmla="*/ 0 w 2"/>
                <a:gd name="T5" fmla="*/ 1 h 2"/>
                <a:gd name="T6" fmla="*/ 1 w 2"/>
                <a:gd name="T7" fmla="*/ 0 h 2"/>
                <a:gd name="T8" fmla="*/ 2 w 2"/>
                <a:gd name="T9" fmla="*/ 0 h 2"/>
                <a:gd name="T10" fmla="*/ 2 w 2"/>
                <a:gd name="T11" fmla="*/ 0 h 2"/>
                <a:gd name="T12" fmla="*/ 0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1"/>
                    <a:pt x="0" y="1"/>
                  </a:cubicBezTo>
                  <a:cubicBezTo>
                    <a:pt x="0" y="1"/>
                    <a:pt x="1" y="0"/>
                    <a:pt x="1" y="0"/>
                  </a:cubicBezTo>
                  <a:cubicBezTo>
                    <a:pt x="1" y="0"/>
                    <a:pt x="2" y="0"/>
                    <a:pt x="2" y="0"/>
                  </a:cubicBezTo>
                  <a:cubicBezTo>
                    <a:pt x="2" y="0"/>
                    <a:pt x="2" y="0"/>
                    <a:pt x="2" y="0"/>
                  </a:cubicBezTo>
                  <a:cubicBezTo>
                    <a:pt x="1" y="1"/>
                    <a:pt x="1"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48" name="Freeform 581"/>
            <p:cNvSpPr/>
            <p:nvPr/>
          </p:nvSpPr>
          <p:spPr bwMode="auto">
            <a:xfrm>
              <a:off x="3558" y="1409"/>
              <a:ext cx="2"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0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1"/>
                    <a:pt x="0" y="1"/>
                  </a:cubicBezTo>
                  <a:cubicBezTo>
                    <a:pt x="0" y="1"/>
                    <a:pt x="0" y="0"/>
                    <a:pt x="0" y="0"/>
                  </a:cubicBezTo>
                  <a:cubicBezTo>
                    <a:pt x="1" y="0"/>
                    <a:pt x="1" y="0"/>
                    <a:pt x="1" y="0"/>
                  </a:cubicBezTo>
                  <a:cubicBezTo>
                    <a:pt x="1" y="0"/>
                    <a:pt x="1" y="0"/>
                    <a:pt x="1" y="0"/>
                  </a:cubicBezTo>
                  <a:cubicBezTo>
                    <a:pt x="1" y="1"/>
                    <a:pt x="0" y="1"/>
                    <a:pt x="0" y="1"/>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49" name="Freeform 582"/>
            <p:cNvSpPr/>
            <p:nvPr/>
          </p:nvSpPr>
          <p:spPr bwMode="auto">
            <a:xfrm>
              <a:off x="3560" y="1409"/>
              <a:ext cx="5" cy="5"/>
            </a:xfrm>
            <a:custGeom>
              <a:avLst/>
              <a:gdLst>
                <a:gd name="T0" fmla="*/ 0 w 2"/>
                <a:gd name="T1" fmla="*/ 2 h 2"/>
                <a:gd name="T2" fmla="*/ 0 w 2"/>
                <a:gd name="T3" fmla="*/ 2 h 2"/>
                <a:gd name="T4" fmla="*/ 0 w 2"/>
                <a:gd name="T5" fmla="*/ 1 h 2"/>
                <a:gd name="T6" fmla="*/ 1 w 2"/>
                <a:gd name="T7" fmla="*/ 0 h 2"/>
                <a:gd name="T8" fmla="*/ 1 w 2"/>
                <a:gd name="T9" fmla="*/ 0 h 2"/>
                <a:gd name="T10" fmla="*/ 1 w 2"/>
                <a:gd name="T11" fmla="*/ 0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1"/>
                  </a:cubicBezTo>
                  <a:cubicBezTo>
                    <a:pt x="0" y="1"/>
                    <a:pt x="1" y="0"/>
                    <a:pt x="1" y="0"/>
                  </a:cubicBezTo>
                  <a:cubicBezTo>
                    <a:pt x="1" y="0"/>
                    <a:pt x="1" y="0"/>
                    <a:pt x="1" y="0"/>
                  </a:cubicBezTo>
                  <a:cubicBezTo>
                    <a:pt x="1" y="0"/>
                    <a:pt x="2" y="0"/>
                    <a:pt x="1" y="0"/>
                  </a:cubicBezTo>
                  <a:cubicBezTo>
                    <a:pt x="1" y="1"/>
                    <a:pt x="1" y="1"/>
                    <a:pt x="1"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50" name="Freeform 583"/>
            <p:cNvSpPr/>
            <p:nvPr/>
          </p:nvSpPr>
          <p:spPr bwMode="auto">
            <a:xfrm>
              <a:off x="3563" y="1409"/>
              <a:ext cx="5" cy="5"/>
            </a:xfrm>
            <a:custGeom>
              <a:avLst/>
              <a:gdLst>
                <a:gd name="T0" fmla="*/ 1 w 2"/>
                <a:gd name="T1" fmla="*/ 2 h 2"/>
                <a:gd name="T2" fmla="*/ 1 w 2"/>
                <a:gd name="T3" fmla="*/ 2 h 2"/>
                <a:gd name="T4" fmla="*/ 1 w 2"/>
                <a:gd name="T5" fmla="*/ 1 h 2"/>
                <a:gd name="T6" fmla="*/ 2 w 2"/>
                <a:gd name="T7" fmla="*/ 0 h 2"/>
                <a:gd name="T8" fmla="*/ 2 w 2"/>
                <a:gd name="T9" fmla="*/ 0 h 2"/>
                <a:gd name="T10" fmla="*/ 2 w 2"/>
                <a:gd name="T11" fmla="*/ 0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1"/>
                    <a:pt x="1" y="1"/>
                  </a:cubicBezTo>
                  <a:cubicBezTo>
                    <a:pt x="1" y="1"/>
                    <a:pt x="1" y="0"/>
                    <a:pt x="2" y="0"/>
                  </a:cubicBezTo>
                  <a:cubicBezTo>
                    <a:pt x="2" y="0"/>
                    <a:pt x="2" y="0"/>
                    <a:pt x="2" y="0"/>
                  </a:cubicBezTo>
                  <a:cubicBezTo>
                    <a:pt x="2" y="0"/>
                    <a:pt x="2" y="0"/>
                    <a:pt x="2" y="0"/>
                  </a:cubicBezTo>
                  <a:cubicBezTo>
                    <a:pt x="2"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51" name="Freeform 584"/>
            <p:cNvSpPr/>
            <p:nvPr/>
          </p:nvSpPr>
          <p:spPr bwMode="auto">
            <a:xfrm>
              <a:off x="3568" y="1406"/>
              <a:ext cx="5" cy="8"/>
            </a:xfrm>
            <a:custGeom>
              <a:avLst/>
              <a:gdLst>
                <a:gd name="T0" fmla="*/ 1 w 2"/>
                <a:gd name="T1" fmla="*/ 3 h 3"/>
                <a:gd name="T2" fmla="*/ 0 w 2"/>
                <a:gd name="T3" fmla="*/ 3 h 3"/>
                <a:gd name="T4" fmla="*/ 0 w 2"/>
                <a:gd name="T5" fmla="*/ 3 h 3"/>
                <a:gd name="T6" fmla="*/ 2 w 2"/>
                <a:gd name="T7" fmla="*/ 1 h 3"/>
                <a:gd name="T8" fmla="*/ 2 w 2"/>
                <a:gd name="T9" fmla="*/ 1 h 3"/>
                <a:gd name="T10" fmla="*/ 2 w 2"/>
                <a:gd name="T11" fmla="*/ 1 h 3"/>
                <a:gd name="T12" fmla="*/ 1 w 2"/>
                <a:gd name="T13" fmla="*/ 3 h 3"/>
                <a:gd name="T14" fmla="*/ 1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3"/>
                  </a:moveTo>
                  <a:cubicBezTo>
                    <a:pt x="1" y="3"/>
                    <a:pt x="0" y="3"/>
                    <a:pt x="0" y="3"/>
                  </a:cubicBezTo>
                  <a:cubicBezTo>
                    <a:pt x="0" y="3"/>
                    <a:pt x="0" y="3"/>
                    <a:pt x="0" y="3"/>
                  </a:cubicBezTo>
                  <a:cubicBezTo>
                    <a:pt x="2" y="1"/>
                    <a:pt x="2" y="1"/>
                    <a:pt x="2" y="1"/>
                  </a:cubicBezTo>
                  <a:cubicBezTo>
                    <a:pt x="2" y="0"/>
                    <a:pt x="2" y="0"/>
                    <a:pt x="2" y="1"/>
                  </a:cubicBezTo>
                  <a:cubicBezTo>
                    <a:pt x="2" y="1"/>
                    <a:pt x="2" y="1"/>
                    <a:pt x="2" y="1"/>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52" name="Freeform 585"/>
            <p:cNvSpPr/>
            <p:nvPr/>
          </p:nvSpPr>
          <p:spPr bwMode="auto">
            <a:xfrm>
              <a:off x="3573" y="1409"/>
              <a:ext cx="4" cy="5"/>
            </a:xfrm>
            <a:custGeom>
              <a:avLst/>
              <a:gdLst>
                <a:gd name="T0" fmla="*/ 0 w 2"/>
                <a:gd name="T1" fmla="*/ 2 h 2"/>
                <a:gd name="T2" fmla="*/ 0 w 2"/>
                <a:gd name="T3" fmla="*/ 2 h 2"/>
                <a:gd name="T4" fmla="*/ 0 w 2"/>
                <a:gd name="T5" fmla="*/ 1 h 2"/>
                <a:gd name="T6" fmla="*/ 1 w 2"/>
                <a:gd name="T7" fmla="*/ 0 h 2"/>
                <a:gd name="T8" fmla="*/ 2 w 2"/>
                <a:gd name="T9" fmla="*/ 0 h 2"/>
                <a:gd name="T10" fmla="*/ 2 w 2"/>
                <a:gd name="T11" fmla="*/ 0 h 2"/>
                <a:gd name="T12" fmla="*/ 1 w 2"/>
                <a:gd name="T13" fmla="*/ 2 h 2"/>
                <a:gd name="T14" fmla="*/ 1 w 2"/>
                <a:gd name="T15" fmla="*/ 2 h 2"/>
                <a:gd name="T16" fmla="*/ 1 w 2"/>
                <a:gd name="T17" fmla="*/ 2 h 2"/>
                <a:gd name="T18" fmla="*/ 0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2"/>
                  </a:moveTo>
                  <a:cubicBezTo>
                    <a:pt x="0" y="2"/>
                    <a:pt x="0" y="2"/>
                    <a:pt x="0" y="2"/>
                  </a:cubicBezTo>
                  <a:cubicBezTo>
                    <a:pt x="0" y="2"/>
                    <a:pt x="0" y="1"/>
                    <a:pt x="0" y="1"/>
                  </a:cubicBezTo>
                  <a:cubicBezTo>
                    <a:pt x="1" y="0"/>
                    <a:pt x="1" y="0"/>
                    <a:pt x="1" y="0"/>
                  </a:cubicBezTo>
                  <a:cubicBezTo>
                    <a:pt x="1" y="0"/>
                    <a:pt x="2" y="0"/>
                    <a:pt x="2" y="0"/>
                  </a:cubicBezTo>
                  <a:cubicBezTo>
                    <a:pt x="2" y="0"/>
                    <a:pt x="2" y="0"/>
                    <a:pt x="2" y="0"/>
                  </a:cubicBezTo>
                  <a:cubicBezTo>
                    <a:pt x="1" y="2"/>
                    <a:pt x="1" y="2"/>
                    <a:pt x="1" y="2"/>
                  </a:cubicBezTo>
                  <a:cubicBezTo>
                    <a:pt x="1" y="2"/>
                    <a:pt x="1" y="2"/>
                    <a:pt x="1" y="2"/>
                  </a:cubicBezTo>
                  <a:cubicBezTo>
                    <a:pt x="1" y="2"/>
                    <a:pt x="1" y="2"/>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53" name="Freeform 586"/>
            <p:cNvSpPr/>
            <p:nvPr/>
          </p:nvSpPr>
          <p:spPr bwMode="auto">
            <a:xfrm>
              <a:off x="3577" y="1409"/>
              <a:ext cx="5" cy="5"/>
            </a:xfrm>
            <a:custGeom>
              <a:avLst/>
              <a:gdLst>
                <a:gd name="T0" fmla="*/ 0 w 2"/>
                <a:gd name="T1" fmla="*/ 2 h 2"/>
                <a:gd name="T2" fmla="*/ 0 w 2"/>
                <a:gd name="T3" fmla="*/ 2 h 2"/>
                <a:gd name="T4" fmla="*/ 0 w 2"/>
                <a:gd name="T5" fmla="*/ 2 h 2"/>
                <a:gd name="T6" fmla="*/ 0 w 2"/>
                <a:gd name="T7" fmla="*/ 1 h 2"/>
                <a:gd name="T8" fmla="*/ 0 w 2"/>
                <a:gd name="T9" fmla="*/ 1 h 2"/>
                <a:gd name="T10" fmla="*/ 1 w 2"/>
                <a:gd name="T11" fmla="*/ 0 h 2"/>
                <a:gd name="T12" fmla="*/ 2 w 2"/>
                <a:gd name="T13" fmla="*/ 0 h 2"/>
                <a:gd name="T14" fmla="*/ 2 w 2"/>
                <a:gd name="T15" fmla="*/ 0 h 2"/>
                <a:gd name="T16" fmla="*/ 1 w 2"/>
                <a:gd name="T17" fmla="*/ 2 h 2"/>
                <a:gd name="T18" fmla="*/ 0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2"/>
                  </a:moveTo>
                  <a:cubicBezTo>
                    <a:pt x="0" y="2"/>
                    <a:pt x="0" y="2"/>
                    <a:pt x="0" y="2"/>
                  </a:cubicBezTo>
                  <a:cubicBezTo>
                    <a:pt x="0" y="2"/>
                    <a:pt x="0" y="2"/>
                    <a:pt x="0" y="2"/>
                  </a:cubicBezTo>
                  <a:cubicBezTo>
                    <a:pt x="0" y="1"/>
                    <a:pt x="0" y="1"/>
                    <a:pt x="0" y="1"/>
                  </a:cubicBezTo>
                  <a:cubicBezTo>
                    <a:pt x="0" y="1"/>
                    <a:pt x="0" y="1"/>
                    <a:pt x="0" y="1"/>
                  </a:cubicBezTo>
                  <a:cubicBezTo>
                    <a:pt x="0" y="1"/>
                    <a:pt x="1" y="0"/>
                    <a:pt x="1" y="0"/>
                  </a:cubicBezTo>
                  <a:cubicBezTo>
                    <a:pt x="1" y="0"/>
                    <a:pt x="1" y="0"/>
                    <a:pt x="2" y="0"/>
                  </a:cubicBezTo>
                  <a:cubicBezTo>
                    <a:pt x="2" y="0"/>
                    <a:pt x="2" y="0"/>
                    <a:pt x="2" y="0"/>
                  </a:cubicBezTo>
                  <a:cubicBezTo>
                    <a:pt x="1" y="1"/>
                    <a:pt x="1" y="1"/>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54" name="Freeform 587"/>
            <p:cNvSpPr/>
            <p:nvPr/>
          </p:nvSpPr>
          <p:spPr bwMode="auto">
            <a:xfrm>
              <a:off x="3580" y="1406"/>
              <a:ext cx="7" cy="8"/>
            </a:xfrm>
            <a:custGeom>
              <a:avLst/>
              <a:gdLst>
                <a:gd name="T0" fmla="*/ 1 w 3"/>
                <a:gd name="T1" fmla="*/ 3 h 3"/>
                <a:gd name="T2" fmla="*/ 1 w 3"/>
                <a:gd name="T3" fmla="*/ 3 h 3"/>
                <a:gd name="T4" fmla="*/ 1 w 3"/>
                <a:gd name="T5" fmla="*/ 3 h 3"/>
                <a:gd name="T6" fmla="*/ 2 w 3"/>
                <a:gd name="T7" fmla="*/ 1 h 3"/>
                <a:gd name="T8" fmla="*/ 2 w 3"/>
                <a:gd name="T9" fmla="*/ 1 h 3"/>
                <a:gd name="T10" fmla="*/ 2 w 3"/>
                <a:gd name="T11" fmla="*/ 1 h 3"/>
                <a:gd name="T12" fmla="*/ 3 w 3"/>
                <a:gd name="T13" fmla="*/ 1 h 3"/>
                <a:gd name="T14" fmla="*/ 2 w 3"/>
                <a:gd name="T15" fmla="*/ 2 h 3"/>
                <a:gd name="T16" fmla="*/ 1 w 3"/>
                <a:gd name="T17" fmla="*/ 3 h 3"/>
                <a:gd name="T18" fmla="*/ 1 w 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1" y="3"/>
                  </a:moveTo>
                  <a:cubicBezTo>
                    <a:pt x="1" y="3"/>
                    <a:pt x="1" y="3"/>
                    <a:pt x="1" y="3"/>
                  </a:cubicBezTo>
                  <a:cubicBezTo>
                    <a:pt x="0" y="3"/>
                    <a:pt x="0" y="3"/>
                    <a:pt x="1" y="3"/>
                  </a:cubicBezTo>
                  <a:cubicBezTo>
                    <a:pt x="2" y="1"/>
                    <a:pt x="2" y="1"/>
                    <a:pt x="2" y="1"/>
                  </a:cubicBezTo>
                  <a:cubicBezTo>
                    <a:pt x="2" y="1"/>
                    <a:pt x="2" y="1"/>
                    <a:pt x="2" y="1"/>
                  </a:cubicBezTo>
                  <a:cubicBezTo>
                    <a:pt x="2" y="0"/>
                    <a:pt x="2" y="0"/>
                    <a:pt x="2" y="1"/>
                  </a:cubicBezTo>
                  <a:cubicBezTo>
                    <a:pt x="3" y="1"/>
                    <a:pt x="3" y="1"/>
                    <a:pt x="3" y="1"/>
                  </a:cubicBezTo>
                  <a:cubicBezTo>
                    <a:pt x="2" y="1"/>
                    <a:pt x="2" y="1"/>
                    <a:pt x="2" y="2"/>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55" name="Freeform 588"/>
            <p:cNvSpPr/>
            <p:nvPr/>
          </p:nvSpPr>
          <p:spPr bwMode="auto">
            <a:xfrm>
              <a:off x="3587" y="1406"/>
              <a:ext cx="5" cy="8"/>
            </a:xfrm>
            <a:custGeom>
              <a:avLst/>
              <a:gdLst>
                <a:gd name="T0" fmla="*/ 1 w 2"/>
                <a:gd name="T1" fmla="*/ 3 h 3"/>
                <a:gd name="T2" fmla="*/ 0 w 2"/>
                <a:gd name="T3" fmla="*/ 3 h 3"/>
                <a:gd name="T4" fmla="*/ 0 w 2"/>
                <a:gd name="T5" fmla="*/ 2 h 3"/>
                <a:gd name="T6" fmla="*/ 1 w 2"/>
                <a:gd name="T7" fmla="*/ 1 h 3"/>
                <a:gd name="T8" fmla="*/ 2 w 2"/>
                <a:gd name="T9" fmla="*/ 1 h 3"/>
                <a:gd name="T10" fmla="*/ 2 w 2"/>
                <a:gd name="T11" fmla="*/ 1 h 3"/>
                <a:gd name="T12" fmla="*/ 1 w 2"/>
                <a:gd name="T13" fmla="*/ 3 h 3"/>
                <a:gd name="T14" fmla="*/ 1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3"/>
                  </a:moveTo>
                  <a:cubicBezTo>
                    <a:pt x="1" y="3"/>
                    <a:pt x="1" y="3"/>
                    <a:pt x="0" y="3"/>
                  </a:cubicBezTo>
                  <a:cubicBezTo>
                    <a:pt x="0" y="3"/>
                    <a:pt x="0" y="2"/>
                    <a:pt x="0" y="2"/>
                  </a:cubicBezTo>
                  <a:cubicBezTo>
                    <a:pt x="1" y="2"/>
                    <a:pt x="1" y="1"/>
                    <a:pt x="1" y="1"/>
                  </a:cubicBezTo>
                  <a:cubicBezTo>
                    <a:pt x="1" y="1"/>
                    <a:pt x="2" y="0"/>
                    <a:pt x="2" y="1"/>
                  </a:cubicBezTo>
                  <a:cubicBezTo>
                    <a:pt x="2" y="1"/>
                    <a:pt x="2" y="1"/>
                    <a:pt x="2" y="1"/>
                  </a:cubicBezTo>
                  <a:cubicBezTo>
                    <a:pt x="2" y="2"/>
                    <a:pt x="1" y="2"/>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56" name="Freeform 589"/>
            <p:cNvSpPr/>
            <p:nvPr/>
          </p:nvSpPr>
          <p:spPr bwMode="auto">
            <a:xfrm>
              <a:off x="3592" y="1406"/>
              <a:ext cx="5" cy="8"/>
            </a:xfrm>
            <a:custGeom>
              <a:avLst/>
              <a:gdLst>
                <a:gd name="T0" fmla="*/ 0 w 2"/>
                <a:gd name="T1" fmla="*/ 3 h 3"/>
                <a:gd name="T2" fmla="*/ 0 w 2"/>
                <a:gd name="T3" fmla="*/ 3 h 3"/>
                <a:gd name="T4" fmla="*/ 0 w 2"/>
                <a:gd name="T5" fmla="*/ 2 h 3"/>
                <a:gd name="T6" fmla="*/ 1 w 2"/>
                <a:gd name="T7" fmla="*/ 1 h 3"/>
                <a:gd name="T8" fmla="*/ 1 w 2"/>
                <a:gd name="T9" fmla="*/ 1 h 3"/>
                <a:gd name="T10" fmla="*/ 2 w 2"/>
                <a:gd name="T11" fmla="*/ 1 h 3"/>
                <a:gd name="T12" fmla="*/ 1 w 2"/>
                <a:gd name="T13" fmla="*/ 3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3"/>
                  </a:cubicBezTo>
                  <a:cubicBezTo>
                    <a:pt x="0" y="3"/>
                    <a:pt x="0" y="3"/>
                    <a:pt x="0" y="2"/>
                  </a:cubicBezTo>
                  <a:cubicBezTo>
                    <a:pt x="0" y="2"/>
                    <a:pt x="1" y="1"/>
                    <a:pt x="1" y="1"/>
                  </a:cubicBezTo>
                  <a:cubicBezTo>
                    <a:pt x="1" y="1"/>
                    <a:pt x="1" y="0"/>
                    <a:pt x="1" y="1"/>
                  </a:cubicBezTo>
                  <a:cubicBezTo>
                    <a:pt x="2" y="1"/>
                    <a:pt x="2" y="1"/>
                    <a:pt x="2" y="1"/>
                  </a:cubicBezTo>
                  <a:cubicBezTo>
                    <a:pt x="1" y="2"/>
                    <a:pt x="1" y="2"/>
                    <a:pt x="1"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57" name="Freeform 590"/>
            <p:cNvSpPr/>
            <p:nvPr/>
          </p:nvSpPr>
          <p:spPr bwMode="auto">
            <a:xfrm>
              <a:off x="3595" y="1409"/>
              <a:ext cx="5" cy="5"/>
            </a:xfrm>
            <a:custGeom>
              <a:avLst/>
              <a:gdLst>
                <a:gd name="T0" fmla="*/ 0 w 2"/>
                <a:gd name="T1" fmla="*/ 2 h 2"/>
                <a:gd name="T2" fmla="*/ 0 w 2"/>
                <a:gd name="T3" fmla="*/ 2 h 2"/>
                <a:gd name="T4" fmla="*/ 0 w 2"/>
                <a:gd name="T5" fmla="*/ 2 h 2"/>
                <a:gd name="T6" fmla="*/ 1 w 2"/>
                <a:gd name="T7" fmla="*/ 0 h 2"/>
                <a:gd name="T8" fmla="*/ 1 w 2"/>
                <a:gd name="T9" fmla="*/ 0 h 2"/>
                <a:gd name="T10" fmla="*/ 1 w 2"/>
                <a:gd name="T11" fmla="*/ 0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2"/>
                  </a:cubicBezTo>
                  <a:cubicBezTo>
                    <a:pt x="0" y="1"/>
                    <a:pt x="1" y="1"/>
                    <a:pt x="1" y="0"/>
                  </a:cubicBezTo>
                  <a:cubicBezTo>
                    <a:pt x="1" y="0"/>
                    <a:pt x="1" y="0"/>
                    <a:pt x="1" y="0"/>
                  </a:cubicBezTo>
                  <a:cubicBezTo>
                    <a:pt x="1" y="0"/>
                    <a:pt x="2" y="0"/>
                    <a:pt x="1" y="0"/>
                  </a:cubicBezTo>
                  <a:cubicBezTo>
                    <a:pt x="1" y="1"/>
                    <a:pt x="1" y="1"/>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58" name="Freeform 591"/>
            <p:cNvSpPr/>
            <p:nvPr/>
          </p:nvSpPr>
          <p:spPr bwMode="auto">
            <a:xfrm>
              <a:off x="3597" y="1409"/>
              <a:ext cx="5" cy="5"/>
            </a:xfrm>
            <a:custGeom>
              <a:avLst/>
              <a:gdLst>
                <a:gd name="T0" fmla="*/ 0 w 2"/>
                <a:gd name="T1" fmla="*/ 2 h 2"/>
                <a:gd name="T2" fmla="*/ 0 w 2"/>
                <a:gd name="T3" fmla="*/ 2 h 2"/>
                <a:gd name="T4" fmla="*/ 0 w 2"/>
                <a:gd name="T5" fmla="*/ 2 h 2"/>
                <a:gd name="T6" fmla="*/ 1 w 2"/>
                <a:gd name="T7" fmla="*/ 0 h 2"/>
                <a:gd name="T8" fmla="*/ 2 w 2"/>
                <a:gd name="T9" fmla="*/ 0 h 2"/>
                <a:gd name="T10" fmla="*/ 2 w 2"/>
                <a:gd name="T11" fmla="*/ 0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2"/>
                  </a:cubicBezTo>
                  <a:cubicBezTo>
                    <a:pt x="0" y="1"/>
                    <a:pt x="1" y="0"/>
                    <a:pt x="1" y="0"/>
                  </a:cubicBezTo>
                  <a:cubicBezTo>
                    <a:pt x="1" y="0"/>
                    <a:pt x="1" y="0"/>
                    <a:pt x="2" y="0"/>
                  </a:cubicBezTo>
                  <a:cubicBezTo>
                    <a:pt x="2" y="0"/>
                    <a:pt x="2" y="0"/>
                    <a:pt x="2" y="0"/>
                  </a:cubicBezTo>
                  <a:cubicBezTo>
                    <a:pt x="1" y="1"/>
                    <a:pt x="1" y="1"/>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59" name="Freeform 592"/>
            <p:cNvSpPr/>
            <p:nvPr/>
          </p:nvSpPr>
          <p:spPr bwMode="auto">
            <a:xfrm>
              <a:off x="3600" y="1409"/>
              <a:ext cx="5" cy="5"/>
            </a:xfrm>
            <a:custGeom>
              <a:avLst/>
              <a:gdLst>
                <a:gd name="T0" fmla="*/ 1 w 2"/>
                <a:gd name="T1" fmla="*/ 2 h 2"/>
                <a:gd name="T2" fmla="*/ 1 w 2"/>
                <a:gd name="T3" fmla="*/ 2 h 2"/>
                <a:gd name="T4" fmla="*/ 1 w 2"/>
                <a:gd name="T5" fmla="*/ 1 h 2"/>
                <a:gd name="T6" fmla="*/ 2 w 2"/>
                <a:gd name="T7" fmla="*/ 0 h 2"/>
                <a:gd name="T8" fmla="*/ 2 w 2"/>
                <a:gd name="T9" fmla="*/ 0 h 2"/>
                <a:gd name="T10" fmla="*/ 2 w 2"/>
                <a:gd name="T11" fmla="*/ 0 h 2"/>
                <a:gd name="T12" fmla="*/ 2 w 2"/>
                <a:gd name="T13" fmla="*/ 0 h 2"/>
                <a:gd name="T14" fmla="*/ 2 w 2"/>
                <a:gd name="T15" fmla="*/ 0 h 2"/>
                <a:gd name="T16" fmla="*/ 1 w 2"/>
                <a:gd name="T17" fmla="*/ 2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2"/>
                  </a:moveTo>
                  <a:cubicBezTo>
                    <a:pt x="1" y="2"/>
                    <a:pt x="1" y="2"/>
                    <a:pt x="1" y="2"/>
                  </a:cubicBezTo>
                  <a:cubicBezTo>
                    <a:pt x="0" y="2"/>
                    <a:pt x="0" y="2"/>
                    <a:pt x="1" y="1"/>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1" y="2"/>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60" name="Freeform 593"/>
            <p:cNvSpPr/>
            <p:nvPr/>
          </p:nvSpPr>
          <p:spPr bwMode="auto">
            <a:xfrm>
              <a:off x="3605" y="1409"/>
              <a:ext cx="2"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1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1" y="0"/>
                    <a:pt x="1" y="0"/>
                    <a:pt x="1" y="0"/>
                  </a:cubicBezTo>
                  <a:cubicBezTo>
                    <a:pt x="1" y="0"/>
                    <a:pt x="1" y="0"/>
                    <a:pt x="1" y="0"/>
                  </a:cubicBezTo>
                  <a:cubicBezTo>
                    <a:pt x="1" y="0"/>
                    <a:pt x="1" y="0"/>
                    <a:pt x="1" y="0"/>
                  </a:cubicBezTo>
                  <a:cubicBezTo>
                    <a:pt x="1" y="2"/>
                    <a:pt x="1" y="2"/>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61" name="Freeform 594"/>
            <p:cNvSpPr/>
            <p:nvPr/>
          </p:nvSpPr>
          <p:spPr bwMode="auto">
            <a:xfrm>
              <a:off x="3607" y="1409"/>
              <a:ext cx="5" cy="5"/>
            </a:xfrm>
            <a:custGeom>
              <a:avLst/>
              <a:gdLst>
                <a:gd name="T0" fmla="*/ 0 w 2"/>
                <a:gd name="T1" fmla="*/ 2 h 2"/>
                <a:gd name="T2" fmla="*/ 0 w 2"/>
                <a:gd name="T3" fmla="*/ 2 h 2"/>
                <a:gd name="T4" fmla="*/ 0 w 2"/>
                <a:gd name="T5" fmla="*/ 2 h 2"/>
                <a:gd name="T6" fmla="*/ 1 w 2"/>
                <a:gd name="T7" fmla="*/ 0 h 2"/>
                <a:gd name="T8" fmla="*/ 2 w 2"/>
                <a:gd name="T9" fmla="*/ 0 h 2"/>
                <a:gd name="T10" fmla="*/ 2 w 2"/>
                <a:gd name="T11" fmla="*/ 0 h 2"/>
                <a:gd name="T12" fmla="*/ 0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2"/>
                  </a:cubicBezTo>
                  <a:cubicBezTo>
                    <a:pt x="0" y="1"/>
                    <a:pt x="1" y="0"/>
                    <a:pt x="1" y="0"/>
                  </a:cubicBezTo>
                  <a:cubicBezTo>
                    <a:pt x="1" y="0"/>
                    <a:pt x="1" y="0"/>
                    <a:pt x="2" y="0"/>
                  </a:cubicBezTo>
                  <a:cubicBezTo>
                    <a:pt x="2" y="0"/>
                    <a:pt x="2" y="0"/>
                    <a:pt x="2" y="0"/>
                  </a:cubicBezTo>
                  <a:cubicBezTo>
                    <a:pt x="1" y="1"/>
                    <a:pt x="1"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62" name="Freeform 595"/>
            <p:cNvSpPr/>
            <p:nvPr/>
          </p:nvSpPr>
          <p:spPr bwMode="auto">
            <a:xfrm>
              <a:off x="3612" y="1409"/>
              <a:ext cx="5" cy="5"/>
            </a:xfrm>
            <a:custGeom>
              <a:avLst/>
              <a:gdLst>
                <a:gd name="T0" fmla="*/ 1 w 2"/>
                <a:gd name="T1" fmla="*/ 2 h 2"/>
                <a:gd name="T2" fmla="*/ 0 w 2"/>
                <a:gd name="T3" fmla="*/ 2 h 2"/>
                <a:gd name="T4" fmla="*/ 0 w 2"/>
                <a:gd name="T5" fmla="*/ 1 h 2"/>
                <a:gd name="T6" fmla="*/ 1 w 2"/>
                <a:gd name="T7" fmla="*/ 0 h 2"/>
                <a:gd name="T8" fmla="*/ 2 w 2"/>
                <a:gd name="T9" fmla="*/ 0 h 2"/>
                <a:gd name="T10" fmla="*/ 2 w 2"/>
                <a:gd name="T11" fmla="*/ 0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0" y="2"/>
                  </a:cubicBezTo>
                  <a:cubicBezTo>
                    <a:pt x="0" y="2"/>
                    <a:pt x="0" y="1"/>
                    <a:pt x="0" y="1"/>
                  </a:cubicBezTo>
                  <a:cubicBezTo>
                    <a:pt x="1" y="0"/>
                    <a:pt x="1" y="0"/>
                    <a:pt x="1" y="0"/>
                  </a:cubicBezTo>
                  <a:cubicBezTo>
                    <a:pt x="1" y="0"/>
                    <a:pt x="1" y="0"/>
                    <a:pt x="2" y="0"/>
                  </a:cubicBezTo>
                  <a:cubicBezTo>
                    <a:pt x="2" y="0"/>
                    <a:pt x="2" y="0"/>
                    <a:pt x="2" y="0"/>
                  </a:cubicBezTo>
                  <a:cubicBezTo>
                    <a:pt x="1" y="2"/>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63" name="Freeform 596"/>
            <p:cNvSpPr/>
            <p:nvPr/>
          </p:nvSpPr>
          <p:spPr bwMode="auto">
            <a:xfrm>
              <a:off x="3617" y="1409"/>
              <a:ext cx="5" cy="5"/>
            </a:xfrm>
            <a:custGeom>
              <a:avLst/>
              <a:gdLst>
                <a:gd name="T0" fmla="*/ 0 w 2"/>
                <a:gd name="T1" fmla="*/ 2 h 2"/>
                <a:gd name="T2" fmla="*/ 0 w 2"/>
                <a:gd name="T3" fmla="*/ 2 h 2"/>
                <a:gd name="T4" fmla="*/ 0 w 2"/>
                <a:gd name="T5" fmla="*/ 1 h 2"/>
                <a:gd name="T6" fmla="*/ 1 w 2"/>
                <a:gd name="T7" fmla="*/ 0 h 2"/>
                <a:gd name="T8" fmla="*/ 1 w 2"/>
                <a:gd name="T9" fmla="*/ 0 h 2"/>
                <a:gd name="T10" fmla="*/ 1 w 2"/>
                <a:gd name="T11" fmla="*/ 0 h 2"/>
                <a:gd name="T12" fmla="*/ 0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1"/>
                  </a:cubicBezTo>
                  <a:cubicBezTo>
                    <a:pt x="0" y="1"/>
                    <a:pt x="0" y="0"/>
                    <a:pt x="1" y="0"/>
                  </a:cubicBezTo>
                  <a:cubicBezTo>
                    <a:pt x="1" y="0"/>
                    <a:pt x="1" y="0"/>
                    <a:pt x="1" y="0"/>
                  </a:cubicBezTo>
                  <a:cubicBezTo>
                    <a:pt x="2" y="0"/>
                    <a:pt x="1" y="0"/>
                    <a:pt x="1" y="0"/>
                  </a:cubicBezTo>
                  <a:cubicBezTo>
                    <a:pt x="1" y="1"/>
                    <a:pt x="1"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64" name="Freeform 597"/>
            <p:cNvSpPr/>
            <p:nvPr/>
          </p:nvSpPr>
          <p:spPr bwMode="auto">
            <a:xfrm>
              <a:off x="3622" y="1409"/>
              <a:ext cx="2"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1"/>
                    <a:pt x="0" y="1"/>
                    <a:pt x="0" y="1"/>
                  </a:cubicBezTo>
                  <a:cubicBezTo>
                    <a:pt x="0" y="1"/>
                    <a:pt x="0" y="0"/>
                    <a:pt x="1" y="0"/>
                  </a:cubicBezTo>
                  <a:cubicBezTo>
                    <a:pt x="1" y="0"/>
                    <a:pt x="1" y="0"/>
                    <a:pt x="1" y="0"/>
                  </a:cubicBezTo>
                  <a:cubicBezTo>
                    <a:pt x="1" y="0"/>
                    <a:pt x="1" y="0"/>
                    <a:pt x="1" y="0"/>
                  </a:cubicBezTo>
                  <a:cubicBezTo>
                    <a:pt x="1" y="1"/>
                    <a:pt x="1" y="1"/>
                    <a:pt x="0" y="1"/>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65" name="Freeform 598"/>
            <p:cNvSpPr/>
            <p:nvPr/>
          </p:nvSpPr>
          <p:spPr bwMode="auto">
            <a:xfrm>
              <a:off x="3627" y="1409"/>
              <a:ext cx="2"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1"/>
                    <a:pt x="0" y="1"/>
                    <a:pt x="0" y="1"/>
                  </a:cubicBezTo>
                  <a:cubicBezTo>
                    <a:pt x="0" y="1"/>
                    <a:pt x="0" y="0"/>
                    <a:pt x="1" y="0"/>
                  </a:cubicBezTo>
                  <a:cubicBezTo>
                    <a:pt x="1" y="0"/>
                    <a:pt x="1" y="0"/>
                    <a:pt x="1" y="0"/>
                  </a:cubicBezTo>
                  <a:cubicBezTo>
                    <a:pt x="1" y="0"/>
                    <a:pt x="1" y="0"/>
                    <a:pt x="1" y="0"/>
                  </a:cubicBezTo>
                  <a:cubicBezTo>
                    <a:pt x="1" y="1"/>
                    <a:pt x="0"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66" name="Freeform 599"/>
            <p:cNvSpPr/>
            <p:nvPr/>
          </p:nvSpPr>
          <p:spPr bwMode="auto">
            <a:xfrm>
              <a:off x="3629" y="1409"/>
              <a:ext cx="5" cy="5"/>
            </a:xfrm>
            <a:custGeom>
              <a:avLst/>
              <a:gdLst>
                <a:gd name="T0" fmla="*/ 0 w 2"/>
                <a:gd name="T1" fmla="*/ 2 h 2"/>
                <a:gd name="T2" fmla="*/ 0 w 2"/>
                <a:gd name="T3" fmla="*/ 2 h 2"/>
                <a:gd name="T4" fmla="*/ 0 w 2"/>
                <a:gd name="T5" fmla="*/ 1 h 2"/>
                <a:gd name="T6" fmla="*/ 1 w 2"/>
                <a:gd name="T7" fmla="*/ 0 h 2"/>
                <a:gd name="T8" fmla="*/ 1 w 2"/>
                <a:gd name="T9" fmla="*/ 0 h 2"/>
                <a:gd name="T10" fmla="*/ 1 w 2"/>
                <a:gd name="T11" fmla="*/ 0 h 2"/>
                <a:gd name="T12" fmla="*/ 1 w 2"/>
                <a:gd name="T13" fmla="*/ 1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1"/>
                    <a:pt x="0" y="1"/>
                    <a:pt x="0" y="1"/>
                  </a:cubicBezTo>
                  <a:cubicBezTo>
                    <a:pt x="0" y="1"/>
                    <a:pt x="1" y="0"/>
                    <a:pt x="1" y="0"/>
                  </a:cubicBezTo>
                  <a:cubicBezTo>
                    <a:pt x="1" y="0"/>
                    <a:pt x="1" y="0"/>
                    <a:pt x="1" y="0"/>
                  </a:cubicBezTo>
                  <a:cubicBezTo>
                    <a:pt x="2" y="0"/>
                    <a:pt x="2" y="0"/>
                    <a:pt x="1" y="0"/>
                  </a:cubicBezTo>
                  <a:cubicBezTo>
                    <a:pt x="1" y="1"/>
                    <a:pt x="1" y="1"/>
                    <a:pt x="1" y="1"/>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67" name="Freeform 600"/>
            <p:cNvSpPr/>
            <p:nvPr/>
          </p:nvSpPr>
          <p:spPr bwMode="auto">
            <a:xfrm>
              <a:off x="3634" y="1409"/>
              <a:ext cx="3"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1"/>
                    <a:pt x="0" y="1"/>
                    <a:pt x="0" y="1"/>
                  </a:cubicBezTo>
                  <a:cubicBezTo>
                    <a:pt x="0" y="1"/>
                    <a:pt x="0" y="0"/>
                    <a:pt x="1" y="0"/>
                  </a:cubicBezTo>
                  <a:cubicBezTo>
                    <a:pt x="1" y="0"/>
                    <a:pt x="1" y="0"/>
                    <a:pt x="1" y="0"/>
                  </a:cubicBezTo>
                  <a:cubicBezTo>
                    <a:pt x="1" y="0"/>
                    <a:pt x="1" y="0"/>
                    <a:pt x="1" y="0"/>
                  </a:cubicBezTo>
                  <a:cubicBezTo>
                    <a:pt x="1" y="1"/>
                    <a:pt x="1"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68" name="Freeform 601"/>
            <p:cNvSpPr/>
            <p:nvPr/>
          </p:nvSpPr>
          <p:spPr bwMode="auto">
            <a:xfrm>
              <a:off x="3637" y="1406"/>
              <a:ext cx="5" cy="8"/>
            </a:xfrm>
            <a:custGeom>
              <a:avLst/>
              <a:gdLst>
                <a:gd name="T0" fmla="*/ 1 w 2"/>
                <a:gd name="T1" fmla="*/ 3 h 3"/>
                <a:gd name="T2" fmla="*/ 1 w 2"/>
                <a:gd name="T3" fmla="*/ 3 h 3"/>
                <a:gd name="T4" fmla="*/ 1 w 2"/>
                <a:gd name="T5" fmla="*/ 2 h 3"/>
                <a:gd name="T6" fmla="*/ 1 w 2"/>
                <a:gd name="T7" fmla="*/ 0 h 3"/>
                <a:gd name="T8" fmla="*/ 2 w 2"/>
                <a:gd name="T9" fmla="*/ 0 h 3"/>
                <a:gd name="T10" fmla="*/ 2 w 2"/>
                <a:gd name="T11" fmla="*/ 1 h 3"/>
                <a:gd name="T12" fmla="*/ 1 w 2"/>
                <a:gd name="T13" fmla="*/ 2 h 3"/>
                <a:gd name="T14" fmla="*/ 1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3"/>
                  </a:moveTo>
                  <a:cubicBezTo>
                    <a:pt x="1" y="3"/>
                    <a:pt x="1" y="3"/>
                    <a:pt x="1" y="3"/>
                  </a:cubicBezTo>
                  <a:cubicBezTo>
                    <a:pt x="1" y="2"/>
                    <a:pt x="0" y="2"/>
                    <a:pt x="1" y="2"/>
                  </a:cubicBezTo>
                  <a:cubicBezTo>
                    <a:pt x="1" y="2"/>
                    <a:pt x="1" y="1"/>
                    <a:pt x="1" y="0"/>
                  </a:cubicBezTo>
                  <a:cubicBezTo>
                    <a:pt x="2" y="0"/>
                    <a:pt x="2" y="0"/>
                    <a:pt x="2" y="0"/>
                  </a:cubicBezTo>
                  <a:cubicBezTo>
                    <a:pt x="2" y="1"/>
                    <a:pt x="2" y="1"/>
                    <a:pt x="2" y="1"/>
                  </a:cubicBezTo>
                  <a:cubicBezTo>
                    <a:pt x="2" y="1"/>
                    <a:pt x="1" y="2"/>
                    <a:pt x="1" y="2"/>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69" name="Freeform 602"/>
            <p:cNvSpPr/>
            <p:nvPr/>
          </p:nvSpPr>
          <p:spPr bwMode="auto">
            <a:xfrm>
              <a:off x="3570" y="1426"/>
              <a:ext cx="54" cy="8"/>
            </a:xfrm>
            <a:custGeom>
              <a:avLst/>
              <a:gdLst>
                <a:gd name="T0" fmla="*/ 2 w 22"/>
                <a:gd name="T1" fmla="*/ 3 h 3"/>
                <a:gd name="T2" fmla="*/ 0 w 22"/>
                <a:gd name="T3" fmla="*/ 3 h 3"/>
                <a:gd name="T4" fmla="*/ 0 w 22"/>
                <a:gd name="T5" fmla="*/ 2 h 3"/>
                <a:gd name="T6" fmla="*/ 0 w 22"/>
                <a:gd name="T7" fmla="*/ 0 h 3"/>
                <a:gd name="T8" fmla="*/ 0 w 22"/>
                <a:gd name="T9" fmla="*/ 0 h 3"/>
                <a:gd name="T10" fmla="*/ 0 w 22"/>
                <a:gd name="T11" fmla="*/ 0 h 3"/>
                <a:gd name="T12" fmla="*/ 0 w 22"/>
                <a:gd name="T13" fmla="*/ 2 h 3"/>
                <a:gd name="T14" fmla="*/ 2 w 22"/>
                <a:gd name="T15" fmla="*/ 2 h 3"/>
                <a:gd name="T16" fmla="*/ 3 w 22"/>
                <a:gd name="T17" fmla="*/ 2 h 3"/>
                <a:gd name="T18" fmla="*/ 9 w 22"/>
                <a:gd name="T19" fmla="*/ 2 h 3"/>
                <a:gd name="T20" fmla="*/ 19 w 22"/>
                <a:gd name="T21" fmla="*/ 2 h 3"/>
                <a:gd name="T22" fmla="*/ 21 w 22"/>
                <a:gd name="T23" fmla="*/ 2 h 3"/>
                <a:gd name="T24" fmla="*/ 21 w 22"/>
                <a:gd name="T25" fmla="*/ 1 h 3"/>
                <a:gd name="T26" fmla="*/ 21 w 22"/>
                <a:gd name="T27" fmla="*/ 0 h 3"/>
                <a:gd name="T28" fmla="*/ 22 w 22"/>
                <a:gd name="T29" fmla="*/ 1 h 3"/>
                <a:gd name="T30" fmla="*/ 22 w 22"/>
                <a:gd name="T31" fmla="*/ 2 h 3"/>
                <a:gd name="T32" fmla="*/ 19 w 22"/>
                <a:gd name="T33" fmla="*/ 3 h 3"/>
                <a:gd name="T34" fmla="*/ 9 w 22"/>
                <a:gd name="T35" fmla="*/ 3 h 3"/>
                <a:gd name="T36" fmla="*/ 3 w 22"/>
                <a:gd name="T37" fmla="*/ 3 h 3"/>
                <a:gd name="T38" fmla="*/ 2 w 22"/>
                <a:gd name="T39" fmla="*/ 3 h 3"/>
                <a:gd name="T40" fmla="*/ 2 w 22"/>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
                  <a:moveTo>
                    <a:pt x="2" y="3"/>
                  </a:moveTo>
                  <a:cubicBezTo>
                    <a:pt x="1" y="3"/>
                    <a:pt x="0" y="3"/>
                    <a:pt x="0" y="3"/>
                  </a:cubicBezTo>
                  <a:cubicBezTo>
                    <a:pt x="0" y="2"/>
                    <a:pt x="0" y="2"/>
                    <a:pt x="0" y="2"/>
                  </a:cubicBezTo>
                  <a:cubicBezTo>
                    <a:pt x="0" y="2"/>
                    <a:pt x="0" y="0"/>
                    <a:pt x="0" y="0"/>
                  </a:cubicBezTo>
                  <a:cubicBezTo>
                    <a:pt x="0" y="0"/>
                    <a:pt x="0" y="0"/>
                    <a:pt x="0" y="0"/>
                  </a:cubicBezTo>
                  <a:cubicBezTo>
                    <a:pt x="0" y="0"/>
                    <a:pt x="0" y="0"/>
                    <a:pt x="0" y="0"/>
                  </a:cubicBezTo>
                  <a:cubicBezTo>
                    <a:pt x="0" y="1"/>
                    <a:pt x="0" y="1"/>
                    <a:pt x="0" y="2"/>
                  </a:cubicBezTo>
                  <a:cubicBezTo>
                    <a:pt x="1" y="2"/>
                    <a:pt x="2" y="2"/>
                    <a:pt x="2" y="2"/>
                  </a:cubicBezTo>
                  <a:cubicBezTo>
                    <a:pt x="3" y="2"/>
                    <a:pt x="3" y="2"/>
                    <a:pt x="3" y="2"/>
                  </a:cubicBezTo>
                  <a:cubicBezTo>
                    <a:pt x="5" y="2"/>
                    <a:pt x="7" y="2"/>
                    <a:pt x="9" y="2"/>
                  </a:cubicBezTo>
                  <a:cubicBezTo>
                    <a:pt x="12" y="2"/>
                    <a:pt x="15" y="2"/>
                    <a:pt x="19" y="2"/>
                  </a:cubicBezTo>
                  <a:cubicBezTo>
                    <a:pt x="20" y="2"/>
                    <a:pt x="21" y="2"/>
                    <a:pt x="21" y="2"/>
                  </a:cubicBezTo>
                  <a:cubicBezTo>
                    <a:pt x="21" y="1"/>
                    <a:pt x="21" y="1"/>
                    <a:pt x="21" y="1"/>
                  </a:cubicBezTo>
                  <a:cubicBezTo>
                    <a:pt x="21" y="0"/>
                    <a:pt x="21" y="0"/>
                    <a:pt x="21" y="0"/>
                  </a:cubicBezTo>
                  <a:cubicBezTo>
                    <a:pt x="21" y="0"/>
                    <a:pt x="22" y="0"/>
                    <a:pt x="22" y="1"/>
                  </a:cubicBezTo>
                  <a:cubicBezTo>
                    <a:pt x="22" y="2"/>
                    <a:pt x="22" y="2"/>
                    <a:pt x="22" y="2"/>
                  </a:cubicBezTo>
                  <a:cubicBezTo>
                    <a:pt x="21" y="3"/>
                    <a:pt x="19" y="3"/>
                    <a:pt x="19" y="3"/>
                  </a:cubicBezTo>
                  <a:cubicBezTo>
                    <a:pt x="15" y="3"/>
                    <a:pt x="12" y="3"/>
                    <a:pt x="9" y="3"/>
                  </a:cubicBezTo>
                  <a:cubicBezTo>
                    <a:pt x="7" y="3"/>
                    <a:pt x="5" y="3"/>
                    <a:pt x="3" y="3"/>
                  </a:cubicBezTo>
                  <a:cubicBezTo>
                    <a:pt x="3" y="3"/>
                    <a:pt x="3" y="3"/>
                    <a:pt x="2" y="3"/>
                  </a:cubicBezTo>
                  <a:cubicBezTo>
                    <a:pt x="2" y="3"/>
                    <a:pt x="2"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70" name="Freeform 603"/>
            <p:cNvSpPr/>
            <p:nvPr/>
          </p:nvSpPr>
          <p:spPr bwMode="auto">
            <a:xfrm>
              <a:off x="3570" y="1429"/>
              <a:ext cx="5" cy="2"/>
            </a:xfrm>
            <a:custGeom>
              <a:avLst/>
              <a:gdLst>
                <a:gd name="T0" fmla="*/ 0 w 2"/>
                <a:gd name="T1" fmla="*/ 1 h 1"/>
                <a:gd name="T2" fmla="*/ 0 w 2"/>
                <a:gd name="T3" fmla="*/ 1 h 1"/>
                <a:gd name="T4" fmla="*/ 0 w 2"/>
                <a:gd name="T5" fmla="*/ 1 h 1"/>
                <a:gd name="T6" fmla="*/ 1 w 2"/>
                <a:gd name="T7" fmla="*/ 0 h 1"/>
                <a:gd name="T8" fmla="*/ 2 w 2"/>
                <a:gd name="T9" fmla="*/ 0 h 1"/>
                <a:gd name="T10" fmla="*/ 2 w 2"/>
                <a:gd name="T11" fmla="*/ 0 h 1"/>
                <a:gd name="T12" fmla="*/ 1 w 2"/>
                <a:gd name="T13" fmla="*/ 1 h 1"/>
                <a:gd name="T14" fmla="*/ 1 w 2"/>
                <a:gd name="T15" fmla="*/ 1 h 1"/>
                <a:gd name="T16" fmla="*/ 1 w 2"/>
                <a:gd name="T17" fmla="*/ 1 h 1"/>
                <a:gd name="T18" fmla="*/ 0 w 2"/>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0" y="1"/>
                  </a:moveTo>
                  <a:cubicBezTo>
                    <a:pt x="0" y="1"/>
                    <a:pt x="0" y="1"/>
                    <a:pt x="0" y="1"/>
                  </a:cubicBezTo>
                  <a:cubicBezTo>
                    <a:pt x="0" y="1"/>
                    <a:pt x="0" y="1"/>
                    <a:pt x="0" y="1"/>
                  </a:cubicBezTo>
                  <a:cubicBezTo>
                    <a:pt x="1" y="0"/>
                    <a:pt x="1" y="0"/>
                    <a:pt x="1" y="0"/>
                  </a:cubicBezTo>
                  <a:cubicBezTo>
                    <a:pt x="1" y="0"/>
                    <a:pt x="1" y="0"/>
                    <a:pt x="2" y="0"/>
                  </a:cubicBezTo>
                  <a:cubicBezTo>
                    <a:pt x="2" y="0"/>
                    <a:pt x="2" y="0"/>
                    <a:pt x="2" y="0"/>
                  </a:cubicBezTo>
                  <a:cubicBezTo>
                    <a:pt x="1" y="1"/>
                    <a:pt x="1" y="1"/>
                    <a:pt x="1" y="1"/>
                  </a:cubicBezTo>
                  <a:cubicBezTo>
                    <a:pt x="1" y="1"/>
                    <a:pt x="1" y="1"/>
                    <a:pt x="1" y="1"/>
                  </a:cubicBezTo>
                  <a:cubicBezTo>
                    <a:pt x="1" y="1"/>
                    <a:pt x="1" y="1"/>
                    <a:pt x="1" y="1"/>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71" name="Freeform 604"/>
            <p:cNvSpPr/>
            <p:nvPr/>
          </p:nvSpPr>
          <p:spPr bwMode="auto">
            <a:xfrm>
              <a:off x="3575" y="1429"/>
              <a:ext cx="2" cy="2"/>
            </a:xfrm>
            <a:custGeom>
              <a:avLst/>
              <a:gdLst>
                <a:gd name="T0" fmla="*/ 0 w 1"/>
                <a:gd name="T1" fmla="*/ 1 h 1"/>
                <a:gd name="T2" fmla="*/ 0 w 1"/>
                <a:gd name="T3" fmla="*/ 1 h 1"/>
                <a:gd name="T4" fmla="*/ 0 w 1"/>
                <a:gd name="T5" fmla="*/ 1 h 1"/>
                <a:gd name="T6" fmla="*/ 0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0" y="0"/>
                    <a:pt x="0" y="0"/>
                    <a:pt x="0" y="0"/>
                  </a:cubicBezTo>
                  <a:cubicBezTo>
                    <a:pt x="1" y="0"/>
                    <a:pt x="1" y="0"/>
                    <a:pt x="1" y="0"/>
                  </a:cubicBezTo>
                  <a:cubicBezTo>
                    <a:pt x="1" y="0"/>
                    <a:pt x="1" y="0"/>
                    <a:pt x="1" y="0"/>
                  </a:cubicBezTo>
                  <a:cubicBezTo>
                    <a:pt x="1" y="0"/>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72" name="Freeform 605"/>
            <p:cNvSpPr/>
            <p:nvPr/>
          </p:nvSpPr>
          <p:spPr bwMode="auto">
            <a:xfrm>
              <a:off x="3577" y="1429"/>
              <a:ext cx="5" cy="2"/>
            </a:xfrm>
            <a:custGeom>
              <a:avLst/>
              <a:gdLst>
                <a:gd name="T0" fmla="*/ 1 w 2"/>
                <a:gd name="T1" fmla="*/ 1 h 1"/>
                <a:gd name="T2" fmla="*/ 0 w 2"/>
                <a:gd name="T3" fmla="*/ 1 h 1"/>
                <a:gd name="T4" fmla="*/ 0 w 2"/>
                <a:gd name="T5" fmla="*/ 1 h 1"/>
                <a:gd name="T6" fmla="*/ 1 w 2"/>
                <a:gd name="T7" fmla="*/ 0 h 1"/>
                <a:gd name="T8" fmla="*/ 1 w 2"/>
                <a:gd name="T9" fmla="*/ 0 h 1"/>
                <a:gd name="T10" fmla="*/ 2 w 2"/>
                <a:gd name="T11" fmla="*/ 0 h 1"/>
                <a:gd name="T12" fmla="*/ 1 w 2"/>
                <a:gd name="T13" fmla="*/ 1 h 1"/>
                <a:gd name="T14" fmla="*/ 1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1"/>
                  </a:moveTo>
                  <a:cubicBezTo>
                    <a:pt x="1" y="1"/>
                    <a:pt x="1" y="1"/>
                    <a:pt x="0" y="1"/>
                  </a:cubicBezTo>
                  <a:cubicBezTo>
                    <a:pt x="0" y="1"/>
                    <a:pt x="0" y="1"/>
                    <a:pt x="0" y="1"/>
                  </a:cubicBezTo>
                  <a:cubicBezTo>
                    <a:pt x="1" y="0"/>
                    <a:pt x="1" y="0"/>
                    <a:pt x="1" y="0"/>
                  </a:cubicBezTo>
                  <a:cubicBezTo>
                    <a:pt x="1" y="0"/>
                    <a:pt x="1" y="0"/>
                    <a:pt x="1" y="0"/>
                  </a:cubicBezTo>
                  <a:cubicBezTo>
                    <a:pt x="2" y="0"/>
                    <a:pt x="2" y="0"/>
                    <a:pt x="2" y="0"/>
                  </a:cubicBezTo>
                  <a:cubicBezTo>
                    <a:pt x="1" y="1"/>
                    <a:pt x="1" y="1"/>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73" name="Freeform 606"/>
            <p:cNvSpPr/>
            <p:nvPr/>
          </p:nvSpPr>
          <p:spPr bwMode="auto">
            <a:xfrm>
              <a:off x="3582" y="1429"/>
              <a:ext cx="3" cy="2"/>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0 h 1"/>
                <a:gd name="T12" fmla="*/ 1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0" y="0"/>
                    <a:pt x="1" y="0"/>
                    <a:pt x="1" y="0"/>
                  </a:cubicBezTo>
                  <a:cubicBezTo>
                    <a:pt x="1" y="0"/>
                    <a:pt x="1" y="0"/>
                    <a:pt x="1" y="0"/>
                  </a:cubicBezTo>
                  <a:cubicBezTo>
                    <a:pt x="1" y="0"/>
                    <a:pt x="1" y="0"/>
                    <a:pt x="1" y="0"/>
                  </a:cubicBezTo>
                  <a:cubicBezTo>
                    <a:pt x="1" y="0"/>
                    <a:pt x="1" y="1"/>
                    <a:pt x="1" y="1"/>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74" name="Freeform 607"/>
            <p:cNvSpPr/>
            <p:nvPr/>
          </p:nvSpPr>
          <p:spPr bwMode="auto">
            <a:xfrm>
              <a:off x="3585" y="1429"/>
              <a:ext cx="5" cy="2"/>
            </a:xfrm>
            <a:custGeom>
              <a:avLst/>
              <a:gdLst>
                <a:gd name="T0" fmla="*/ 1 w 2"/>
                <a:gd name="T1" fmla="*/ 1 h 1"/>
                <a:gd name="T2" fmla="*/ 1 w 2"/>
                <a:gd name="T3" fmla="*/ 1 h 1"/>
                <a:gd name="T4" fmla="*/ 0 w 2"/>
                <a:gd name="T5" fmla="*/ 1 h 1"/>
                <a:gd name="T6" fmla="*/ 1 w 2"/>
                <a:gd name="T7" fmla="*/ 0 h 1"/>
                <a:gd name="T8" fmla="*/ 2 w 2"/>
                <a:gd name="T9" fmla="*/ 0 h 1"/>
                <a:gd name="T10" fmla="*/ 2 w 2"/>
                <a:gd name="T11" fmla="*/ 0 h 1"/>
                <a:gd name="T12" fmla="*/ 1 w 2"/>
                <a:gd name="T13" fmla="*/ 1 h 1"/>
                <a:gd name="T14" fmla="*/ 1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1"/>
                  </a:moveTo>
                  <a:cubicBezTo>
                    <a:pt x="1" y="1"/>
                    <a:pt x="1" y="1"/>
                    <a:pt x="1" y="1"/>
                  </a:cubicBezTo>
                  <a:cubicBezTo>
                    <a:pt x="0" y="1"/>
                    <a:pt x="0" y="1"/>
                    <a:pt x="0" y="1"/>
                  </a:cubicBezTo>
                  <a:cubicBezTo>
                    <a:pt x="1" y="1"/>
                    <a:pt x="1" y="0"/>
                    <a:pt x="1" y="0"/>
                  </a:cubicBezTo>
                  <a:cubicBezTo>
                    <a:pt x="1" y="0"/>
                    <a:pt x="1" y="0"/>
                    <a:pt x="2" y="0"/>
                  </a:cubicBezTo>
                  <a:cubicBezTo>
                    <a:pt x="2" y="0"/>
                    <a:pt x="2" y="0"/>
                    <a:pt x="2" y="0"/>
                  </a:cubicBezTo>
                  <a:cubicBezTo>
                    <a:pt x="1" y="1"/>
                    <a:pt x="1" y="1"/>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75" name="Freeform 608"/>
            <p:cNvSpPr/>
            <p:nvPr/>
          </p:nvSpPr>
          <p:spPr bwMode="auto">
            <a:xfrm>
              <a:off x="3590" y="1429"/>
              <a:ext cx="5" cy="2"/>
            </a:xfrm>
            <a:custGeom>
              <a:avLst/>
              <a:gdLst>
                <a:gd name="T0" fmla="*/ 0 w 2"/>
                <a:gd name="T1" fmla="*/ 1 h 1"/>
                <a:gd name="T2" fmla="*/ 0 w 2"/>
                <a:gd name="T3" fmla="*/ 1 h 1"/>
                <a:gd name="T4" fmla="*/ 0 w 2"/>
                <a:gd name="T5" fmla="*/ 1 h 1"/>
                <a:gd name="T6" fmla="*/ 1 w 2"/>
                <a:gd name="T7" fmla="*/ 0 h 1"/>
                <a:gd name="T8" fmla="*/ 1 w 2"/>
                <a:gd name="T9" fmla="*/ 0 h 1"/>
                <a:gd name="T10" fmla="*/ 1 w 2"/>
                <a:gd name="T11" fmla="*/ 0 h 1"/>
                <a:gd name="T12" fmla="*/ 1 w 2"/>
                <a:gd name="T13" fmla="*/ 1 h 1"/>
                <a:gd name="T14" fmla="*/ 0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0" y="1"/>
                  </a:moveTo>
                  <a:cubicBezTo>
                    <a:pt x="0" y="1"/>
                    <a:pt x="0" y="1"/>
                    <a:pt x="0" y="1"/>
                  </a:cubicBezTo>
                  <a:cubicBezTo>
                    <a:pt x="0" y="1"/>
                    <a:pt x="0" y="1"/>
                    <a:pt x="0" y="1"/>
                  </a:cubicBezTo>
                  <a:cubicBezTo>
                    <a:pt x="0" y="0"/>
                    <a:pt x="1" y="0"/>
                    <a:pt x="1" y="0"/>
                  </a:cubicBezTo>
                  <a:cubicBezTo>
                    <a:pt x="1" y="0"/>
                    <a:pt x="1" y="0"/>
                    <a:pt x="1" y="0"/>
                  </a:cubicBezTo>
                  <a:cubicBezTo>
                    <a:pt x="2" y="0"/>
                    <a:pt x="1" y="0"/>
                    <a:pt x="1" y="0"/>
                  </a:cubicBezTo>
                  <a:cubicBezTo>
                    <a:pt x="1" y="0"/>
                    <a:pt x="1" y="1"/>
                    <a:pt x="1" y="1"/>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76" name="Freeform 609"/>
            <p:cNvSpPr/>
            <p:nvPr/>
          </p:nvSpPr>
          <p:spPr bwMode="auto">
            <a:xfrm>
              <a:off x="3595" y="1426"/>
              <a:ext cx="2" cy="5"/>
            </a:xfrm>
            <a:custGeom>
              <a:avLst/>
              <a:gdLst>
                <a:gd name="T0" fmla="*/ 0 w 1"/>
                <a:gd name="T1" fmla="*/ 2 h 2"/>
                <a:gd name="T2" fmla="*/ 0 w 1"/>
                <a:gd name="T3" fmla="*/ 2 h 2"/>
                <a:gd name="T4" fmla="*/ 0 w 1"/>
                <a:gd name="T5" fmla="*/ 2 h 2"/>
                <a:gd name="T6" fmla="*/ 1 w 1"/>
                <a:gd name="T7" fmla="*/ 1 h 2"/>
                <a:gd name="T8" fmla="*/ 1 w 1"/>
                <a:gd name="T9" fmla="*/ 1 h 2"/>
                <a:gd name="T10" fmla="*/ 1 w 1"/>
                <a:gd name="T11" fmla="*/ 1 h 2"/>
                <a:gd name="T12" fmla="*/ 0 w 1"/>
                <a:gd name="T13" fmla="*/ 2 h 2"/>
                <a:gd name="T14" fmla="*/ 0 w 1"/>
                <a:gd name="T15" fmla="*/ 2 h 2"/>
                <a:gd name="T16" fmla="*/ 0 w 1"/>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2">
                  <a:moveTo>
                    <a:pt x="0" y="2"/>
                  </a:moveTo>
                  <a:cubicBezTo>
                    <a:pt x="0" y="2"/>
                    <a:pt x="0" y="2"/>
                    <a:pt x="0" y="2"/>
                  </a:cubicBezTo>
                  <a:cubicBezTo>
                    <a:pt x="0" y="2"/>
                    <a:pt x="0" y="2"/>
                    <a:pt x="0" y="2"/>
                  </a:cubicBezTo>
                  <a:cubicBezTo>
                    <a:pt x="0" y="1"/>
                    <a:pt x="0" y="1"/>
                    <a:pt x="1" y="1"/>
                  </a:cubicBezTo>
                  <a:cubicBezTo>
                    <a:pt x="1" y="0"/>
                    <a:pt x="1" y="0"/>
                    <a:pt x="1" y="1"/>
                  </a:cubicBezTo>
                  <a:cubicBezTo>
                    <a:pt x="1" y="1"/>
                    <a:pt x="1" y="1"/>
                    <a:pt x="1" y="1"/>
                  </a:cubicBezTo>
                  <a:cubicBezTo>
                    <a:pt x="1" y="1"/>
                    <a:pt x="0" y="2"/>
                    <a:pt x="0" y="2"/>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77" name="Freeform 610"/>
            <p:cNvSpPr/>
            <p:nvPr/>
          </p:nvSpPr>
          <p:spPr bwMode="auto">
            <a:xfrm>
              <a:off x="3600" y="1429"/>
              <a:ext cx="2" cy="2"/>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1" y="0"/>
                    <a:pt x="1" y="0"/>
                    <a:pt x="1" y="0"/>
                  </a:cubicBezTo>
                  <a:cubicBezTo>
                    <a:pt x="1" y="0"/>
                    <a:pt x="1" y="0"/>
                    <a:pt x="1" y="0"/>
                  </a:cubicBezTo>
                  <a:cubicBezTo>
                    <a:pt x="1" y="0"/>
                    <a:pt x="1" y="0"/>
                    <a:pt x="1" y="0"/>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78" name="Freeform 611"/>
            <p:cNvSpPr/>
            <p:nvPr/>
          </p:nvSpPr>
          <p:spPr bwMode="auto">
            <a:xfrm>
              <a:off x="3602" y="1429"/>
              <a:ext cx="5" cy="2"/>
            </a:xfrm>
            <a:custGeom>
              <a:avLst/>
              <a:gdLst>
                <a:gd name="T0" fmla="*/ 1 w 2"/>
                <a:gd name="T1" fmla="*/ 1 h 1"/>
                <a:gd name="T2" fmla="*/ 0 w 2"/>
                <a:gd name="T3" fmla="*/ 1 h 1"/>
                <a:gd name="T4" fmla="*/ 0 w 2"/>
                <a:gd name="T5" fmla="*/ 1 h 1"/>
                <a:gd name="T6" fmla="*/ 2 w 2"/>
                <a:gd name="T7" fmla="*/ 0 h 1"/>
                <a:gd name="T8" fmla="*/ 2 w 2"/>
                <a:gd name="T9" fmla="*/ 0 h 1"/>
                <a:gd name="T10" fmla="*/ 2 w 2"/>
                <a:gd name="T11" fmla="*/ 0 h 1"/>
                <a:gd name="T12" fmla="*/ 1 w 2"/>
                <a:gd name="T13" fmla="*/ 1 h 1"/>
                <a:gd name="T14" fmla="*/ 1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1"/>
                  </a:moveTo>
                  <a:cubicBezTo>
                    <a:pt x="1" y="1"/>
                    <a:pt x="1" y="1"/>
                    <a:pt x="0" y="1"/>
                  </a:cubicBezTo>
                  <a:cubicBezTo>
                    <a:pt x="0" y="1"/>
                    <a:pt x="0" y="1"/>
                    <a:pt x="0" y="1"/>
                  </a:cubicBezTo>
                  <a:cubicBezTo>
                    <a:pt x="1" y="0"/>
                    <a:pt x="1" y="0"/>
                    <a:pt x="2" y="0"/>
                  </a:cubicBezTo>
                  <a:cubicBezTo>
                    <a:pt x="2" y="0"/>
                    <a:pt x="2" y="0"/>
                    <a:pt x="2" y="0"/>
                  </a:cubicBezTo>
                  <a:cubicBezTo>
                    <a:pt x="2" y="0"/>
                    <a:pt x="2" y="0"/>
                    <a:pt x="2" y="0"/>
                  </a:cubicBezTo>
                  <a:cubicBezTo>
                    <a:pt x="1" y="0"/>
                    <a:pt x="1" y="1"/>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79" name="Freeform 612"/>
            <p:cNvSpPr/>
            <p:nvPr/>
          </p:nvSpPr>
          <p:spPr bwMode="auto">
            <a:xfrm>
              <a:off x="3607" y="1429"/>
              <a:ext cx="5" cy="2"/>
            </a:xfrm>
            <a:custGeom>
              <a:avLst/>
              <a:gdLst>
                <a:gd name="T0" fmla="*/ 0 w 2"/>
                <a:gd name="T1" fmla="*/ 1 h 1"/>
                <a:gd name="T2" fmla="*/ 0 w 2"/>
                <a:gd name="T3" fmla="*/ 1 h 1"/>
                <a:gd name="T4" fmla="*/ 0 w 2"/>
                <a:gd name="T5" fmla="*/ 1 h 1"/>
                <a:gd name="T6" fmla="*/ 1 w 2"/>
                <a:gd name="T7" fmla="*/ 0 h 1"/>
                <a:gd name="T8" fmla="*/ 2 w 2"/>
                <a:gd name="T9" fmla="*/ 0 h 1"/>
                <a:gd name="T10" fmla="*/ 2 w 2"/>
                <a:gd name="T11" fmla="*/ 0 h 1"/>
                <a:gd name="T12" fmla="*/ 1 w 2"/>
                <a:gd name="T13" fmla="*/ 1 h 1"/>
                <a:gd name="T14" fmla="*/ 0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0" y="1"/>
                  </a:moveTo>
                  <a:cubicBezTo>
                    <a:pt x="0" y="1"/>
                    <a:pt x="0" y="1"/>
                    <a:pt x="0" y="1"/>
                  </a:cubicBezTo>
                  <a:cubicBezTo>
                    <a:pt x="0" y="1"/>
                    <a:pt x="0" y="1"/>
                    <a:pt x="0" y="1"/>
                  </a:cubicBezTo>
                  <a:cubicBezTo>
                    <a:pt x="1" y="0"/>
                    <a:pt x="1" y="0"/>
                    <a:pt x="1" y="0"/>
                  </a:cubicBezTo>
                  <a:cubicBezTo>
                    <a:pt x="1" y="0"/>
                    <a:pt x="1" y="0"/>
                    <a:pt x="2" y="0"/>
                  </a:cubicBezTo>
                  <a:cubicBezTo>
                    <a:pt x="2" y="0"/>
                    <a:pt x="2" y="0"/>
                    <a:pt x="2" y="0"/>
                  </a:cubicBezTo>
                  <a:cubicBezTo>
                    <a:pt x="1" y="1"/>
                    <a:pt x="1" y="1"/>
                    <a:pt x="1" y="1"/>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80" name="Freeform 613"/>
            <p:cNvSpPr/>
            <p:nvPr/>
          </p:nvSpPr>
          <p:spPr bwMode="auto">
            <a:xfrm>
              <a:off x="3612" y="1429"/>
              <a:ext cx="2" cy="2"/>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0" y="1"/>
                    <a:pt x="0" y="0"/>
                    <a:pt x="1" y="0"/>
                  </a:cubicBezTo>
                  <a:cubicBezTo>
                    <a:pt x="1" y="0"/>
                    <a:pt x="1" y="0"/>
                    <a:pt x="1" y="0"/>
                  </a:cubicBezTo>
                  <a:cubicBezTo>
                    <a:pt x="1" y="0"/>
                    <a:pt x="1" y="0"/>
                    <a:pt x="1" y="0"/>
                  </a:cubicBezTo>
                  <a:cubicBezTo>
                    <a:pt x="1" y="1"/>
                    <a:pt x="1"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81" name="Freeform 614"/>
            <p:cNvSpPr/>
            <p:nvPr/>
          </p:nvSpPr>
          <p:spPr bwMode="auto">
            <a:xfrm>
              <a:off x="3614" y="1429"/>
              <a:ext cx="5" cy="5"/>
            </a:xfrm>
            <a:custGeom>
              <a:avLst/>
              <a:gdLst>
                <a:gd name="T0" fmla="*/ 1 w 2"/>
                <a:gd name="T1" fmla="*/ 2 h 2"/>
                <a:gd name="T2" fmla="*/ 0 w 2"/>
                <a:gd name="T3" fmla="*/ 2 h 2"/>
                <a:gd name="T4" fmla="*/ 0 w 2"/>
                <a:gd name="T5" fmla="*/ 1 h 2"/>
                <a:gd name="T6" fmla="*/ 1 w 2"/>
                <a:gd name="T7" fmla="*/ 0 h 2"/>
                <a:gd name="T8" fmla="*/ 2 w 2"/>
                <a:gd name="T9" fmla="*/ 0 h 2"/>
                <a:gd name="T10" fmla="*/ 2 w 2"/>
                <a:gd name="T11" fmla="*/ 0 h 2"/>
                <a:gd name="T12" fmla="*/ 1 w 2"/>
                <a:gd name="T13" fmla="*/ 1 h 2"/>
                <a:gd name="T14" fmla="*/ 1 w 2"/>
                <a:gd name="T15" fmla="*/ 1 h 2"/>
                <a:gd name="T16" fmla="*/ 1 w 2"/>
                <a:gd name="T17" fmla="*/ 2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2"/>
                  </a:moveTo>
                  <a:cubicBezTo>
                    <a:pt x="1" y="2"/>
                    <a:pt x="0" y="2"/>
                    <a:pt x="0" y="2"/>
                  </a:cubicBezTo>
                  <a:cubicBezTo>
                    <a:pt x="0" y="1"/>
                    <a:pt x="0" y="1"/>
                    <a:pt x="0" y="1"/>
                  </a:cubicBezTo>
                  <a:cubicBezTo>
                    <a:pt x="1" y="1"/>
                    <a:pt x="1" y="0"/>
                    <a:pt x="1" y="0"/>
                  </a:cubicBezTo>
                  <a:cubicBezTo>
                    <a:pt x="1" y="0"/>
                    <a:pt x="1" y="0"/>
                    <a:pt x="2" y="0"/>
                  </a:cubicBezTo>
                  <a:cubicBezTo>
                    <a:pt x="2" y="0"/>
                    <a:pt x="2" y="0"/>
                    <a:pt x="2" y="0"/>
                  </a:cubicBezTo>
                  <a:cubicBezTo>
                    <a:pt x="1" y="1"/>
                    <a:pt x="1" y="1"/>
                    <a:pt x="1" y="1"/>
                  </a:cubicBezTo>
                  <a:cubicBezTo>
                    <a:pt x="1" y="1"/>
                    <a:pt x="1" y="1"/>
                    <a:pt x="1" y="1"/>
                  </a:cubicBezTo>
                  <a:cubicBezTo>
                    <a:pt x="1" y="2"/>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82" name="Freeform 615"/>
            <p:cNvSpPr/>
            <p:nvPr/>
          </p:nvSpPr>
          <p:spPr bwMode="auto">
            <a:xfrm>
              <a:off x="3619" y="1429"/>
              <a:ext cx="3" cy="2"/>
            </a:xfrm>
            <a:custGeom>
              <a:avLst/>
              <a:gdLst>
                <a:gd name="T0" fmla="*/ 0 w 1"/>
                <a:gd name="T1" fmla="*/ 1 h 1"/>
                <a:gd name="T2" fmla="*/ 0 w 1"/>
                <a:gd name="T3" fmla="*/ 1 h 1"/>
                <a:gd name="T4" fmla="*/ 0 w 1"/>
                <a:gd name="T5" fmla="*/ 1 h 1"/>
                <a:gd name="T6" fmla="*/ 0 w 1"/>
                <a:gd name="T7" fmla="*/ 0 h 1"/>
                <a:gd name="T8" fmla="*/ 1 w 1"/>
                <a:gd name="T9" fmla="*/ 0 h 1"/>
                <a:gd name="T10" fmla="*/ 1 w 1"/>
                <a:gd name="T11" fmla="*/ 0 h 1"/>
                <a:gd name="T12" fmla="*/ 0 w 1"/>
                <a:gd name="T13" fmla="*/ 1 h 1"/>
                <a:gd name="T14" fmla="*/ 0 w 1"/>
                <a:gd name="T15" fmla="*/ 1 h 1"/>
                <a:gd name="T16" fmla="*/ 0 w 1"/>
                <a:gd name="T17" fmla="*/ 1 h 1"/>
                <a:gd name="T18" fmla="*/ 0 w 1"/>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0" y="1"/>
                  </a:moveTo>
                  <a:cubicBezTo>
                    <a:pt x="0" y="1"/>
                    <a:pt x="0" y="1"/>
                    <a:pt x="0" y="1"/>
                  </a:cubicBezTo>
                  <a:cubicBezTo>
                    <a:pt x="0" y="1"/>
                    <a:pt x="0" y="1"/>
                    <a:pt x="0" y="1"/>
                  </a:cubicBezTo>
                  <a:cubicBezTo>
                    <a:pt x="0" y="0"/>
                    <a:pt x="0" y="0"/>
                    <a:pt x="0" y="0"/>
                  </a:cubicBezTo>
                  <a:cubicBezTo>
                    <a:pt x="0" y="0"/>
                    <a:pt x="0" y="0"/>
                    <a:pt x="1" y="0"/>
                  </a:cubicBezTo>
                  <a:cubicBezTo>
                    <a:pt x="1" y="0"/>
                    <a:pt x="1" y="0"/>
                    <a:pt x="1" y="0"/>
                  </a:cubicBezTo>
                  <a:cubicBezTo>
                    <a:pt x="0" y="1"/>
                    <a:pt x="0" y="1"/>
                    <a:pt x="0" y="1"/>
                  </a:cubicBezTo>
                  <a:cubicBezTo>
                    <a:pt x="0" y="1"/>
                    <a:pt x="0" y="1"/>
                    <a:pt x="0" y="1"/>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83" name="Freeform 616"/>
            <p:cNvSpPr>
              <a:spLocks noEditPoints="1"/>
            </p:cNvSpPr>
            <p:nvPr/>
          </p:nvSpPr>
          <p:spPr bwMode="auto">
            <a:xfrm>
              <a:off x="3656" y="1426"/>
              <a:ext cx="50" cy="43"/>
            </a:xfrm>
            <a:custGeom>
              <a:avLst/>
              <a:gdLst>
                <a:gd name="T0" fmla="*/ 16 w 20"/>
                <a:gd name="T1" fmla="*/ 17 h 17"/>
                <a:gd name="T2" fmla="*/ 12 w 20"/>
                <a:gd name="T3" fmla="*/ 16 h 17"/>
                <a:gd name="T4" fmla="*/ 9 w 20"/>
                <a:gd name="T5" fmla="*/ 14 h 17"/>
                <a:gd name="T6" fmla="*/ 7 w 20"/>
                <a:gd name="T7" fmla="*/ 12 h 17"/>
                <a:gd name="T8" fmla="*/ 5 w 20"/>
                <a:gd name="T9" fmla="*/ 11 h 17"/>
                <a:gd name="T10" fmla="*/ 1 w 20"/>
                <a:gd name="T11" fmla="*/ 7 h 17"/>
                <a:gd name="T12" fmla="*/ 6 w 20"/>
                <a:gd name="T13" fmla="*/ 0 h 17"/>
                <a:gd name="T14" fmla="*/ 16 w 20"/>
                <a:gd name="T15" fmla="*/ 3 h 17"/>
                <a:gd name="T16" fmla="*/ 20 w 20"/>
                <a:gd name="T17" fmla="*/ 11 h 17"/>
                <a:gd name="T18" fmla="*/ 19 w 20"/>
                <a:gd name="T19" fmla="*/ 16 h 17"/>
                <a:gd name="T20" fmla="*/ 16 w 20"/>
                <a:gd name="T21" fmla="*/ 17 h 17"/>
                <a:gd name="T22" fmla="*/ 9 w 20"/>
                <a:gd name="T23" fmla="*/ 1 h 17"/>
                <a:gd name="T24" fmla="*/ 6 w 20"/>
                <a:gd name="T25" fmla="*/ 1 h 17"/>
                <a:gd name="T26" fmla="*/ 2 w 20"/>
                <a:gd name="T27" fmla="*/ 6 h 17"/>
                <a:gd name="T28" fmla="*/ 5 w 20"/>
                <a:gd name="T29" fmla="*/ 10 h 17"/>
                <a:gd name="T30" fmla="*/ 7 w 20"/>
                <a:gd name="T31" fmla="*/ 11 h 17"/>
                <a:gd name="T32" fmla="*/ 9 w 20"/>
                <a:gd name="T33" fmla="*/ 13 h 17"/>
                <a:gd name="T34" fmla="*/ 12 w 20"/>
                <a:gd name="T35" fmla="*/ 15 h 17"/>
                <a:gd name="T36" fmla="*/ 16 w 20"/>
                <a:gd name="T37" fmla="*/ 16 h 17"/>
                <a:gd name="T38" fmla="*/ 18 w 20"/>
                <a:gd name="T39" fmla="*/ 15 h 17"/>
                <a:gd name="T40" fmla="*/ 20 w 20"/>
                <a:gd name="T41" fmla="*/ 11 h 17"/>
                <a:gd name="T42" fmla="*/ 15 w 20"/>
                <a:gd name="T43" fmla="*/ 3 h 17"/>
                <a:gd name="T44" fmla="*/ 9 w 20"/>
                <a:gd name="T45"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17">
                  <a:moveTo>
                    <a:pt x="16" y="17"/>
                  </a:moveTo>
                  <a:cubicBezTo>
                    <a:pt x="14" y="17"/>
                    <a:pt x="13" y="16"/>
                    <a:pt x="12" y="16"/>
                  </a:cubicBezTo>
                  <a:cubicBezTo>
                    <a:pt x="11" y="15"/>
                    <a:pt x="10" y="14"/>
                    <a:pt x="9" y="14"/>
                  </a:cubicBezTo>
                  <a:cubicBezTo>
                    <a:pt x="8" y="13"/>
                    <a:pt x="7" y="12"/>
                    <a:pt x="7" y="12"/>
                  </a:cubicBezTo>
                  <a:cubicBezTo>
                    <a:pt x="6" y="11"/>
                    <a:pt x="6" y="11"/>
                    <a:pt x="5" y="11"/>
                  </a:cubicBezTo>
                  <a:cubicBezTo>
                    <a:pt x="3" y="10"/>
                    <a:pt x="1" y="9"/>
                    <a:pt x="1" y="7"/>
                  </a:cubicBezTo>
                  <a:cubicBezTo>
                    <a:pt x="0" y="4"/>
                    <a:pt x="3" y="1"/>
                    <a:pt x="6" y="0"/>
                  </a:cubicBezTo>
                  <a:cubicBezTo>
                    <a:pt x="9" y="0"/>
                    <a:pt x="13" y="0"/>
                    <a:pt x="16" y="3"/>
                  </a:cubicBezTo>
                  <a:cubicBezTo>
                    <a:pt x="19" y="5"/>
                    <a:pt x="20" y="8"/>
                    <a:pt x="20" y="11"/>
                  </a:cubicBezTo>
                  <a:cubicBezTo>
                    <a:pt x="20" y="13"/>
                    <a:pt x="20" y="15"/>
                    <a:pt x="19" y="16"/>
                  </a:cubicBezTo>
                  <a:cubicBezTo>
                    <a:pt x="18" y="16"/>
                    <a:pt x="17" y="17"/>
                    <a:pt x="16" y="17"/>
                  </a:cubicBezTo>
                  <a:close/>
                  <a:moveTo>
                    <a:pt x="9" y="1"/>
                  </a:moveTo>
                  <a:cubicBezTo>
                    <a:pt x="8" y="1"/>
                    <a:pt x="7" y="1"/>
                    <a:pt x="6" y="1"/>
                  </a:cubicBezTo>
                  <a:cubicBezTo>
                    <a:pt x="3" y="2"/>
                    <a:pt x="1" y="4"/>
                    <a:pt x="2" y="6"/>
                  </a:cubicBezTo>
                  <a:cubicBezTo>
                    <a:pt x="2" y="8"/>
                    <a:pt x="4" y="9"/>
                    <a:pt x="5" y="10"/>
                  </a:cubicBezTo>
                  <a:cubicBezTo>
                    <a:pt x="6" y="10"/>
                    <a:pt x="7" y="11"/>
                    <a:pt x="7" y="11"/>
                  </a:cubicBezTo>
                  <a:cubicBezTo>
                    <a:pt x="8" y="12"/>
                    <a:pt x="9" y="12"/>
                    <a:pt x="9" y="13"/>
                  </a:cubicBezTo>
                  <a:cubicBezTo>
                    <a:pt x="10" y="14"/>
                    <a:pt x="11" y="15"/>
                    <a:pt x="12" y="15"/>
                  </a:cubicBezTo>
                  <a:cubicBezTo>
                    <a:pt x="13" y="16"/>
                    <a:pt x="15" y="16"/>
                    <a:pt x="16" y="16"/>
                  </a:cubicBezTo>
                  <a:cubicBezTo>
                    <a:pt x="16" y="16"/>
                    <a:pt x="18" y="16"/>
                    <a:pt x="18" y="15"/>
                  </a:cubicBezTo>
                  <a:cubicBezTo>
                    <a:pt x="20" y="14"/>
                    <a:pt x="20" y="12"/>
                    <a:pt x="20" y="11"/>
                  </a:cubicBezTo>
                  <a:cubicBezTo>
                    <a:pt x="19" y="8"/>
                    <a:pt x="18" y="5"/>
                    <a:pt x="15" y="3"/>
                  </a:cubicBezTo>
                  <a:cubicBezTo>
                    <a:pt x="14" y="2"/>
                    <a:pt x="11" y="1"/>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84" name="Freeform 617"/>
            <p:cNvSpPr/>
            <p:nvPr/>
          </p:nvSpPr>
          <p:spPr bwMode="auto">
            <a:xfrm>
              <a:off x="3656" y="1434"/>
              <a:ext cx="50" cy="30"/>
            </a:xfrm>
            <a:custGeom>
              <a:avLst/>
              <a:gdLst>
                <a:gd name="T0" fmla="*/ 16 w 20"/>
                <a:gd name="T1" fmla="*/ 12 h 12"/>
                <a:gd name="T2" fmla="*/ 13 w 20"/>
                <a:gd name="T3" fmla="*/ 12 h 12"/>
                <a:gd name="T4" fmla="*/ 10 w 20"/>
                <a:gd name="T5" fmla="*/ 10 h 12"/>
                <a:gd name="T6" fmla="*/ 10 w 20"/>
                <a:gd name="T7" fmla="*/ 9 h 12"/>
                <a:gd name="T8" fmla="*/ 4 w 20"/>
                <a:gd name="T9" fmla="*/ 5 h 12"/>
                <a:gd name="T10" fmla="*/ 4 w 20"/>
                <a:gd name="T11" fmla="*/ 5 h 12"/>
                <a:gd name="T12" fmla="*/ 1 w 20"/>
                <a:gd name="T13" fmla="*/ 3 h 12"/>
                <a:gd name="T14" fmla="*/ 1 w 20"/>
                <a:gd name="T15" fmla="*/ 1 h 12"/>
                <a:gd name="T16" fmla="*/ 2 w 20"/>
                <a:gd name="T17" fmla="*/ 1 h 12"/>
                <a:gd name="T18" fmla="*/ 2 w 20"/>
                <a:gd name="T19" fmla="*/ 1 h 12"/>
                <a:gd name="T20" fmla="*/ 2 w 20"/>
                <a:gd name="T21" fmla="*/ 3 h 12"/>
                <a:gd name="T22" fmla="*/ 4 w 20"/>
                <a:gd name="T23" fmla="*/ 4 h 12"/>
                <a:gd name="T24" fmla="*/ 4 w 20"/>
                <a:gd name="T25" fmla="*/ 4 h 12"/>
                <a:gd name="T26" fmla="*/ 10 w 20"/>
                <a:gd name="T27" fmla="*/ 8 h 12"/>
                <a:gd name="T28" fmla="*/ 11 w 20"/>
                <a:gd name="T29" fmla="*/ 9 h 12"/>
                <a:gd name="T30" fmla="*/ 13 w 20"/>
                <a:gd name="T31" fmla="*/ 11 h 12"/>
                <a:gd name="T32" fmla="*/ 19 w 20"/>
                <a:gd name="T33" fmla="*/ 10 h 12"/>
                <a:gd name="T34" fmla="*/ 20 w 20"/>
                <a:gd name="T35" fmla="*/ 10 h 12"/>
                <a:gd name="T36" fmla="*/ 20 w 20"/>
                <a:gd name="T37" fmla="*/ 11 h 12"/>
                <a:gd name="T38" fmla="*/ 16 w 20"/>
                <a:gd name="T3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12">
                  <a:moveTo>
                    <a:pt x="16" y="12"/>
                  </a:moveTo>
                  <a:cubicBezTo>
                    <a:pt x="15" y="12"/>
                    <a:pt x="14" y="12"/>
                    <a:pt x="13" y="12"/>
                  </a:cubicBezTo>
                  <a:cubicBezTo>
                    <a:pt x="12" y="11"/>
                    <a:pt x="11" y="10"/>
                    <a:pt x="10" y="10"/>
                  </a:cubicBezTo>
                  <a:cubicBezTo>
                    <a:pt x="10" y="9"/>
                    <a:pt x="10" y="9"/>
                    <a:pt x="10" y="9"/>
                  </a:cubicBezTo>
                  <a:cubicBezTo>
                    <a:pt x="8" y="7"/>
                    <a:pt x="6" y="6"/>
                    <a:pt x="4" y="5"/>
                  </a:cubicBezTo>
                  <a:cubicBezTo>
                    <a:pt x="4" y="5"/>
                    <a:pt x="4" y="5"/>
                    <a:pt x="4" y="5"/>
                  </a:cubicBezTo>
                  <a:cubicBezTo>
                    <a:pt x="3" y="4"/>
                    <a:pt x="2" y="4"/>
                    <a:pt x="1" y="3"/>
                  </a:cubicBezTo>
                  <a:cubicBezTo>
                    <a:pt x="1" y="3"/>
                    <a:pt x="0" y="2"/>
                    <a:pt x="1" y="1"/>
                  </a:cubicBezTo>
                  <a:cubicBezTo>
                    <a:pt x="1" y="1"/>
                    <a:pt x="1" y="0"/>
                    <a:pt x="2" y="1"/>
                  </a:cubicBezTo>
                  <a:cubicBezTo>
                    <a:pt x="2" y="1"/>
                    <a:pt x="2" y="1"/>
                    <a:pt x="2" y="1"/>
                  </a:cubicBezTo>
                  <a:cubicBezTo>
                    <a:pt x="1" y="2"/>
                    <a:pt x="2" y="2"/>
                    <a:pt x="2" y="3"/>
                  </a:cubicBezTo>
                  <a:cubicBezTo>
                    <a:pt x="3" y="3"/>
                    <a:pt x="3" y="4"/>
                    <a:pt x="4" y="4"/>
                  </a:cubicBezTo>
                  <a:cubicBezTo>
                    <a:pt x="4" y="4"/>
                    <a:pt x="4" y="4"/>
                    <a:pt x="4" y="4"/>
                  </a:cubicBezTo>
                  <a:cubicBezTo>
                    <a:pt x="7" y="5"/>
                    <a:pt x="9" y="7"/>
                    <a:pt x="10" y="8"/>
                  </a:cubicBezTo>
                  <a:cubicBezTo>
                    <a:pt x="11" y="9"/>
                    <a:pt x="11" y="9"/>
                    <a:pt x="11" y="9"/>
                  </a:cubicBezTo>
                  <a:cubicBezTo>
                    <a:pt x="12" y="10"/>
                    <a:pt x="12" y="11"/>
                    <a:pt x="13" y="11"/>
                  </a:cubicBezTo>
                  <a:cubicBezTo>
                    <a:pt x="15" y="12"/>
                    <a:pt x="18" y="12"/>
                    <a:pt x="19" y="10"/>
                  </a:cubicBezTo>
                  <a:cubicBezTo>
                    <a:pt x="20" y="10"/>
                    <a:pt x="20" y="10"/>
                    <a:pt x="20" y="10"/>
                  </a:cubicBezTo>
                  <a:cubicBezTo>
                    <a:pt x="20" y="10"/>
                    <a:pt x="20" y="11"/>
                    <a:pt x="20" y="11"/>
                  </a:cubicBezTo>
                  <a:cubicBezTo>
                    <a:pt x="19" y="12"/>
                    <a:pt x="17" y="12"/>
                    <a:pt x="1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85" name="Freeform 618"/>
            <p:cNvSpPr/>
            <p:nvPr/>
          </p:nvSpPr>
          <p:spPr bwMode="auto">
            <a:xfrm>
              <a:off x="3669" y="1431"/>
              <a:ext cx="24" cy="15"/>
            </a:xfrm>
            <a:custGeom>
              <a:avLst/>
              <a:gdLst>
                <a:gd name="T0" fmla="*/ 1 w 10"/>
                <a:gd name="T1" fmla="*/ 6 h 6"/>
                <a:gd name="T2" fmla="*/ 0 w 10"/>
                <a:gd name="T3" fmla="*/ 6 h 6"/>
                <a:gd name="T4" fmla="*/ 2 w 10"/>
                <a:gd name="T5" fmla="*/ 4 h 6"/>
                <a:gd name="T6" fmla="*/ 4 w 10"/>
                <a:gd name="T7" fmla="*/ 2 h 6"/>
                <a:gd name="T8" fmla="*/ 5 w 10"/>
                <a:gd name="T9" fmla="*/ 1 h 6"/>
                <a:gd name="T10" fmla="*/ 10 w 10"/>
                <a:gd name="T11" fmla="*/ 0 h 6"/>
                <a:gd name="T12" fmla="*/ 10 w 10"/>
                <a:gd name="T13" fmla="*/ 0 h 6"/>
                <a:gd name="T14" fmla="*/ 10 w 10"/>
                <a:gd name="T15" fmla="*/ 1 h 6"/>
                <a:gd name="T16" fmla="*/ 6 w 10"/>
                <a:gd name="T17" fmla="*/ 2 h 6"/>
                <a:gd name="T18" fmla="*/ 4 w 10"/>
                <a:gd name="T19" fmla="*/ 3 h 6"/>
                <a:gd name="T20" fmla="*/ 2 w 10"/>
                <a:gd name="T21" fmla="*/ 4 h 6"/>
                <a:gd name="T22" fmla="*/ 1 w 10"/>
                <a:gd name="T23" fmla="*/ 6 h 6"/>
                <a:gd name="T24" fmla="*/ 1 w 10"/>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6">
                  <a:moveTo>
                    <a:pt x="1" y="6"/>
                  </a:moveTo>
                  <a:cubicBezTo>
                    <a:pt x="0" y="6"/>
                    <a:pt x="0" y="6"/>
                    <a:pt x="0" y="6"/>
                  </a:cubicBezTo>
                  <a:cubicBezTo>
                    <a:pt x="0" y="5"/>
                    <a:pt x="1" y="4"/>
                    <a:pt x="2" y="4"/>
                  </a:cubicBezTo>
                  <a:cubicBezTo>
                    <a:pt x="2" y="3"/>
                    <a:pt x="3" y="3"/>
                    <a:pt x="4" y="2"/>
                  </a:cubicBezTo>
                  <a:cubicBezTo>
                    <a:pt x="5" y="1"/>
                    <a:pt x="5" y="1"/>
                    <a:pt x="5" y="1"/>
                  </a:cubicBezTo>
                  <a:cubicBezTo>
                    <a:pt x="7" y="1"/>
                    <a:pt x="8" y="0"/>
                    <a:pt x="10" y="0"/>
                  </a:cubicBezTo>
                  <a:cubicBezTo>
                    <a:pt x="10" y="0"/>
                    <a:pt x="10" y="0"/>
                    <a:pt x="10" y="0"/>
                  </a:cubicBezTo>
                  <a:cubicBezTo>
                    <a:pt x="10" y="1"/>
                    <a:pt x="10" y="1"/>
                    <a:pt x="10" y="1"/>
                  </a:cubicBezTo>
                  <a:cubicBezTo>
                    <a:pt x="8" y="1"/>
                    <a:pt x="7" y="1"/>
                    <a:pt x="6" y="2"/>
                  </a:cubicBezTo>
                  <a:cubicBezTo>
                    <a:pt x="4" y="3"/>
                    <a:pt x="4" y="3"/>
                    <a:pt x="4" y="3"/>
                  </a:cubicBezTo>
                  <a:cubicBezTo>
                    <a:pt x="4" y="3"/>
                    <a:pt x="3" y="4"/>
                    <a:pt x="2" y="4"/>
                  </a:cubicBezTo>
                  <a:cubicBezTo>
                    <a:pt x="2" y="5"/>
                    <a:pt x="1" y="5"/>
                    <a:pt x="1" y="6"/>
                  </a:cubicBezTo>
                  <a:cubicBezTo>
                    <a:pt x="1" y="6"/>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86" name="Freeform 619"/>
            <p:cNvSpPr/>
            <p:nvPr/>
          </p:nvSpPr>
          <p:spPr bwMode="auto">
            <a:xfrm>
              <a:off x="3666" y="1429"/>
              <a:ext cx="15" cy="10"/>
            </a:xfrm>
            <a:custGeom>
              <a:avLst/>
              <a:gdLst>
                <a:gd name="T0" fmla="*/ 6 w 6"/>
                <a:gd name="T1" fmla="*/ 4 h 4"/>
                <a:gd name="T2" fmla="*/ 5 w 6"/>
                <a:gd name="T3" fmla="*/ 3 h 4"/>
                <a:gd name="T4" fmla="*/ 5 w 6"/>
                <a:gd name="T5" fmla="*/ 3 h 4"/>
                <a:gd name="T6" fmla="*/ 0 w 6"/>
                <a:gd name="T7" fmla="*/ 1 h 4"/>
                <a:gd name="T8" fmla="*/ 0 w 6"/>
                <a:gd name="T9" fmla="*/ 0 h 4"/>
                <a:gd name="T10" fmla="*/ 1 w 6"/>
                <a:gd name="T11" fmla="*/ 0 h 4"/>
                <a:gd name="T12" fmla="*/ 6 w 6"/>
                <a:gd name="T13" fmla="*/ 2 h 4"/>
                <a:gd name="T14" fmla="*/ 6 w 6"/>
                <a:gd name="T15" fmla="*/ 3 h 4"/>
                <a:gd name="T16" fmla="*/ 6 w 6"/>
                <a:gd name="T17" fmla="*/ 4 h 4"/>
                <a:gd name="T18" fmla="*/ 6 w 6"/>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6" y="4"/>
                  </a:moveTo>
                  <a:cubicBezTo>
                    <a:pt x="5" y="4"/>
                    <a:pt x="5" y="3"/>
                    <a:pt x="5" y="3"/>
                  </a:cubicBezTo>
                  <a:cubicBezTo>
                    <a:pt x="5" y="3"/>
                    <a:pt x="5" y="3"/>
                    <a:pt x="5" y="3"/>
                  </a:cubicBezTo>
                  <a:cubicBezTo>
                    <a:pt x="4" y="2"/>
                    <a:pt x="2" y="1"/>
                    <a:pt x="0" y="1"/>
                  </a:cubicBezTo>
                  <a:cubicBezTo>
                    <a:pt x="0" y="1"/>
                    <a:pt x="0" y="0"/>
                    <a:pt x="0" y="0"/>
                  </a:cubicBezTo>
                  <a:cubicBezTo>
                    <a:pt x="0" y="0"/>
                    <a:pt x="0" y="0"/>
                    <a:pt x="1" y="0"/>
                  </a:cubicBezTo>
                  <a:cubicBezTo>
                    <a:pt x="2" y="1"/>
                    <a:pt x="4" y="1"/>
                    <a:pt x="6" y="2"/>
                  </a:cubicBezTo>
                  <a:cubicBezTo>
                    <a:pt x="6" y="3"/>
                    <a:pt x="6" y="3"/>
                    <a:pt x="6" y="3"/>
                  </a:cubicBezTo>
                  <a:cubicBezTo>
                    <a:pt x="6" y="3"/>
                    <a:pt x="6" y="3"/>
                    <a:pt x="6" y="4"/>
                  </a:cubicBezTo>
                  <a:cubicBezTo>
                    <a:pt x="6" y="4"/>
                    <a:pt x="6" y="4"/>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87" name="Freeform 620"/>
            <p:cNvSpPr>
              <a:spLocks noEditPoints="1"/>
            </p:cNvSpPr>
            <p:nvPr/>
          </p:nvSpPr>
          <p:spPr bwMode="auto">
            <a:xfrm>
              <a:off x="3541" y="1436"/>
              <a:ext cx="108" cy="25"/>
            </a:xfrm>
            <a:custGeom>
              <a:avLst/>
              <a:gdLst>
                <a:gd name="T0" fmla="*/ 6 w 44"/>
                <a:gd name="T1" fmla="*/ 10 h 10"/>
                <a:gd name="T2" fmla="*/ 0 w 44"/>
                <a:gd name="T3" fmla="*/ 9 h 10"/>
                <a:gd name="T4" fmla="*/ 0 w 44"/>
                <a:gd name="T5" fmla="*/ 9 h 10"/>
                <a:gd name="T6" fmla="*/ 0 w 44"/>
                <a:gd name="T7" fmla="*/ 9 h 10"/>
                <a:gd name="T8" fmla="*/ 5 w 44"/>
                <a:gd name="T9" fmla="*/ 1 h 10"/>
                <a:gd name="T10" fmla="*/ 6 w 44"/>
                <a:gd name="T11" fmla="*/ 1 h 10"/>
                <a:gd name="T12" fmla="*/ 39 w 44"/>
                <a:gd name="T13" fmla="*/ 0 h 10"/>
                <a:gd name="T14" fmla="*/ 41 w 44"/>
                <a:gd name="T15" fmla="*/ 1 h 10"/>
                <a:gd name="T16" fmla="*/ 42 w 44"/>
                <a:gd name="T17" fmla="*/ 2 h 10"/>
                <a:gd name="T18" fmla="*/ 44 w 44"/>
                <a:gd name="T19" fmla="*/ 9 h 10"/>
                <a:gd name="T20" fmla="*/ 44 w 44"/>
                <a:gd name="T21" fmla="*/ 9 h 10"/>
                <a:gd name="T22" fmla="*/ 44 w 44"/>
                <a:gd name="T23" fmla="*/ 9 h 10"/>
                <a:gd name="T24" fmla="*/ 6 w 44"/>
                <a:gd name="T25" fmla="*/ 10 h 10"/>
                <a:gd name="T26" fmla="*/ 1 w 44"/>
                <a:gd name="T27" fmla="*/ 9 h 10"/>
                <a:gd name="T28" fmla="*/ 6 w 44"/>
                <a:gd name="T29" fmla="*/ 9 h 10"/>
                <a:gd name="T30" fmla="*/ 7 w 44"/>
                <a:gd name="T31" fmla="*/ 9 h 10"/>
                <a:gd name="T32" fmla="*/ 43 w 44"/>
                <a:gd name="T33" fmla="*/ 9 h 10"/>
                <a:gd name="T34" fmla="*/ 41 w 44"/>
                <a:gd name="T35" fmla="*/ 2 h 10"/>
                <a:gd name="T36" fmla="*/ 40 w 44"/>
                <a:gd name="T37" fmla="*/ 1 h 10"/>
                <a:gd name="T38" fmla="*/ 39 w 44"/>
                <a:gd name="T39" fmla="*/ 1 h 10"/>
                <a:gd name="T40" fmla="*/ 6 w 44"/>
                <a:gd name="T41" fmla="*/ 2 h 10"/>
                <a:gd name="T42" fmla="*/ 1 w 44"/>
                <a:gd name="T43"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10">
                  <a:moveTo>
                    <a:pt x="6" y="10"/>
                  </a:moveTo>
                  <a:cubicBezTo>
                    <a:pt x="4" y="10"/>
                    <a:pt x="2" y="10"/>
                    <a:pt x="0" y="9"/>
                  </a:cubicBezTo>
                  <a:cubicBezTo>
                    <a:pt x="0" y="9"/>
                    <a:pt x="0" y="9"/>
                    <a:pt x="0" y="9"/>
                  </a:cubicBezTo>
                  <a:cubicBezTo>
                    <a:pt x="0" y="9"/>
                    <a:pt x="0" y="9"/>
                    <a:pt x="0" y="9"/>
                  </a:cubicBezTo>
                  <a:cubicBezTo>
                    <a:pt x="5" y="1"/>
                    <a:pt x="5" y="1"/>
                    <a:pt x="5" y="1"/>
                  </a:cubicBezTo>
                  <a:cubicBezTo>
                    <a:pt x="5" y="1"/>
                    <a:pt x="6" y="1"/>
                    <a:pt x="6" y="1"/>
                  </a:cubicBezTo>
                  <a:cubicBezTo>
                    <a:pt x="17" y="0"/>
                    <a:pt x="28" y="0"/>
                    <a:pt x="39" y="0"/>
                  </a:cubicBezTo>
                  <a:cubicBezTo>
                    <a:pt x="40" y="0"/>
                    <a:pt x="40" y="0"/>
                    <a:pt x="41" y="1"/>
                  </a:cubicBezTo>
                  <a:cubicBezTo>
                    <a:pt x="41" y="1"/>
                    <a:pt x="42" y="2"/>
                    <a:pt x="42" y="2"/>
                  </a:cubicBezTo>
                  <a:cubicBezTo>
                    <a:pt x="44" y="9"/>
                    <a:pt x="44" y="9"/>
                    <a:pt x="44" y="9"/>
                  </a:cubicBezTo>
                  <a:cubicBezTo>
                    <a:pt x="44" y="9"/>
                    <a:pt x="44" y="9"/>
                    <a:pt x="44" y="9"/>
                  </a:cubicBezTo>
                  <a:cubicBezTo>
                    <a:pt x="44" y="9"/>
                    <a:pt x="44" y="9"/>
                    <a:pt x="44" y="9"/>
                  </a:cubicBezTo>
                  <a:lnTo>
                    <a:pt x="6" y="10"/>
                  </a:lnTo>
                  <a:close/>
                  <a:moveTo>
                    <a:pt x="1" y="9"/>
                  </a:moveTo>
                  <a:cubicBezTo>
                    <a:pt x="2" y="9"/>
                    <a:pt x="4" y="9"/>
                    <a:pt x="6" y="9"/>
                  </a:cubicBezTo>
                  <a:cubicBezTo>
                    <a:pt x="7" y="9"/>
                    <a:pt x="7" y="9"/>
                    <a:pt x="7" y="9"/>
                  </a:cubicBezTo>
                  <a:cubicBezTo>
                    <a:pt x="43" y="9"/>
                    <a:pt x="43" y="9"/>
                    <a:pt x="43" y="9"/>
                  </a:cubicBezTo>
                  <a:cubicBezTo>
                    <a:pt x="41" y="2"/>
                    <a:pt x="41" y="2"/>
                    <a:pt x="41" y="2"/>
                  </a:cubicBezTo>
                  <a:cubicBezTo>
                    <a:pt x="41" y="2"/>
                    <a:pt x="41" y="2"/>
                    <a:pt x="40" y="1"/>
                  </a:cubicBezTo>
                  <a:cubicBezTo>
                    <a:pt x="40" y="1"/>
                    <a:pt x="40" y="1"/>
                    <a:pt x="39" y="1"/>
                  </a:cubicBezTo>
                  <a:cubicBezTo>
                    <a:pt x="28" y="1"/>
                    <a:pt x="17" y="1"/>
                    <a:pt x="6" y="2"/>
                  </a:cubicBezTo>
                  <a:lnTo>
                    <a:pt x="1"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88" name="Freeform 621"/>
            <p:cNvSpPr/>
            <p:nvPr/>
          </p:nvSpPr>
          <p:spPr bwMode="auto">
            <a:xfrm>
              <a:off x="3538" y="1461"/>
              <a:ext cx="111" cy="3"/>
            </a:xfrm>
            <a:custGeom>
              <a:avLst/>
              <a:gdLst>
                <a:gd name="T0" fmla="*/ 1 w 45"/>
                <a:gd name="T1" fmla="*/ 1 h 1"/>
                <a:gd name="T2" fmla="*/ 0 w 45"/>
                <a:gd name="T3" fmla="*/ 1 h 1"/>
                <a:gd name="T4" fmla="*/ 1 w 45"/>
                <a:gd name="T5" fmla="*/ 0 h 1"/>
                <a:gd name="T6" fmla="*/ 45 w 45"/>
                <a:gd name="T7" fmla="*/ 0 h 1"/>
                <a:gd name="T8" fmla="*/ 45 w 45"/>
                <a:gd name="T9" fmla="*/ 0 h 1"/>
                <a:gd name="T10" fmla="*/ 45 w 45"/>
                <a:gd name="T11" fmla="*/ 1 h 1"/>
                <a:gd name="T12" fmla="*/ 1 w 4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45" h="1">
                  <a:moveTo>
                    <a:pt x="1" y="1"/>
                  </a:moveTo>
                  <a:cubicBezTo>
                    <a:pt x="1" y="1"/>
                    <a:pt x="0" y="1"/>
                    <a:pt x="0" y="1"/>
                  </a:cubicBezTo>
                  <a:cubicBezTo>
                    <a:pt x="0" y="0"/>
                    <a:pt x="1" y="0"/>
                    <a:pt x="1" y="0"/>
                  </a:cubicBezTo>
                  <a:cubicBezTo>
                    <a:pt x="45" y="0"/>
                    <a:pt x="45" y="0"/>
                    <a:pt x="45" y="0"/>
                  </a:cubicBezTo>
                  <a:cubicBezTo>
                    <a:pt x="45" y="0"/>
                    <a:pt x="45" y="0"/>
                    <a:pt x="45" y="0"/>
                  </a:cubicBezTo>
                  <a:cubicBezTo>
                    <a:pt x="45" y="1"/>
                    <a:pt x="45" y="1"/>
                    <a:pt x="45" y="1"/>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89" name="Freeform 622"/>
            <p:cNvSpPr/>
            <p:nvPr/>
          </p:nvSpPr>
          <p:spPr bwMode="auto">
            <a:xfrm>
              <a:off x="3646" y="1456"/>
              <a:ext cx="3" cy="8"/>
            </a:xfrm>
            <a:custGeom>
              <a:avLst/>
              <a:gdLst>
                <a:gd name="T0" fmla="*/ 1 w 1"/>
                <a:gd name="T1" fmla="*/ 3 h 3"/>
                <a:gd name="T2" fmla="*/ 1 w 1"/>
                <a:gd name="T3" fmla="*/ 3 h 3"/>
                <a:gd name="T4" fmla="*/ 0 w 1"/>
                <a:gd name="T5" fmla="*/ 2 h 3"/>
                <a:gd name="T6" fmla="*/ 0 w 1"/>
                <a:gd name="T7" fmla="*/ 1 h 3"/>
                <a:gd name="T8" fmla="*/ 1 w 1"/>
                <a:gd name="T9" fmla="*/ 1 h 3"/>
                <a:gd name="T10" fmla="*/ 1 w 1"/>
                <a:gd name="T11" fmla="*/ 1 h 3"/>
                <a:gd name="T12" fmla="*/ 1 w 1"/>
                <a:gd name="T13" fmla="*/ 3 h 3"/>
                <a:gd name="T14" fmla="*/ 1 w 1"/>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1" y="3"/>
                  </a:moveTo>
                  <a:cubicBezTo>
                    <a:pt x="1" y="3"/>
                    <a:pt x="1" y="3"/>
                    <a:pt x="1" y="3"/>
                  </a:cubicBezTo>
                  <a:cubicBezTo>
                    <a:pt x="0" y="3"/>
                    <a:pt x="0" y="3"/>
                    <a:pt x="0" y="2"/>
                  </a:cubicBezTo>
                  <a:cubicBezTo>
                    <a:pt x="0" y="1"/>
                    <a:pt x="0" y="1"/>
                    <a:pt x="0" y="1"/>
                  </a:cubicBezTo>
                  <a:cubicBezTo>
                    <a:pt x="0" y="1"/>
                    <a:pt x="1" y="0"/>
                    <a:pt x="1" y="1"/>
                  </a:cubicBezTo>
                  <a:cubicBezTo>
                    <a:pt x="1" y="1"/>
                    <a:pt x="1" y="1"/>
                    <a:pt x="1" y="1"/>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90" name="Freeform 623"/>
            <p:cNvSpPr/>
            <p:nvPr/>
          </p:nvSpPr>
          <p:spPr bwMode="auto">
            <a:xfrm>
              <a:off x="3538" y="1456"/>
              <a:ext cx="3" cy="8"/>
            </a:xfrm>
            <a:custGeom>
              <a:avLst/>
              <a:gdLst>
                <a:gd name="T0" fmla="*/ 1 w 1"/>
                <a:gd name="T1" fmla="*/ 3 h 3"/>
                <a:gd name="T2" fmla="*/ 1 w 1"/>
                <a:gd name="T3" fmla="*/ 3 h 3"/>
                <a:gd name="T4" fmla="*/ 0 w 1"/>
                <a:gd name="T5" fmla="*/ 1 h 3"/>
                <a:gd name="T6" fmla="*/ 1 w 1"/>
                <a:gd name="T7" fmla="*/ 0 h 3"/>
                <a:gd name="T8" fmla="*/ 1 w 1"/>
                <a:gd name="T9" fmla="*/ 1 h 3"/>
                <a:gd name="T10" fmla="*/ 1 w 1"/>
                <a:gd name="T11" fmla="*/ 3 h 3"/>
                <a:gd name="T12" fmla="*/ 1 w 1"/>
                <a:gd name="T13" fmla="*/ 3 h 3"/>
                <a:gd name="T14" fmla="*/ 1 w 1"/>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1" y="3"/>
                  </a:moveTo>
                  <a:cubicBezTo>
                    <a:pt x="1" y="3"/>
                    <a:pt x="1" y="3"/>
                    <a:pt x="1" y="3"/>
                  </a:cubicBezTo>
                  <a:cubicBezTo>
                    <a:pt x="0" y="2"/>
                    <a:pt x="0" y="1"/>
                    <a:pt x="0" y="1"/>
                  </a:cubicBezTo>
                  <a:cubicBezTo>
                    <a:pt x="0" y="0"/>
                    <a:pt x="1" y="0"/>
                    <a:pt x="1" y="0"/>
                  </a:cubicBezTo>
                  <a:cubicBezTo>
                    <a:pt x="1" y="0"/>
                    <a:pt x="1" y="1"/>
                    <a:pt x="1" y="1"/>
                  </a:cubicBezTo>
                  <a:cubicBezTo>
                    <a:pt x="1" y="1"/>
                    <a:pt x="1" y="2"/>
                    <a:pt x="1" y="3"/>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91" name="Freeform 624"/>
            <p:cNvSpPr>
              <a:spLocks noEditPoints="1"/>
            </p:cNvSpPr>
            <p:nvPr/>
          </p:nvSpPr>
          <p:spPr bwMode="auto">
            <a:xfrm>
              <a:off x="3568" y="1449"/>
              <a:ext cx="46" cy="7"/>
            </a:xfrm>
            <a:custGeom>
              <a:avLst/>
              <a:gdLst>
                <a:gd name="T0" fmla="*/ 18 w 19"/>
                <a:gd name="T1" fmla="*/ 3 h 3"/>
                <a:gd name="T2" fmla="*/ 0 w 19"/>
                <a:gd name="T3" fmla="*/ 3 h 3"/>
                <a:gd name="T4" fmla="*/ 0 w 19"/>
                <a:gd name="T5" fmla="*/ 2 h 3"/>
                <a:gd name="T6" fmla="*/ 0 w 19"/>
                <a:gd name="T7" fmla="*/ 2 h 3"/>
                <a:gd name="T8" fmla="*/ 0 w 19"/>
                <a:gd name="T9" fmla="*/ 1 h 3"/>
                <a:gd name="T10" fmla="*/ 0 w 19"/>
                <a:gd name="T11" fmla="*/ 1 h 3"/>
                <a:gd name="T12" fmla="*/ 0 w 19"/>
                <a:gd name="T13" fmla="*/ 0 h 3"/>
                <a:gd name="T14" fmla="*/ 18 w 19"/>
                <a:gd name="T15" fmla="*/ 0 h 3"/>
                <a:gd name="T16" fmla="*/ 19 w 19"/>
                <a:gd name="T17" fmla="*/ 1 h 3"/>
                <a:gd name="T18" fmla="*/ 19 w 19"/>
                <a:gd name="T19" fmla="*/ 2 h 3"/>
                <a:gd name="T20" fmla="*/ 19 w 19"/>
                <a:gd name="T21" fmla="*/ 3 h 3"/>
                <a:gd name="T22" fmla="*/ 18 w 19"/>
                <a:gd name="T23" fmla="*/ 3 h 3"/>
                <a:gd name="T24" fmla="*/ 9 w 19"/>
                <a:gd name="T25" fmla="*/ 2 h 3"/>
                <a:gd name="T26" fmla="*/ 18 w 19"/>
                <a:gd name="T27" fmla="*/ 2 h 3"/>
                <a:gd name="T28" fmla="*/ 18 w 19"/>
                <a:gd name="T29" fmla="*/ 1 h 3"/>
                <a:gd name="T30" fmla="*/ 1 w 19"/>
                <a:gd name="T31" fmla="*/ 1 h 3"/>
                <a:gd name="T32" fmla="*/ 1 w 19"/>
                <a:gd name="T33" fmla="*/ 2 h 3"/>
                <a:gd name="T34" fmla="*/ 1 w 19"/>
                <a:gd name="T35" fmla="*/ 2 h 3"/>
                <a:gd name="T36" fmla="*/ 9 w 19"/>
                <a:gd name="T3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3">
                  <a:moveTo>
                    <a:pt x="18" y="3"/>
                  </a:moveTo>
                  <a:cubicBezTo>
                    <a:pt x="12" y="3"/>
                    <a:pt x="6" y="2"/>
                    <a:pt x="0" y="3"/>
                  </a:cubicBezTo>
                  <a:cubicBezTo>
                    <a:pt x="0" y="3"/>
                    <a:pt x="0" y="3"/>
                    <a:pt x="0" y="2"/>
                  </a:cubicBezTo>
                  <a:cubicBezTo>
                    <a:pt x="0" y="2"/>
                    <a:pt x="0" y="2"/>
                    <a:pt x="0" y="2"/>
                  </a:cubicBezTo>
                  <a:cubicBezTo>
                    <a:pt x="0" y="1"/>
                    <a:pt x="0" y="1"/>
                    <a:pt x="0" y="1"/>
                  </a:cubicBezTo>
                  <a:cubicBezTo>
                    <a:pt x="0" y="1"/>
                    <a:pt x="0" y="1"/>
                    <a:pt x="0" y="1"/>
                  </a:cubicBezTo>
                  <a:cubicBezTo>
                    <a:pt x="0" y="1"/>
                    <a:pt x="0" y="0"/>
                    <a:pt x="0" y="0"/>
                  </a:cubicBezTo>
                  <a:cubicBezTo>
                    <a:pt x="7" y="0"/>
                    <a:pt x="12" y="0"/>
                    <a:pt x="18" y="0"/>
                  </a:cubicBezTo>
                  <a:cubicBezTo>
                    <a:pt x="19" y="0"/>
                    <a:pt x="19" y="1"/>
                    <a:pt x="19" y="1"/>
                  </a:cubicBezTo>
                  <a:cubicBezTo>
                    <a:pt x="19" y="2"/>
                    <a:pt x="19" y="2"/>
                    <a:pt x="19" y="2"/>
                  </a:cubicBezTo>
                  <a:cubicBezTo>
                    <a:pt x="19" y="2"/>
                    <a:pt x="19" y="2"/>
                    <a:pt x="19" y="3"/>
                  </a:cubicBezTo>
                  <a:cubicBezTo>
                    <a:pt x="18" y="3"/>
                    <a:pt x="18" y="3"/>
                    <a:pt x="18" y="3"/>
                  </a:cubicBezTo>
                  <a:close/>
                  <a:moveTo>
                    <a:pt x="9" y="2"/>
                  </a:moveTo>
                  <a:cubicBezTo>
                    <a:pt x="12" y="2"/>
                    <a:pt x="15" y="2"/>
                    <a:pt x="18" y="2"/>
                  </a:cubicBezTo>
                  <a:cubicBezTo>
                    <a:pt x="18" y="1"/>
                    <a:pt x="18" y="1"/>
                    <a:pt x="18" y="1"/>
                  </a:cubicBezTo>
                  <a:cubicBezTo>
                    <a:pt x="12" y="1"/>
                    <a:pt x="7" y="1"/>
                    <a:pt x="1" y="1"/>
                  </a:cubicBezTo>
                  <a:cubicBezTo>
                    <a:pt x="1" y="1"/>
                    <a:pt x="1" y="1"/>
                    <a:pt x="1" y="2"/>
                  </a:cubicBezTo>
                  <a:cubicBezTo>
                    <a:pt x="1" y="2"/>
                    <a:pt x="1" y="2"/>
                    <a:pt x="1" y="2"/>
                  </a:cubicBezTo>
                  <a:cubicBezTo>
                    <a:pt x="3" y="2"/>
                    <a:pt x="6" y="2"/>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92" name="Freeform 625"/>
            <p:cNvSpPr>
              <a:spLocks noEditPoints="1"/>
            </p:cNvSpPr>
            <p:nvPr/>
          </p:nvSpPr>
          <p:spPr bwMode="auto">
            <a:xfrm>
              <a:off x="3555" y="1441"/>
              <a:ext cx="18" cy="5"/>
            </a:xfrm>
            <a:custGeom>
              <a:avLst/>
              <a:gdLst>
                <a:gd name="T0" fmla="*/ 0 w 7"/>
                <a:gd name="T1" fmla="*/ 2 h 2"/>
                <a:gd name="T2" fmla="*/ 0 w 7"/>
                <a:gd name="T3" fmla="*/ 2 h 2"/>
                <a:gd name="T4" fmla="*/ 1 w 7"/>
                <a:gd name="T5" fmla="*/ 1 h 2"/>
                <a:gd name="T6" fmla="*/ 1 w 7"/>
                <a:gd name="T7" fmla="*/ 1 h 2"/>
                <a:gd name="T8" fmla="*/ 1 w 7"/>
                <a:gd name="T9" fmla="*/ 0 h 2"/>
                <a:gd name="T10" fmla="*/ 2 w 7"/>
                <a:gd name="T11" fmla="*/ 0 h 2"/>
                <a:gd name="T12" fmla="*/ 6 w 7"/>
                <a:gd name="T13" fmla="*/ 0 h 2"/>
                <a:gd name="T14" fmla="*/ 7 w 7"/>
                <a:gd name="T15" fmla="*/ 0 h 2"/>
                <a:gd name="T16" fmla="*/ 7 w 7"/>
                <a:gd name="T17" fmla="*/ 1 h 2"/>
                <a:gd name="T18" fmla="*/ 6 w 7"/>
                <a:gd name="T19" fmla="*/ 2 h 2"/>
                <a:gd name="T20" fmla="*/ 6 w 7"/>
                <a:gd name="T21" fmla="*/ 2 h 2"/>
                <a:gd name="T22" fmla="*/ 6 w 7"/>
                <a:gd name="T23" fmla="*/ 2 h 2"/>
                <a:gd name="T24" fmla="*/ 0 w 7"/>
                <a:gd name="T25" fmla="*/ 2 h 2"/>
                <a:gd name="T26" fmla="*/ 2 w 7"/>
                <a:gd name="T27" fmla="*/ 1 h 2"/>
                <a:gd name="T28" fmla="*/ 1 w 7"/>
                <a:gd name="T29" fmla="*/ 1 h 2"/>
                <a:gd name="T30" fmla="*/ 5 w 7"/>
                <a:gd name="T31" fmla="*/ 1 h 2"/>
                <a:gd name="T32" fmla="*/ 5 w 7"/>
                <a:gd name="T33" fmla="*/ 1 h 2"/>
                <a:gd name="T34" fmla="*/ 6 w 7"/>
                <a:gd name="T35" fmla="*/ 1 h 2"/>
                <a:gd name="T36" fmla="*/ 2 w 7"/>
                <a:gd name="T3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2">
                  <a:moveTo>
                    <a:pt x="0" y="2"/>
                  </a:moveTo>
                  <a:cubicBezTo>
                    <a:pt x="0" y="2"/>
                    <a:pt x="0" y="2"/>
                    <a:pt x="0" y="2"/>
                  </a:cubicBezTo>
                  <a:cubicBezTo>
                    <a:pt x="0" y="2"/>
                    <a:pt x="0" y="1"/>
                    <a:pt x="1" y="1"/>
                  </a:cubicBezTo>
                  <a:cubicBezTo>
                    <a:pt x="1" y="1"/>
                    <a:pt x="1" y="1"/>
                    <a:pt x="1" y="1"/>
                  </a:cubicBezTo>
                  <a:cubicBezTo>
                    <a:pt x="1" y="0"/>
                    <a:pt x="1" y="0"/>
                    <a:pt x="1" y="0"/>
                  </a:cubicBezTo>
                  <a:cubicBezTo>
                    <a:pt x="1" y="0"/>
                    <a:pt x="1" y="0"/>
                    <a:pt x="2" y="0"/>
                  </a:cubicBezTo>
                  <a:cubicBezTo>
                    <a:pt x="3" y="0"/>
                    <a:pt x="5" y="0"/>
                    <a:pt x="6" y="0"/>
                  </a:cubicBezTo>
                  <a:cubicBezTo>
                    <a:pt x="6" y="0"/>
                    <a:pt x="6" y="0"/>
                    <a:pt x="7" y="0"/>
                  </a:cubicBezTo>
                  <a:cubicBezTo>
                    <a:pt x="7" y="0"/>
                    <a:pt x="7" y="0"/>
                    <a:pt x="7" y="1"/>
                  </a:cubicBezTo>
                  <a:cubicBezTo>
                    <a:pt x="6" y="1"/>
                    <a:pt x="6" y="1"/>
                    <a:pt x="6" y="2"/>
                  </a:cubicBezTo>
                  <a:cubicBezTo>
                    <a:pt x="6" y="2"/>
                    <a:pt x="6" y="2"/>
                    <a:pt x="6" y="2"/>
                  </a:cubicBezTo>
                  <a:cubicBezTo>
                    <a:pt x="6" y="2"/>
                    <a:pt x="6" y="2"/>
                    <a:pt x="6" y="2"/>
                  </a:cubicBezTo>
                  <a:cubicBezTo>
                    <a:pt x="4" y="2"/>
                    <a:pt x="2" y="2"/>
                    <a:pt x="0" y="2"/>
                  </a:cubicBezTo>
                  <a:close/>
                  <a:moveTo>
                    <a:pt x="2" y="1"/>
                  </a:moveTo>
                  <a:cubicBezTo>
                    <a:pt x="2" y="1"/>
                    <a:pt x="2" y="1"/>
                    <a:pt x="1" y="1"/>
                  </a:cubicBezTo>
                  <a:cubicBezTo>
                    <a:pt x="3" y="1"/>
                    <a:pt x="4" y="1"/>
                    <a:pt x="5" y="1"/>
                  </a:cubicBezTo>
                  <a:cubicBezTo>
                    <a:pt x="5" y="1"/>
                    <a:pt x="5" y="1"/>
                    <a:pt x="5" y="1"/>
                  </a:cubicBezTo>
                  <a:cubicBezTo>
                    <a:pt x="5" y="1"/>
                    <a:pt x="6" y="1"/>
                    <a:pt x="6" y="1"/>
                  </a:cubicBezTo>
                  <a:cubicBezTo>
                    <a:pt x="4"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93" name="Freeform 626"/>
            <p:cNvSpPr>
              <a:spLocks noEditPoints="1"/>
            </p:cNvSpPr>
            <p:nvPr/>
          </p:nvSpPr>
          <p:spPr bwMode="auto">
            <a:xfrm>
              <a:off x="3550" y="1449"/>
              <a:ext cx="15" cy="7"/>
            </a:xfrm>
            <a:custGeom>
              <a:avLst/>
              <a:gdLst>
                <a:gd name="T0" fmla="*/ 0 w 6"/>
                <a:gd name="T1" fmla="*/ 3 h 3"/>
                <a:gd name="T2" fmla="*/ 0 w 6"/>
                <a:gd name="T3" fmla="*/ 2 h 3"/>
                <a:gd name="T4" fmla="*/ 0 w 6"/>
                <a:gd name="T5" fmla="*/ 1 h 3"/>
                <a:gd name="T6" fmla="*/ 1 w 6"/>
                <a:gd name="T7" fmla="*/ 1 h 3"/>
                <a:gd name="T8" fmla="*/ 1 w 6"/>
                <a:gd name="T9" fmla="*/ 1 h 3"/>
                <a:gd name="T10" fmla="*/ 1 w 6"/>
                <a:gd name="T11" fmla="*/ 1 h 3"/>
                <a:gd name="T12" fmla="*/ 6 w 6"/>
                <a:gd name="T13" fmla="*/ 0 h 3"/>
                <a:gd name="T14" fmla="*/ 6 w 6"/>
                <a:gd name="T15" fmla="*/ 1 h 3"/>
                <a:gd name="T16" fmla="*/ 6 w 6"/>
                <a:gd name="T17" fmla="*/ 1 h 3"/>
                <a:gd name="T18" fmla="*/ 6 w 6"/>
                <a:gd name="T19" fmla="*/ 2 h 3"/>
                <a:gd name="T20" fmla="*/ 6 w 6"/>
                <a:gd name="T21" fmla="*/ 2 h 3"/>
                <a:gd name="T22" fmla="*/ 5 w 6"/>
                <a:gd name="T23" fmla="*/ 2 h 3"/>
                <a:gd name="T24" fmla="*/ 0 w 6"/>
                <a:gd name="T25" fmla="*/ 3 h 3"/>
                <a:gd name="T26" fmla="*/ 2 w 6"/>
                <a:gd name="T27" fmla="*/ 1 h 3"/>
                <a:gd name="T28" fmla="*/ 1 w 6"/>
                <a:gd name="T29" fmla="*/ 2 h 3"/>
                <a:gd name="T30" fmla="*/ 5 w 6"/>
                <a:gd name="T31" fmla="*/ 2 h 3"/>
                <a:gd name="T32" fmla="*/ 5 w 6"/>
                <a:gd name="T33" fmla="*/ 2 h 3"/>
                <a:gd name="T34" fmla="*/ 5 w 6"/>
                <a:gd name="T35" fmla="*/ 1 h 3"/>
                <a:gd name="T36" fmla="*/ 2 w 6"/>
                <a:gd name="T3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3">
                  <a:moveTo>
                    <a:pt x="0" y="3"/>
                  </a:moveTo>
                  <a:cubicBezTo>
                    <a:pt x="0" y="3"/>
                    <a:pt x="0" y="2"/>
                    <a:pt x="0" y="2"/>
                  </a:cubicBezTo>
                  <a:cubicBezTo>
                    <a:pt x="0" y="2"/>
                    <a:pt x="0" y="2"/>
                    <a:pt x="0" y="1"/>
                  </a:cubicBezTo>
                  <a:cubicBezTo>
                    <a:pt x="1" y="1"/>
                    <a:pt x="1" y="1"/>
                    <a:pt x="1" y="1"/>
                  </a:cubicBezTo>
                  <a:cubicBezTo>
                    <a:pt x="1" y="1"/>
                    <a:pt x="1" y="1"/>
                    <a:pt x="1" y="1"/>
                  </a:cubicBezTo>
                  <a:cubicBezTo>
                    <a:pt x="1" y="1"/>
                    <a:pt x="1" y="1"/>
                    <a:pt x="1" y="1"/>
                  </a:cubicBezTo>
                  <a:cubicBezTo>
                    <a:pt x="3" y="0"/>
                    <a:pt x="4" y="0"/>
                    <a:pt x="6" y="0"/>
                  </a:cubicBezTo>
                  <a:cubicBezTo>
                    <a:pt x="6" y="0"/>
                    <a:pt x="6" y="0"/>
                    <a:pt x="6" y="1"/>
                  </a:cubicBezTo>
                  <a:cubicBezTo>
                    <a:pt x="6" y="1"/>
                    <a:pt x="6" y="1"/>
                    <a:pt x="6" y="1"/>
                  </a:cubicBezTo>
                  <a:cubicBezTo>
                    <a:pt x="6" y="1"/>
                    <a:pt x="6" y="2"/>
                    <a:pt x="6" y="2"/>
                  </a:cubicBezTo>
                  <a:cubicBezTo>
                    <a:pt x="6" y="2"/>
                    <a:pt x="6" y="2"/>
                    <a:pt x="6" y="2"/>
                  </a:cubicBezTo>
                  <a:cubicBezTo>
                    <a:pt x="6" y="2"/>
                    <a:pt x="6" y="2"/>
                    <a:pt x="5" y="2"/>
                  </a:cubicBezTo>
                  <a:cubicBezTo>
                    <a:pt x="4" y="3"/>
                    <a:pt x="2" y="3"/>
                    <a:pt x="0" y="3"/>
                  </a:cubicBezTo>
                  <a:close/>
                  <a:moveTo>
                    <a:pt x="2" y="1"/>
                  </a:moveTo>
                  <a:cubicBezTo>
                    <a:pt x="1" y="1"/>
                    <a:pt x="1" y="2"/>
                    <a:pt x="1" y="2"/>
                  </a:cubicBezTo>
                  <a:cubicBezTo>
                    <a:pt x="2" y="2"/>
                    <a:pt x="4" y="2"/>
                    <a:pt x="5" y="2"/>
                  </a:cubicBezTo>
                  <a:cubicBezTo>
                    <a:pt x="5" y="2"/>
                    <a:pt x="5" y="2"/>
                    <a:pt x="5" y="2"/>
                  </a:cubicBezTo>
                  <a:cubicBezTo>
                    <a:pt x="5" y="1"/>
                    <a:pt x="5" y="1"/>
                    <a:pt x="5" y="1"/>
                  </a:cubicBezTo>
                  <a:cubicBezTo>
                    <a:pt x="4"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94" name="Freeform 627"/>
            <p:cNvSpPr>
              <a:spLocks noEditPoints="1"/>
            </p:cNvSpPr>
            <p:nvPr/>
          </p:nvSpPr>
          <p:spPr bwMode="auto">
            <a:xfrm>
              <a:off x="3600" y="1441"/>
              <a:ext cx="10" cy="5"/>
            </a:xfrm>
            <a:custGeom>
              <a:avLst/>
              <a:gdLst>
                <a:gd name="T0" fmla="*/ 0 w 4"/>
                <a:gd name="T1" fmla="*/ 2 h 2"/>
                <a:gd name="T2" fmla="*/ 0 w 4"/>
                <a:gd name="T3" fmla="*/ 2 h 2"/>
                <a:gd name="T4" fmla="*/ 0 w 4"/>
                <a:gd name="T5" fmla="*/ 2 h 2"/>
                <a:gd name="T6" fmla="*/ 0 w 4"/>
                <a:gd name="T7" fmla="*/ 0 h 2"/>
                <a:gd name="T8" fmla="*/ 0 w 4"/>
                <a:gd name="T9" fmla="*/ 0 h 2"/>
                <a:gd name="T10" fmla="*/ 4 w 4"/>
                <a:gd name="T11" fmla="*/ 0 h 2"/>
                <a:gd name="T12" fmla="*/ 4 w 4"/>
                <a:gd name="T13" fmla="*/ 0 h 2"/>
                <a:gd name="T14" fmla="*/ 4 w 4"/>
                <a:gd name="T15" fmla="*/ 2 h 2"/>
                <a:gd name="T16" fmla="*/ 4 w 4"/>
                <a:gd name="T17" fmla="*/ 2 h 2"/>
                <a:gd name="T18" fmla="*/ 4 w 4"/>
                <a:gd name="T19" fmla="*/ 2 h 2"/>
                <a:gd name="T20" fmla="*/ 0 w 4"/>
                <a:gd name="T21" fmla="*/ 2 h 2"/>
                <a:gd name="T22" fmla="*/ 1 w 4"/>
                <a:gd name="T23" fmla="*/ 1 h 2"/>
                <a:gd name="T24" fmla="*/ 1 w 4"/>
                <a:gd name="T25" fmla="*/ 1 h 2"/>
                <a:gd name="T26" fmla="*/ 3 w 4"/>
                <a:gd name="T27" fmla="*/ 1 h 2"/>
                <a:gd name="T28" fmla="*/ 3 w 4"/>
                <a:gd name="T29" fmla="*/ 1 h 2"/>
                <a:gd name="T30" fmla="*/ 1 w 4"/>
                <a:gd name="T3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2">
                  <a:moveTo>
                    <a:pt x="0" y="2"/>
                  </a:moveTo>
                  <a:cubicBezTo>
                    <a:pt x="0" y="2"/>
                    <a:pt x="0" y="2"/>
                    <a:pt x="0" y="2"/>
                  </a:cubicBezTo>
                  <a:cubicBezTo>
                    <a:pt x="0" y="2"/>
                    <a:pt x="0" y="2"/>
                    <a:pt x="0" y="2"/>
                  </a:cubicBezTo>
                  <a:cubicBezTo>
                    <a:pt x="0" y="0"/>
                    <a:pt x="0" y="0"/>
                    <a:pt x="0" y="0"/>
                  </a:cubicBezTo>
                  <a:cubicBezTo>
                    <a:pt x="0" y="0"/>
                    <a:pt x="0" y="0"/>
                    <a:pt x="0" y="0"/>
                  </a:cubicBezTo>
                  <a:cubicBezTo>
                    <a:pt x="2" y="0"/>
                    <a:pt x="3" y="0"/>
                    <a:pt x="4" y="0"/>
                  </a:cubicBezTo>
                  <a:cubicBezTo>
                    <a:pt x="4" y="0"/>
                    <a:pt x="4" y="0"/>
                    <a:pt x="4" y="0"/>
                  </a:cubicBezTo>
                  <a:cubicBezTo>
                    <a:pt x="4" y="1"/>
                    <a:pt x="4" y="1"/>
                    <a:pt x="4" y="2"/>
                  </a:cubicBezTo>
                  <a:cubicBezTo>
                    <a:pt x="4" y="2"/>
                    <a:pt x="4" y="2"/>
                    <a:pt x="4" y="2"/>
                  </a:cubicBezTo>
                  <a:cubicBezTo>
                    <a:pt x="4" y="2"/>
                    <a:pt x="4" y="2"/>
                    <a:pt x="4" y="2"/>
                  </a:cubicBezTo>
                  <a:cubicBezTo>
                    <a:pt x="4" y="2"/>
                    <a:pt x="0" y="2"/>
                    <a:pt x="0" y="2"/>
                  </a:cubicBezTo>
                  <a:close/>
                  <a:moveTo>
                    <a:pt x="1" y="1"/>
                  </a:moveTo>
                  <a:cubicBezTo>
                    <a:pt x="1" y="1"/>
                    <a:pt x="1" y="1"/>
                    <a:pt x="1" y="1"/>
                  </a:cubicBezTo>
                  <a:cubicBezTo>
                    <a:pt x="3" y="1"/>
                    <a:pt x="3" y="1"/>
                    <a:pt x="3" y="1"/>
                  </a:cubicBezTo>
                  <a:cubicBezTo>
                    <a:pt x="3" y="1"/>
                    <a:pt x="3" y="1"/>
                    <a:pt x="3" y="1"/>
                  </a:cubicBezTo>
                  <a:cubicBezTo>
                    <a:pt x="3" y="1"/>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95" name="Freeform 628"/>
            <p:cNvSpPr>
              <a:spLocks noEditPoints="1"/>
            </p:cNvSpPr>
            <p:nvPr/>
          </p:nvSpPr>
          <p:spPr bwMode="auto">
            <a:xfrm>
              <a:off x="3624" y="1441"/>
              <a:ext cx="15" cy="5"/>
            </a:xfrm>
            <a:custGeom>
              <a:avLst/>
              <a:gdLst>
                <a:gd name="T0" fmla="*/ 1 w 6"/>
                <a:gd name="T1" fmla="*/ 2 h 2"/>
                <a:gd name="T2" fmla="*/ 1 w 6"/>
                <a:gd name="T3" fmla="*/ 2 h 2"/>
                <a:gd name="T4" fmla="*/ 0 w 6"/>
                <a:gd name="T5" fmla="*/ 1 h 2"/>
                <a:gd name="T6" fmla="*/ 0 w 6"/>
                <a:gd name="T7" fmla="*/ 0 h 2"/>
                <a:gd name="T8" fmla="*/ 1 w 6"/>
                <a:gd name="T9" fmla="*/ 0 h 2"/>
                <a:gd name="T10" fmla="*/ 5 w 6"/>
                <a:gd name="T11" fmla="*/ 0 h 2"/>
                <a:gd name="T12" fmla="*/ 6 w 6"/>
                <a:gd name="T13" fmla="*/ 1 h 2"/>
                <a:gd name="T14" fmla="*/ 6 w 6"/>
                <a:gd name="T15" fmla="*/ 1 h 2"/>
                <a:gd name="T16" fmla="*/ 6 w 6"/>
                <a:gd name="T17" fmla="*/ 2 h 2"/>
                <a:gd name="T18" fmla="*/ 6 w 6"/>
                <a:gd name="T19" fmla="*/ 2 h 2"/>
                <a:gd name="T20" fmla="*/ 1 w 6"/>
                <a:gd name="T21" fmla="*/ 2 h 2"/>
                <a:gd name="T22" fmla="*/ 1 w 6"/>
                <a:gd name="T23" fmla="*/ 1 h 2"/>
                <a:gd name="T24" fmla="*/ 1 w 6"/>
                <a:gd name="T25" fmla="*/ 1 h 2"/>
                <a:gd name="T26" fmla="*/ 5 w 6"/>
                <a:gd name="T27" fmla="*/ 1 h 2"/>
                <a:gd name="T28" fmla="*/ 5 w 6"/>
                <a:gd name="T29" fmla="*/ 1 h 2"/>
                <a:gd name="T30" fmla="*/ 5 w 6"/>
                <a:gd name="T31" fmla="*/ 1 h 2"/>
                <a:gd name="T32" fmla="*/ 1 w 6"/>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2">
                  <a:moveTo>
                    <a:pt x="1" y="2"/>
                  </a:moveTo>
                  <a:cubicBezTo>
                    <a:pt x="1" y="2"/>
                    <a:pt x="1" y="2"/>
                    <a:pt x="1" y="2"/>
                  </a:cubicBezTo>
                  <a:cubicBezTo>
                    <a:pt x="0" y="1"/>
                    <a:pt x="0" y="1"/>
                    <a:pt x="0" y="1"/>
                  </a:cubicBezTo>
                  <a:cubicBezTo>
                    <a:pt x="0" y="0"/>
                    <a:pt x="0" y="0"/>
                    <a:pt x="0" y="0"/>
                  </a:cubicBezTo>
                  <a:cubicBezTo>
                    <a:pt x="0" y="0"/>
                    <a:pt x="1" y="0"/>
                    <a:pt x="1" y="0"/>
                  </a:cubicBezTo>
                  <a:cubicBezTo>
                    <a:pt x="2" y="0"/>
                    <a:pt x="3" y="0"/>
                    <a:pt x="5" y="0"/>
                  </a:cubicBezTo>
                  <a:cubicBezTo>
                    <a:pt x="6" y="0"/>
                    <a:pt x="6" y="0"/>
                    <a:pt x="6" y="1"/>
                  </a:cubicBezTo>
                  <a:cubicBezTo>
                    <a:pt x="6" y="1"/>
                    <a:pt x="6" y="1"/>
                    <a:pt x="6" y="1"/>
                  </a:cubicBezTo>
                  <a:cubicBezTo>
                    <a:pt x="6" y="1"/>
                    <a:pt x="6" y="2"/>
                    <a:pt x="6" y="2"/>
                  </a:cubicBezTo>
                  <a:cubicBezTo>
                    <a:pt x="6" y="2"/>
                    <a:pt x="6" y="2"/>
                    <a:pt x="6" y="2"/>
                  </a:cubicBezTo>
                  <a:cubicBezTo>
                    <a:pt x="4" y="2"/>
                    <a:pt x="3" y="2"/>
                    <a:pt x="1" y="2"/>
                  </a:cubicBezTo>
                  <a:close/>
                  <a:moveTo>
                    <a:pt x="1" y="1"/>
                  </a:moveTo>
                  <a:cubicBezTo>
                    <a:pt x="1" y="1"/>
                    <a:pt x="1" y="1"/>
                    <a:pt x="1" y="1"/>
                  </a:cubicBezTo>
                  <a:cubicBezTo>
                    <a:pt x="3" y="1"/>
                    <a:pt x="4" y="1"/>
                    <a:pt x="5" y="1"/>
                  </a:cubicBezTo>
                  <a:cubicBezTo>
                    <a:pt x="5" y="1"/>
                    <a:pt x="5" y="1"/>
                    <a:pt x="5" y="1"/>
                  </a:cubicBezTo>
                  <a:cubicBezTo>
                    <a:pt x="5" y="1"/>
                    <a:pt x="5" y="1"/>
                    <a:pt x="5" y="1"/>
                  </a:cubicBezTo>
                  <a:cubicBezTo>
                    <a:pt x="4" y="1"/>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96" name="Freeform 629"/>
            <p:cNvSpPr>
              <a:spLocks noEditPoints="1"/>
            </p:cNvSpPr>
            <p:nvPr/>
          </p:nvSpPr>
          <p:spPr bwMode="auto">
            <a:xfrm>
              <a:off x="3627" y="1449"/>
              <a:ext cx="17" cy="5"/>
            </a:xfrm>
            <a:custGeom>
              <a:avLst/>
              <a:gdLst>
                <a:gd name="T0" fmla="*/ 1 w 7"/>
                <a:gd name="T1" fmla="*/ 2 h 2"/>
                <a:gd name="T2" fmla="*/ 1 w 7"/>
                <a:gd name="T3" fmla="*/ 2 h 2"/>
                <a:gd name="T4" fmla="*/ 1 w 7"/>
                <a:gd name="T5" fmla="*/ 1 h 2"/>
                <a:gd name="T6" fmla="*/ 1 w 7"/>
                <a:gd name="T7" fmla="*/ 1 h 2"/>
                <a:gd name="T8" fmla="*/ 1 w 7"/>
                <a:gd name="T9" fmla="*/ 0 h 2"/>
                <a:gd name="T10" fmla="*/ 5 w 7"/>
                <a:gd name="T11" fmla="*/ 1 h 2"/>
                <a:gd name="T12" fmla="*/ 6 w 7"/>
                <a:gd name="T13" fmla="*/ 1 h 2"/>
                <a:gd name="T14" fmla="*/ 7 w 7"/>
                <a:gd name="T15" fmla="*/ 2 h 2"/>
                <a:gd name="T16" fmla="*/ 7 w 7"/>
                <a:gd name="T17" fmla="*/ 2 h 2"/>
                <a:gd name="T18" fmla="*/ 6 w 7"/>
                <a:gd name="T19" fmla="*/ 2 h 2"/>
                <a:gd name="T20" fmla="*/ 1 w 7"/>
                <a:gd name="T21" fmla="*/ 2 h 2"/>
                <a:gd name="T22" fmla="*/ 2 w 7"/>
                <a:gd name="T23" fmla="*/ 1 h 2"/>
                <a:gd name="T24" fmla="*/ 2 w 7"/>
                <a:gd name="T25" fmla="*/ 2 h 2"/>
                <a:gd name="T26" fmla="*/ 6 w 7"/>
                <a:gd name="T27" fmla="*/ 2 h 2"/>
                <a:gd name="T28" fmla="*/ 6 w 7"/>
                <a:gd name="T29" fmla="*/ 1 h 2"/>
                <a:gd name="T30" fmla="*/ 5 w 7"/>
                <a:gd name="T31" fmla="*/ 1 h 2"/>
                <a:gd name="T32" fmla="*/ 2 w 7"/>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2">
                  <a:moveTo>
                    <a:pt x="1" y="2"/>
                  </a:moveTo>
                  <a:cubicBezTo>
                    <a:pt x="1" y="2"/>
                    <a:pt x="1" y="2"/>
                    <a:pt x="1" y="2"/>
                  </a:cubicBezTo>
                  <a:cubicBezTo>
                    <a:pt x="1" y="1"/>
                    <a:pt x="1" y="1"/>
                    <a:pt x="1" y="1"/>
                  </a:cubicBezTo>
                  <a:cubicBezTo>
                    <a:pt x="0" y="1"/>
                    <a:pt x="0" y="1"/>
                    <a:pt x="1" y="1"/>
                  </a:cubicBezTo>
                  <a:cubicBezTo>
                    <a:pt x="1" y="1"/>
                    <a:pt x="1" y="0"/>
                    <a:pt x="1" y="0"/>
                  </a:cubicBezTo>
                  <a:cubicBezTo>
                    <a:pt x="2" y="0"/>
                    <a:pt x="4" y="0"/>
                    <a:pt x="5" y="1"/>
                  </a:cubicBezTo>
                  <a:cubicBezTo>
                    <a:pt x="6" y="1"/>
                    <a:pt x="6" y="1"/>
                    <a:pt x="6" y="1"/>
                  </a:cubicBezTo>
                  <a:cubicBezTo>
                    <a:pt x="6" y="1"/>
                    <a:pt x="7" y="2"/>
                    <a:pt x="7" y="2"/>
                  </a:cubicBezTo>
                  <a:cubicBezTo>
                    <a:pt x="7" y="2"/>
                    <a:pt x="7" y="2"/>
                    <a:pt x="7" y="2"/>
                  </a:cubicBezTo>
                  <a:cubicBezTo>
                    <a:pt x="6" y="2"/>
                    <a:pt x="6" y="2"/>
                    <a:pt x="6" y="2"/>
                  </a:cubicBezTo>
                  <a:cubicBezTo>
                    <a:pt x="5" y="2"/>
                    <a:pt x="3" y="2"/>
                    <a:pt x="1" y="2"/>
                  </a:cubicBezTo>
                  <a:close/>
                  <a:moveTo>
                    <a:pt x="2" y="1"/>
                  </a:moveTo>
                  <a:cubicBezTo>
                    <a:pt x="2" y="2"/>
                    <a:pt x="2" y="2"/>
                    <a:pt x="2" y="2"/>
                  </a:cubicBezTo>
                  <a:cubicBezTo>
                    <a:pt x="3" y="2"/>
                    <a:pt x="4" y="2"/>
                    <a:pt x="6" y="2"/>
                  </a:cubicBezTo>
                  <a:cubicBezTo>
                    <a:pt x="6" y="1"/>
                    <a:pt x="6" y="1"/>
                    <a:pt x="6" y="1"/>
                  </a:cubicBezTo>
                  <a:cubicBezTo>
                    <a:pt x="6" y="1"/>
                    <a:pt x="5" y="1"/>
                    <a:pt x="5" y="1"/>
                  </a:cubicBezTo>
                  <a:cubicBezTo>
                    <a:pt x="4"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97" name="Freeform 630"/>
            <p:cNvSpPr>
              <a:spLocks noEditPoints="1"/>
            </p:cNvSpPr>
            <p:nvPr/>
          </p:nvSpPr>
          <p:spPr bwMode="auto">
            <a:xfrm>
              <a:off x="3612" y="1441"/>
              <a:ext cx="12" cy="5"/>
            </a:xfrm>
            <a:custGeom>
              <a:avLst/>
              <a:gdLst>
                <a:gd name="T0" fmla="*/ 0 w 5"/>
                <a:gd name="T1" fmla="*/ 2 h 2"/>
                <a:gd name="T2" fmla="*/ 0 w 5"/>
                <a:gd name="T3" fmla="*/ 2 h 2"/>
                <a:gd name="T4" fmla="*/ 0 w 5"/>
                <a:gd name="T5" fmla="*/ 0 h 2"/>
                <a:gd name="T6" fmla="*/ 0 w 5"/>
                <a:gd name="T7" fmla="*/ 0 h 2"/>
                <a:gd name="T8" fmla="*/ 0 w 5"/>
                <a:gd name="T9" fmla="*/ 0 h 2"/>
                <a:gd name="T10" fmla="*/ 4 w 5"/>
                <a:gd name="T11" fmla="*/ 0 h 2"/>
                <a:gd name="T12" fmla="*/ 4 w 5"/>
                <a:gd name="T13" fmla="*/ 0 h 2"/>
                <a:gd name="T14" fmla="*/ 4 w 5"/>
                <a:gd name="T15" fmla="*/ 0 h 2"/>
                <a:gd name="T16" fmla="*/ 5 w 5"/>
                <a:gd name="T17" fmla="*/ 1 h 2"/>
                <a:gd name="T18" fmla="*/ 5 w 5"/>
                <a:gd name="T19" fmla="*/ 1 h 2"/>
                <a:gd name="T20" fmla="*/ 5 w 5"/>
                <a:gd name="T21" fmla="*/ 2 h 2"/>
                <a:gd name="T22" fmla="*/ 5 w 5"/>
                <a:gd name="T23" fmla="*/ 2 h 2"/>
                <a:gd name="T24" fmla="*/ 0 w 5"/>
                <a:gd name="T25" fmla="*/ 2 h 2"/>
                <a:gd name="T26" fmla="*/ 1 w 5"/>
                <a:gd name="T27" fmla="*/ 1 h 2"/>
                <a:gd name="T28" fmla="*/ 1 w 5"/>
                <a:gd name="T29" fmla="*/ 1 h 2"/>
                <a:gd name="T30" fmla="*/ 4 w 5"/>
                <a:gd name="T31" fmla="*/ 1 h 2"/>
                <a:gd name="T32" fmla="*/ 4 w 5"/>
                <a:gd name="T33" fmla="*/ 1 h 2"/>
                <a:gd name="T34" fmla="*/ 4 w 5"/>
                <a:gd name="T35" fmla="*/ 1 h 2"/>
                <a:gd name="T36" fmla="*/ 4 w 5"/>
                <a:gd name="T37" fmla="*/ 1 h 2"/>
                <a:gd name="T38" fmla="*/ 1 w 5"/>
                <a:gd name="T3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2">
                  <a:moveTo>
                    <a:pt x="0" y="2"/>
                  </a:moveTo>
                  <a:cubicBezTo>
                    <a:pt x="0" y="2"/>
                    <a:pt x="0" y="2"/>
                    <a:pt x="0" y="2"/>
                  </a:cubicBezTo>
                  <a:cubicBezTo>
                    <a:pt x="0" y="1"/>
                    <a:pt x="0" y="1"/>
                    <a:pt x="0" y="0"/>
                  </a:cubicBezTo>
                  <a:cubicBezTo>
                    <a:pt x="0" y="0"/>
                    <a:pt x="0" y="0"/>
                    <a:pt x="0" y="0"/>
                  </a:cubicBezTo>
                  <a:cubicBezTo>
                    <a:pt x="0" y="0"/>
                    <a:pt x="0" y="0"/>
                    <a:pt x="0" y="0"/>
                  </a:cubicBezTo>
                  <a:cubicBezTo>
                    <a:pt x="4" y="0"/>
                    <a:pt x="4" y="0"/>
                    <a:pt x="4" y="0"/>
                  </a:cubicBezTo>
                  <a:cubicBezTo>
                    <a:pt x="4" y="0"/>
                    <a:pt x="4" y="0"/>
                    <a:pt x="4" y="0"/>
                  </a:cubicBezTo>
                  <a:cubicBezTo>
                    <a:pt x="4" y="0"/>
                    <a:pt x="4" y="0"/>
                    <a:pt x="4" y="0"/>
                  </a:cubicBezTo>
                  <a:cubicBezTo>
                    <a:pt x="5" y="0"/>
                    <a:pt x="5" y="1"/>
                    <a:pt x="5" y="1"/>
                  </a:cubicBezTo>
                  <a:cubicBezTo>
                    <a:pt x="5" y="1"/>
                    <a:pt x="5" y="1"/>
                    <a:pt x="5" y="1"/>
                  </a:cubicBezTo>
                  <a:cubicBezTo>
                    <a:pt x="5" y="1"/>
                    <a:pt x="5" y="2"/>
                    <a:pt x="5" y="2"/>
                  </a:cubicBezTo>
                  <a:cubicBezTo>
                    <a:pt x="5" y="2"/>
                    <a:pt x="5" y="2"/>
                    <a:pt x="5" y="2"/>
                  </a:cubicBezTo>
                  <a:cubicBezTo>
                    <a:pt x="5" y="2"/>
                    <a:pt x="0" y="2"/>
                    <a:pt x="0" y="2"/>
                  </a:cubicBezTo>
                  <a:close/>
                  <a:moveTo>
                    <a:pt x="1" y="1"/>
                  </a:moveTo>
                  <a:cubicBezTo>
                    <a:pt x="1" y="1"/>
                    <a:pt x="1" y="1"/>
                    <a:pt x="1" y="1"/>
                  </a:cubicBezTo>
                  <a:cubicBezTo>
                    <a:pt x="4" y="1"/>
                    <a:pt x="4" y="1"/>
                    <a:pt x="4" y="1"/>
                  </a:cubicBezTo>
                  <a:cubicBezTo>
                    <a:pt x="4" y="1"/>
                    <a:pt x="4" y="1"/>
                    <a:pt x="4" y="1"/>
                  </a:cubicBezTo>
                  <a:cubicBezTo>
                    <a:pt x="4" y="1"/>
                    <a:pt x="4" y="1"/>
                    <a:pt x="4" y="1"/>
                  </a:cubicBezTo>
                  <a:cubicBezTo>
                    <a:pt x="4" y="1"/>
                    <a:pt x="4" y="1"/>
                    <a:pt x="4" y="1"/>
                  </a:cubicBezTo>
                  <a:cubicBezTo>
                    <a:pt x="4"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98" name="Freeform 631"/>
            <p:cNvSpPr>
              <a:spLocks noEditPoints="1"/>
            </p:cNvSpPr>
            <p:nvPr/>
          </p:nvSpPr>
          <p:spPr bwMode="auto">
            <a:xfrm>
              <a:off x="3614" y="1449"/>
              <a:ext cx="13" cy="5"/>
            </a:xfrm>
            <a:custGeom>
              <a:avLst/>
              <a:gdLst>
                <a:gd name="T0" fmla="*/ 1 w 5"/>
                <a:gd name="T1" fmla="*/ 2 h 2"/>
                <a:gd name="T2" fmla="*/ 0 w 5"/>
                <a:gd name="T3" fmla="*/ 2 h 2"/>
                <a:gd name="T4" fmla="*/ 0 w 5"/>
                <a:gd name="T5" fmla="*/ 1 h 2"/>
                <a:gd name="T6" fmla="*/ 0 w 5"/>
                <a:gd name="T7" fmla="*/ 0 h 2"/>
                <a:gd name="T8" fmla="*/ 1 w 5"/>
                <a:gd name="T9" fmla="*/ 0 h 2"/>
                <a:gd name="T10" fmla="*/ 4 w 5"/>
                <a:gd name="T11" fmla="*/ 0 h 2"/>
                <a:gd name="T12" fmla="*/ 5 w 5"/>
                <a:gd name="T13" fmla="*/ 1 h 2"/>
                <a:gd name="T14" fmla="*/ 5 w 5"/>
                <a:gd name="T15" fmla="*/ 1 h 2"/>
                <a:gd name="T16" fmla="*/ 5 w 5"/>
                <a:gd name="T17" fmla="*/ 1 h 2"/>
                <a:gd name="T18" fmla="*/ 5 w 5"/>
                <a:gd name="T19" fmla="*/ 2 h 2"/>
                <a:gd name="T20" fmla="*/ 5 w 5"/>
                <a:gd name="T21" fmla="*/ 2 h 2"/>
                <a:gd name="T22" fmla="*/ 5 w 5"/>
                <a:gd name="T23" fmla="*/ 2 h 2"/>
                <a:gd name="T24" fmla="*/ 1 w 5"/>
                <a:gd name="T25" fmla="*/ 2 h 2"/>
                <a:gd name="T26" fmla="*/ 1 w 5"/>
                <a:gd name="T27" fmla="*/ 1 h 2"/>
                <a:gd name="T28" fmla="*/ 1 w 5"/>
                <a:gd name="T29" fmla="*/ 2 h 2"/>
                <a:gd name="T30" fmla="*/ 4 w 5"/>
                <a:gd name="T31" fmla="*/ 2 h 2"/>
                <a:gd name="T32" fmla="*/ 4 w 5"/>
                <a:gd name="T33" fmla="*/ 1 h 2"/>
                <a:gd name="T34" fmla="*/ 4 w 5"/>
                <a:gd name="T35" fmla="*/ 1 h 2"/>
                <a:gd name="T36" fmla="*/ 4 w 5"/>
                <a:gd name="T37" fmla="*/ 1 h 2"/>
                <a:gd name="T38" fmla="*/ 1 w 5"/>
                <a:gd name="T3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2">
                  <a:moveTo>
                    <a:pt x="1" y="2"/>
                  </a:moveTo>
                  <a:cubicBezTo>
                    <a:pt x="1" y="2"/>
                    <a:pt x="0" y="2"/>
                    <a:pt x="0" y="2"/>
                  </a:cubicBezTo>
                  <a:cubicBezTo>
                    <a:pt x="0" y="2"/>
                    <a:pt x="0" y="1"/>
                    <a:pt x="0" y="1"/>
                  </a:cubicBezTo>
                  <a:cubicBezTo>
                    <a:pt x="0" y="1"/>
                    <a:pt x="0" y="1"/>
                    <a:pt x="0" y="0"/>
                  </a:cubicBezTo>
                  <a:cubicBezTo>
                    <a:pt x="0" y="0"/>
                    <a:pt x="0" y="0"/>
                    <a:pt x="1" y="0"/>
                  </a:cubicBezTo>
                  <a:cubicBezTo>
                    <a:pt x="4" y="0"/>
                    <a:pt x="4" y="0"/>
                    <a:pt x="4" y="0"/>
                  </a:cubicBezTo>
                  <a:cubicBezTo>
                    <a:pt x="4" y="0"/>
                    <a:pt x="5" y="0"/>
                    <a:pt x="5" y="1"/>
                  </a:cubicBezTo>
                  <a:cubicBezTo>
                    <a:pt x="5" y="1"/>
                    <a:pt x="5" y="1"/>
                    <a:pt x="5" y="1"/>
                  </a:cubicBezTo>
                  <a:cubicBezTo>
                    <a:pt x="5" y="1"/>
                    <a:pt x="5" y="1"/>
                    <a:pt x="5" y="1"/>
                  </a:cubicBezTo>
                  <a:cubicBezTo>
                    <a:pt x="5" y="1"/>
                    <a:pt x="5" y="2"/>
                    <a:pt x="5" y="2"/>
                  </a:cubicBezTo>
                  <a:cubicBezTo>
                    <a:pt x="5" y="2"/>
                    <a:pt x="5" y="2"/>
                    <a:pt x="5" y="2"/>
                  </a:cubicBezTo>
                  <a:cubicBezTo>
                    <a:pt x="5" y="2"/>
                    <a:pt x="5" y="2"/>
                    <a:pt x="5" y="2"/>
                  </a:cubicBezTo>
                  <a:cubicBezTo>
                    <a:pt x="5" y="2"/>
                    <a:pt x="1" y="2"/>
                    <a:pt x="1" y="2"/>
                  </a:cubicBezTo>
                  <a:close/>
                  <a:moveTo>
                    <a:pt x="1" y="1"/>
                  </a:moveTo>
                  <a:cubicBezTo>
                    <a:pt x="1" y="1"/>
                    <a:pt x="1" y="1"/>
                    <a:pt x="1" y="2"/>
                  </a:cubicBezTo>
                  <a:cubicBezTo>
                    <a:pt x="4" y="2"/>
                    <a:pt x="4" y="2"/>
                    <a:pt x="4" y="2"/>
                  </a:cubicBezTo>
                  <a:cubicBezTo>
                    <a:pt x="4" y="2"/>
                    <a:pt x="4" y="1"/>
                    <a:pt x="4" y="1"/>
                  </a:cubicBezTo>
                  <a:cubicBezTo>
                    <a:pt x="4" y="1"/>
                    <a:pt x="4" y="1"/>
                    <a:pt x="4" y="1"/>
                  </a:cubicBezTo>
                  <a:cubicBezTo>
                    <a:pt x="4" y="1"/>
                    <a:pt x="4" y="1"/>
                    <a:pt x="4" y="1"/>
                  </a:cubicBezTo>
                  <a:cubicBezTo>
                    <a:pt x="4"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99" name="Freeform 632"/>
            <p:cNvSpPr>
              <a:spLocks noEditPoints="1"/>
            </p:cNvSpPr>
            <p:nvPr/>
          </p:nvSpPr>
          <p:spPr bwMode="auto">
            <a:xfrm>
              <a:off x="3585" y="1441"/>
              <a:ext cx="12" cy="5"/>
            </a:xfrm>
            <a:custGeom>
              <a:avLst/>
              <a:gdLst>
                <a:gd name="T0" fmla="*/ 1 w 5"/>
                <a:gd name="T1" fmla="*/ 2 h 2"/>
                <a:gd name="T2" fmla="*/ 0 w 5"/>
                <a:gd name="T3" fmla="*/ 2 h 2"/>
                <a:gd name="T4" fmla="*/ 0 w 5"/>
                <a:gd name="T5" fmla="*/ 1 h 2"/>
                <a:gd name="T6" fmla="*/ 1 w 5"/>
                <a:gd name="T7" fmla="*/ 0 h 2"/>
                <a:gd name="T8" fmla="*/ 1 w 5"/>
                <a:gd name="T9" fmla="*/ 0 h 2"/>
                <a:gd name="T10" fmla="*/ 5 w 5"/>
                <a:gd name="T11" fmla="*/ 0 h 2"/>
                <a:gd name="T12" fmla="*/ 5 w 5"/>
                <a:gd name="T13" fmla="*/ 0 h 2"/>
                <a:gd name="T14" fmla="*/ 5 w 5"/>
                <a:gd name="T15" fmla="*/ 0 h 2"/>
                <a:gd name="T16" fmla="*/ 5 w 5"/>
                <a:gd name="T17" fmla="*/ 1 h 2"/>
                <a:gd name="T18" fmla="*/ 5 w 5"/>
                <a:gd name="T19" fmla="*/ 2 h 2"/>
                <a:gd name="T20" fmla="*/ 5 w 5"/>
                <a:gd name="T21" fmla="*/ 2 h 2"/>
                <a:gd name="T22" fmla="*/ 5 w 5"/>
                <a:gd name="T23" fmla="*/ 2 h 2"/>
                <a:gd name="T24" fmla="*/ 1 w 5"/>
                <a:gd name="T25" fmla="*/ 2 h 2"/>
                <a:gd name="T26" fmla="*/ 2 w 5"/>
                <a:gd name="T27" fmla="*/ 1 h 2"/>
                <a:gd name="T28" fmla="*/ 1 w 5"/>
                <a:gd name="T29" fmla="*/ 1 h 2"/>
                <a:gd name="T30" fmla="*/ 4 w 5"/>
                <a:gd name="T31" fmla="*/ 1 h 2"/>
                <a:gd name="T32" fmla="*/ 4 w 5"/>
                <a:gd name="T33" fmla="*/ 1 h 2"/>
                <a:gd name="T34" fmla="*/ 2 w 5"/>
                <a:gd name="T35"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2">
                  <a:moveTo>
                    <a:pt x="1" y="2"/>
                  </a:moveTo>
                  <a:cubicBezTo>
                    <a:pt x="1" y="2"/>
                    <a:pt x="0" y="2"/>
                    <a:pt x="0" y="2"/>
                  </a:cubicBezTo>
                  <a:cubicBezTo>
                    <a:pt x="0" y="2"/>
                    <a:pt x="0" y="2"/>
                    <a:pt x="0" y="1"/>
                  </a:cubicBezTo>
                  <a:cubicBezTo>
                    <a:pt x="1" y="1"/>
                    <a:pt x="1" y="1"/>
                    <a:pt x="1" y="0"/>
                  </a:cubicBezTo>
                  <a:cubicBezTo>
                    <a:pt x="1" y="0"/>
                    <a:pt x="1" y="0"/>
                    <a:pt x="1" y="0"/>
                  </a:cubicBezTo>
                  <a:cubicBezTo>
                    <a:pt x="2" y="0"/>
                    <a:pt x="4" y="0"/>
                    <a:pt x="5" y="0"/>
                  </a:cubicBezTo>
                  <a:cubicBezTo>
                    <a:pt x="5" y="0"/>
                    <a:pt x="5" y="0"/>
                    <a:pt x="5" y="0"/>
                  </a:cubicBezTo>
                  <a:cubicBezTo>
                    <a:pt x="5" y="0"/>
                    <a:pt x="5" y="0"/>
                    <a:pt x="5" y="0"/>
                  </a:cubicBezTo>
                  <a:cubicBezTo>
                    <a:pt x="5" y="1"/>
                    <a:pt x="5" y="1"/>
                    <a:pt x="5" y="1"/>
                  </a:cubicBezTo>
                  <a:cubicBezTo>
                    <a:pt x="5" y="1"/>
                    <a:pt x="5" y="2"/>
                    <a:pt x="5" y="2"/>
                  </a:cubicBezTo>
                  <a:cubicBezTo>
                    <a:pt x="5" y="2"/>
                    <a:pt x="5" y="2"/>
                    <a:pt x="5" y="2"/>
                  </a:cubicBezTo>
                  <a:cubicBezTo>
                    <a:pt x="5" y="2"/>
                    <a:pt x="5" y="2"/>
                    <a:pt x="5" y="2"/>
                  </a:cubicBezTo>
                  <a:cubicBezTo>
                    <a:pt x="5" y="2"/>
                    <a:pt x="1" y="2"/>
                    <a:pt x="1" y="2"/>
                  </a:cubicBezTo>
                  <a:close/>
                  <a:moveTo>
                    <a:pt x="2" y="1"/>
                  </a:moveTo>
                  <a:cubicBezTo>
                    <a:pt x="2" y="1"/>
                    <a:pt x="2" y="1"/>
                    <a:pt x="1" y="1"/>
                  </a:cubicBezTo>
                  <a:cubicBezTo>
                    <a:pt x="4" y="1"/>
                    <a:pt x="4" y="1"/>
                    <a:pt x="4" y="1"/>
                  </a:cubicBezTo>
                  <a:cubicBezTo>
                    <a:pt x="4" y="1"/>
                    <a:pt x="4" y="1"/>
                    <a:pt x="4" y="1"/>
                  </a:cubicBezTo>
                  <a:cubicBezTo>
                    <a:pt x="3"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00" name="Freeform 633"/>
            <p:cNvSpPr>
              <a:spLocks noEditPoints="1"/>
            </p:cNvSpPr>
            <p:nvPr/>
          </p:nvSpPr>
          <p:spPr bwMode="auto">
            <a:xfrm>
              <a:off x="3573" y="1441"/>
              <a:ext cx="12" cy="5"/>
            </a:xfrm>
            <a:custGeom>
              <a:avLst/>
              <a:gdLst>
                <a:gd name="T0" fmla="*/ 0 w 5"/>
                <a:gd name="T1" fmla="*/ 2 h 2"/>
                <a:gd name="T2" fmla="*/ 0 w 5"/>
                <a:gd name="T3" fmla="*/ 2 h 2"/>
                <a:gd name="T4" fmla="*/ 0 w 5"/>
                <a:gd name="T5" fmla="*/ 2 h 2"/>
                <a:gd name="T6" fmla="*/ 0 w 5"/>
                <a:gd name="T7" fmla="*/ 0 h 2"/>
                <a:gd name="T8" fmla="*/ 1 w 5"/>
                <a:gd name="T9" fmla="*/ 0 h 2"/>
                <a:gd name="T10" fmla="*/ 5 w 5"/>
                <a:gd name="T11" fmla="*/ 0 h 2"/>
                <a:gd name="T12" fmla="*/ 5 w 5"/>
                <a:gd name="T13" fmla="*/ 0 h 2"/>
                <a:gd name="T14" fmla="*/ 5 w 5"/>
                <a:gd name="T15" fmla="*/ 0 h 2"/>
                <a:gd name="T16" fmla="*/ 5 w 5"/>
                <a:gd name="T17" fmla="*/ 1 h 2"/>
                <a:gd name="T18" fmla="*/ 5 w 5"/>
                <a:gd name="T19" fmla="*/ 2 h 2"/>
                <a:gd name="T20" fmla="*/ 5 w 5"/>
                <a:gd name="T21" fmla="*/ 2 h 2"/>
                <a:gd name="T22" fmla="*/ 4 w 5"/>
                <a:gd name="T23" fmla="*/ 2 h 2"/>
                <a:gd name="T24" fmla="*/ 0 w 5"/>
                <a:gd name="T25" fmla="*/ 2 h 2"/>
                <a:gd name="T26" fmla="*/ 1 w 5"/>
                <a:gd name="T27" fmla="*/ 1 h 2"/>
                <a:gd name="T28" fmla="*/ 1 w 5"/>
                <a:gd name="T29" fmla="*/ 1 h 2"/>
                <a:gd name="T30" fmla="*/ 4 w 5"/>
                <a:gd name="T31" fmla="*/ 1 h 2"/>
                <a:gd name="T32" fmla="*/ 4 w 5"/>
                <a:gd name="T33" fmla="*/ 1 h 2"/>
                <a:gd name="T34" fmla="*/ 4 w 5"/>
                <a:gd name="T35" fmla="*/ 1 h 2"/>
                <a:gd name="T36" fmla="*/ 1 w 5"/>
                <a:gd name="T3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2">
                  <a:moveTo>
                    <a:pt x="0" y="2"/>
                  </a:moveTo>
                  <a:cubicBezTo>
                    <a:pt x="0" y="2"/>
                    <a:pt x="0" y="2"/>
                    <a:pt x="0" y="2"/>
                  </a:cubicBezTo>
                  <a:cubicBezTo>
                    <a:pt x="0" y="2"/>
                    <a:pt x="0" y="2"/>
                    <a:pt x="0" y="2"/>
                  </a:cubicBezTo>
                  <a:cubicBezTo>
                    <a:pt x="0" y="1"/>
                    <a:pt x="0" y="1"/>
                    <a:pt x="0" y="0"/>
                  </a:cubicBezTo>
                  <a:cubicBezTo>
                    <a:pt x="0" y="0"/>
                    <a:pt x="1" y="0"/>
                    <a:pt x="1" y="0"/>
                  </a:cubicBezTo>
                  <a:cubicBezTo>
                    <a:pt x="2" y="0"/>
                    <a:pt x="3" y="0"/>
                    <a:pt x="5" y="0"/>
                  </a:cubicBezTo>
                  <a:cubicBezTo>
                    <a:pt x="5" y="0"/>
                    <a:pt x="5" y="0"/>
                    <a:pt x="5" y="0"/>
                  </a:cubicBezTo>
                  <a:cubicBezTo>
                    <a:pt x="5" y="0"/>
                    <a:pt x="5" y="0"/>
                    <a:pt x="5" y="0"/>
                  </a:cubicBezTo>
                  <a:cubicBezTo>
                    <a:pt x="5" y="1"/>
                    <a:pt x="5" y="1"/>
                    <a:pt x="5" y="1"/>
                  </a:cubicBezTo>
                  <a:cubicBezTo>
                    <a:pt x="5" y="1"/>
                    <a:pt x="5" y="1"/>
                    <a:pt x="5" y="2"/>
                  </a:cubicBezTo>
                  <a:cubicBezTo>
                    <a:pt x="5" y="2"/>
                    <a:pt x="5" y="2"/>
                    <a:pt x="5" y="2"/>
                  </a:cubicBezTo>
                  <a:cubicBezTo>
                    <a:pt x="5" y="2"/>
                    <a:pt x="4" y="2"/>
                    <a:pt x="4" y="2"/>
                  </a:cubicBezTo>
                  <a:cubicBezTo>
                    <a:pt x="4" y="2"/>
                    <a:pt x="0" y="2"/>
                    <a:pt x="0" y="2"/>
                  </a:cubicBezTo>
                  <a:close/>
                  <a:moveTo>
                    <a:pt x="1" y="1"/>
                  </a:moveTo>
                  <a:cubicBezTo>
                    <a:pt x="1" y="1"/>
                    <a:pt x="1" y="1"/>
                    <a:pt x="1" y="1"/>
                  </a:cubicBezTo>
                  <a:cubicBezTo>
                    <a:pt x="4" y="1"/>
                    <a:pt x="4" y="1"/>
                    <a:pt x="4" y="1"/>
                  </a:cubicBezTo>
                  <a:cubicBezTo>
                    <a:pt x="4" y="1"/>
                    <a:pt x="4" y="1"/>
                    <a:pt x="4" y="1"/>
                  </a:cubicBezTo>
                  <a:cubicBezTo>
                    <a:pt x="4" y="1"/>
                    <a:pt x="4" y="1"/>
                    <a:pt x="4" y="1"/>
                  </a:cubicBezTo>
                  <a:cubicBezTo>
                    <a:pt x="3" y="1"/>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01" name="Freeform 634"/>
            <p:cNvSpPr/>
            <p:nvPr/>
          </p:nvSpPr>
          <p:spPr bwMode="auto">
            <a:xfrm>
              <a:off x="3543" y="1459"/>
              <a:ext cx="2"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1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1"/>
                    <a:pt x="0" y="1"/>
                  </a:cubicBezTo>
                  <a:cubicBezTo>
                    <a:pt x="0" y="1"/>
                    <a:pt x="0" y="0"/>
                    <a:pt x="1" y="0"/>
                  </a:cubicBezTo>
                  <a:cubicBezTo>
                    <a:pt x="1" y="0"/>
                    <a:pt x="1" y="0"/>
                    <a:pt x="1" y="0"/>
                  </a:cubicBezTo>
                  <a:cubicBezTo>
                    <a:pt x="1" y="0"/>
                    <a:pt x="1" y="0"/>
                    <a:pt x="1" y="0"/>
                  </a:cubicBezTo>
                  <a:cubicBezTo>
                    <a:pt x="1" y="1"/>
                    <a:pt x="1" y="1"/>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02" name="Freeform 635"/>
            <p:cNvSpPr/>
            <p:nvPr/>
          </p:nvSpPr>
          <p:spPr bwMode="auto">
            <a:xfrm>
              <a:off x="3548" y="1459"/>
              <a:ext cx="2"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1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1"/>
                    <a:pt x="0" y="1"/>
                  </a:cubicBezTo>
                  <a:cubicBezTo>
                    <a:pt x="0" y="1"/>
                    <a:pt x="0" y="1"/>
                    <a:pt x="0" y="0"/>
                  </a:cubicBezTo>
                  <a:cubicBezTo>
                    <a:pt x="1" y="0"/>
                    <a:pt x="1" y="0"/>
                    <a:pt x="1" y="0"/>
                  </a:cubicBezTo>
                  <a:cubicBezTo>
                    <a:pt x="1" y="0"/>
                    <a:pt x="1" y="1"/>
                    <a:pt x="1" y="1"/>
                  </a:cubicBezTo>
                  <a:cubicBezTo>
                    <a:pt x="1" y="1"/>
                    <a:pt x="0" y="1"/>
                    <a:pt x="0" y="1"/>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03" name="Freeform 636"/>
            <p:cNvSpPr/>
            <p:nvPr/>
          </p:nvSpPr>
          <p:spPr bwMode="auto">
            <a:xfrm>
              <a:off x="3553" y="1459"/>
              <a:ext cx="2"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1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0" y="0"/>
                    <a:pt x="0" y="0"/>
                    <a:pt x="0" y="0"/>
                  </a:cubicBezTo>
                  <a:cubicBezTo>
                    <a:pt x="0" y="0"/>
                    <a:pt x="0" y="0"/>
                    <a:pt x="1" y="0"/>
                  </a:cubicBezTo>
                  <a:cubicBezTo>
                    <a:pt x="1" y="0"/>
                    <a:pt x="1" y="1"/>
                    <a:pt x="1" y="1"/>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04" name="Freeform 637"/>
            <p:cNvSpPr/>
            <p:nvPr/>
          </p:nvSpPr>
          <p:spPr bwMode="auto">
            <a:xfrm>
              <a:off x="3558" y="1459"/>
              <a:ext cx="2"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1 h 2"/>
                <a:gd name="T12" fmla="*/ 1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0" y="0"/>
                    <a:pt x="0" y="0"/>
                    <a:pt x="0" y="0"/>
                  </a:cubicBezTo>
                  <a:cubicBezTo>
                    <a:pt x="1" y="0"/>
                    <a:pt x="1" y="0"/>
                    <a:pt x="1" y="0"/>
                  </a:cubicBezTo>
                  <a:cubicBezTo>
                    <a:pt x="1" y="0"/>
                    <a:pt x="1" y="0"/>
                    <a:pt x="1" y="1"/>
                  </a:cubicBezTo>
                  <a:cubicBezTo>
                    <a:pt x="1" y="2"/>
                    <a:pt x="1" y="2"/>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05" name="Freeform 638"/>
            <p:cNvSpPr/>
            <p:nvPr/>
          </p:nvSpPr>
          <p:spPr bwMode="auto">
            <a:xfrm>
              <a:off x="3563" y="1459"/>
              <a:ext cx="2" cy="5"/>
            </a:xfrm>
            <a:custGeom>
              <a:avLst/>
              <a:gdLst>
                <a:gd name="T0" fmla="*/ 1 w 1"/>
                <a:gd name="T1" fmla="*/ 2 h 2"/>
                <a:gd name="T2" fmla="*/ 0 w 1"/>
                <a:gd name="T3" fmla="*/ 2 h 2"/>
                <a:gd name="T4" fmla="*/ 0 w 1"/>
                <a:gd name="T5" fmla="*/ 2 h 2"/>
                <a:gd name="T6" fmla="*/ 1 w 1"/>
                <a:gd name="T7" fmla="*/ 0 h 2"/>
                <a:gd name="T8" fmla="*/ 1 w 1"/>
                <a:gd name="T9" fmla="*/ 0 h 2"/>
                <a:gd name="T10" fmla="*/ 1 w 1"/>
                <a:gd name="T11" fmla="*/ 1 h 2"/>
                <a:gd name="T12" fmla="*/ 1 w 1"/>
                <a:gd name="T13" fmla="*/ 2 h 2"/>
                <a:gd name="T14" fmla="*/ 1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1" y="2"/>
                  </a:moveTo>
                  <a:cubicBezTo>
                    <a:pt x="0" y="2"/>
                    <a:pt x="0" y="2"/>
                    <a:pt x="0" y="2"/>
                  </a:cubicBezTo>
                  <a:cubicBezTo>
                    <a:pt x="0" y="2"/>
                    <a:pt x="0" y="2"/>
                    <a:pt x="0" y="2"/>
                  </a:cubicBezTo>
                  <a:cubicBezTo>
                    <a:pt x="1" y="0"/>
                    <a:pt x="1" y="0"/>
                    <a:pt x="1" y="0"/>
                  </a:cubicBezTo>
                  <a:cubicBezTo>
                    <a:pt x="1" y="0"/>
                    <a:pt x="1" y="0"/>
                    <a:pt x="1" y="0"/>
                  </a:cubicBezTo>
                  <a:cubicBezTo>
                    <a:pt x="1" y="0"/>
                    <a:pt x="1" y="0"/>
                    <a:pt x="1" y="1"/>
                  </a:cubicBezTo>
                  <a:cubicBezTo>
                    <a:pt x="1" y="2"/>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06" name="Freeform 639"/>
            <p:cNvSpPr/>
            <p:nvPr/>
          </p:nvSpPr>
          <p:spPr bwMode="auto">
            <a:xfrm>
              <a:off x="3568" y="1459"/>
              <a:ext cx="5" cy="5"/>
            </a:xfrm>
            <a:custGeom>
              <a:avLst/>
              <a:gdLst>
                <a:gd name="T0" fmla="*/ 1 w 2"/>
                <a:gd name="T1" fmla="*/ 2 h 2"/>
                <a:gd name="T2" fmla="*/ 1 w 2"/>
                <a:gd name="T3" fmla="*/ 2 h 2"/>
                <a:gd name="T4" fmla="*/ 0 w 2"/>
                <a:gd name="T5" fmla="*/ 2 h 2"/>
                <a:gd name="T6" fmla="*/ 1 w 2"/>
                <a:gd name="T7" fmla="*/ 0 h 2"/>
                <a:gd name="T8" fmla="*/ 2 w 2"/>
                <a:gd name="T9" fmla="*/ 0 h 2"/>
                <a:gd name="T10" fmla="*/ 2 w 2"/>
                <a:gd name="T11" fmla="*/ 1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2"/>
                    <a:pt x="0" y="2"/>
                  </a:cubicBezTo>
                  <a:cubicBezTo>
                    <a:pt x="1" y="1"/>
                    <a:pt x="1" y="1"/>
                    <a:pt x="1" y="0"/>
                  </a:cubicBezTo>
                  <a:cubicBezTo>
                    <a:pt x="1" y="0"/>
                    <a:pt x="2" y="0"/>
                    <a:pt x="2" y="0"/>
                  </a:cubicBezTo>
                  <a:cubicBezTo>
                    <a:pt x="2" y="0"/>
                    <a:pt x="2" y="0"/>
                    <a:pt x="2" y="1"/>
                  </a:cubicBezTo>
                  <a:cubicBezTo>
                    <a:pt x="1"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07" name="Freeform 640"/>
            <p:cNvSpPr/>
            <p:nvPr/>
          </p:nvSpPr>
          <p:spPr bwMode="auto">
            <a:xfrm>
              <a:off x="3575" y="1459"/>
              <a:ext cx="5" cy="5"/>
            </a:xfrm>
            <a:custGeom>
              <a:avLst/>
              <a:gdLst>
                <a:gd name="T0" fmla="*/ 1 w 2"/>
                <a:gd name="T1" fmla="*/ 2 h 2"/>
                <a:gd name="T2" fmla="*/ 1 w 2"/>
                <a:gd name="T3" fmla="*/ 2 h 2"/>
                <a:gd name="T4" fmla="*/ 0 w 2"/>
                <a:gd name="T5" fmla="*/ 2 h 2"/>
                <a:gd name="T6" fmla="*/ 1 w 2"/>
                <a:gd name="T7" fmla="*/ 0 h 2"/>
                <a:gd name="T8" fmla="*/ 1 w 2"/>
                <a:gd name="T9" fmla="*/ 0 h 2"/>
                <a:gd name="T10" fmla="*/ 2 w 2"/>
                <a:gd name="T11" fmla="*/ 1 h 2"/>
                <a:gd name="T12" fmla="*/ 1 w 2"/>
                <a:gd name="T13" fmla="*/ 2 h 2"/>
                <a:gd name="T14" fmla="*/ 1 w 2"/>
                <a:gd name="T15" fmla="*/ 2 h 2"/>
                <a:gd name="T16" fmla="*/ 1 w 2"/>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1" y="2"/>
                  </a:moveTo>
                  <a:cubicBezTo>
                    <a:pt x="1" y="2"/>
                    <a:pt x="1" y="2"/>
                    <a:pt x="1" y="2"/>
                  </a:cubicBezTo>
                  <a:cubicBezTo>
                    <a:pt x="1" y="2"/>
                    <a:pt x="0" y="2"/>
                    <a:pt x="0" y="2"/>
                  </a:cubicBezTo>
                  <a:cubicBezTo>
                    <a:pt x="1" y="1"/>
                    <a:pt x="1" y="1"/>
                    <a:pt x="1" y="0"/>
                  </a:cubicBezTo>
                  <a:cubicBezTo>
                    <a:pt x="1" y="0"/>
                    <a:pt x="1" y="0"/>
                    <a:pt x="1" y="0"/>
                  </a:cubicBezTo>
                  <a:cubicBezTo>
                    <a:pt x="2" y="0"/>
                    <a:pt x="2" y="1"/>
                    <a:pt x="2" y="1"/>
                  </a:cubicBezTo>
                  <a:cubicBezTo>
                    <a:pt x="1" y="1"/>
                    <a:pt x="1" y="1"/>
                    <a:pt x="1" y="2"/>
                  </a:cubicBezTo>
                  <a:cubicBezTo>
                    <a:pt x="1" y="2"/>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08" name="Freeform 641"/>
            <p:cNvSpPr/>
            <p:nvPr/>
          </p:nvSpPr>
          <p:spPr bwMode="auto">
            <a:xfrm>
              <a:off x="3582" y="1459"/>
              <a:ext cx="5" cy="5"/>
            </a:xfrm>
            <a:custGeom>
              <a:avLst/>
              <a:gdLst>
                <a:gd name="T0" fmla="*/ 1 w 2"/>
                <a:gd name="T1" fmla="*/ 2 h 2"/>
                <a:gd name="T2" fmla="*/ 1 w 2"/>
                <a:gd name="T3" fmla="*/ 2 h 2"/>
                <a:gd name="T4" fmla="*/ 0 w 2"/>
                <a:gd name="T5" fmla="*/ 2 h 2"/>
                <a:gd name="T6" fmla="*/ 1 w 2"/>
                <a:gd name="T7" fmla="*/ 0 h 2"/>
                <a:gd name="T8" fmla="*/ 2 w 2"/>
                <a:gd name="T9" fmla="*/ 0 h 2"/>
                <a:gd name="T10" fmla="*/ 2 w 2"/>
                <a:gd name="T11" fmla="*/ 0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2"/>
                    <a:pt x="0" y="2"/>
                  </a:cubicBezTo>
                  <a:cubicBezTo>
                    <a:pt x="0" y="1"/>
                    <a:pt x="1" y="0"/>
                    <a:pt x="1" y="0"/>
                  </a:cubicBezTo>
                  <a:cubicBezTo>
                    <a:pt x="1" y="0"/>
                    <a:pt x="2" y="0"/>
                    <a:pt x="2" y="0"/>
                  </a:cubicBezTo>
                  <a:cubicBezTo>
                    <a:pt x="2" y="0"/>
                    <a:pt x="2" y="0"/>
                    <a:pt x="2" y="0"/>
                  </a:cubicBezTo>
                  <a:cubicBezTo>
                    <a:pt x="1"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09" name="Freeform 642"/>
            <p:cNvSpPr/>
            <p:nvPr/>
          </p:nvSpPr>
          <p:spPr bwMode="auto">
            <a:xfrm>
              <a:off x="3590" y="1459"/>
              <a:ext cx="2"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1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1" y="0"/>
                    <a:pt x="1" y="0"/>
                    <a:pt x="1" y="0"/>
                  </a:cubicBezTo>
                  <a:cubicBezTo>
                    <a:pt x="1" y="0"/>
                    <a:pt x="1" y="0"/>
                    <a:pt x="1" y="0"/>
                  </a:cubicBezTo>
                  <a:cubicBezTo>
                    <a:pt x="1" y="0"/>
                    <a:pt x="1" y="0"/>
                    <a:pt x="1" y="0"/>
                  </a:cubicBezTo>
                  <a:cubicBezTo>
                    <a:pt x="1" y="2"/>
                    <a:pt x="1" y="2"/>
                    <a:pt x="1"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10" name="Freeform 643"/>
            <p:cNvSpPr/>
            <p:nvPr/>
          </p:nvSpPr>
          <p:spPr bwMode="auto">
            <a:xfrm>
              <a:off x="3595" y="1459"/>
              <a:ext cx="2" cy="5"/>
            </a:xfrm>
            <a:custGeom>
              <a:avLst/>
              <a:gdLst>
                <a:gd name="T0" fmla="*/ 0 w 1"/>
                <a:gd name="T1" fmla="*/ 2 h 2"/>
                <a:gd name="T2" fmla="*/ 0 w 1"/>
                <a:gd name="T3" fmla="*/ 2 h 2"/>
                <a:gd name="T4" fmla="*/ 0 w 1"/>
                <a:gd name="T5" fmla="*/ 1 h 2"/>
                <a:gd name="T6" fmla="*/ 1 w 1"/>
                <a:gd name="T7" fmla="*/ 1 h 2"/>
                <a:gd name="T8" fmla="*/ 1 w 1"/>
                <a:gd name="T9" fmla="*/ 1 h 2"/>
                <a:gd name="T10" fmla="*/ 0 w 1"/>
                <a:gd name="T11" fmla="*/ 2 h 2"/>
                <a:gd name="T12" fmla="*/ 0 w 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2"/>
                  </a:moveTo>
                  <a:cubicBezTo>
                    <a:pt x="0" y="2"/>
                    <a:pt x="0" y="2"/>
                    <a:pt x="0" y="2"/>
                  </a:cubicBezTo>
                  <a:cubicBezTo>
                    <a:pt x="0" y="1"/>
                    <a:pt x="0" y="1"/>
                    <a:pt x="0" y="1"/>
                  </a:cubicBezTo>
                  <a:cubicBezTo>
                    <a:pt x="0" y="0"/>
                    <a:pt x="1" y="0"/>
                    <a:pt x="1" y="1"/>
                  </a:cubicBezTo>
                  <a:cubicBezTo>
                    <a:pt x="1" y="1"/>
                    <a:pt x="1" y="1"/>
                    <a:pt x="1" y="1"/>
                  </a:cubicBezTo>
                  <a:cubicBezTo>
                    <a:pt x="0" y="1"/>
                    <a:pt x="0"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11" name="Freeform 644"/>
            <p:cNvSpPr/>
            <p:nvPr/>
          </p:nvSpPr>
          <p:spPr bwMode="auto">
            <a:xfrm>
              <a:off x="3600" y="1459"/>
              <a:ext cx="2"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0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0" y="1"/>
                    <a:pt x="0" y="1"/>
                    <a:pt x="0" y="0"/>
                  </a:cubicBezTo>
                  <a:cubicBezTo>
                    <a:pt x="1" y="0"/>
                    <a:pt x="1" y="0"/>
                    <a:pt x="1" y="0"/>
                  </a:cubicBezTo>
                  <a:cubicBezTo>
                    <a:pt x="1" y="0"/>
                    <a:pt x="1" y="0"/>
                    <a:pt x="1" y="0"/>
                  </a:cubicBezTo>
                  <a:cubicBezTo>
                    <a:pt x="1" y="1"/>
                    <a:pt x="0"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12" name="Freeform 645"/>
            <p:cNvSpPr/>
            <p:nvPr/>
          </p:nvSpPr>
          <p:spPr bwMode="auto">
            <a:xfrm>
              <a:off x="3602" y="1459"/>
              <a:ext cx="3" cy="5"/>
            </a:xfrm>
            <a:custGeom>
              <a:avLst/>
              <a:gdLst>
                <a:gd name="T0" fmla="*/ 0 w 1"/>
                <a:gd name="T1" fmla="*/ 2 h 2"/>
                <a:gd name="T2" fmla="*/ 0 w 1"/>
                <a:gd name="T3" fmla="*/ 2 h 2"/>
                <a:gd name="T4" fmla="*/ 0 w 1"/>
                <a:gd name="T5" fmla="*/ 2 h 2"/>
                <a:gd name="T6" fmla="*/ 1 w 1"/>
                <a:gd name="T7" fmla="*/ 0 h 2"/>
                <a:gd name="T8" fmla="*/ 1 w 1"/>
                <a:gd name="T9" fmla="*/ 0 h 2"/>
                <a:gd name="T10" fmla="*/ 1 w 1"/>
                <a:gd name="T11" fmla="*/ 0 h 2"/>
                <a:gd name="T12" fmla="*/ 1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2"/>
                  </a:cubicBezTo>
                  <a:cubicBezTo>
                    <a:pt x="0" y="1"/>
                    <a:pt x="1" y="1"/>
                    <a:pt x="1" y="0"/>
                  </a:cubicBezTo>
                  <a:cubicBezTo>
                    <a:pt x="1" y="0"/>
                    <a:pt x="1" y="0"/>
                    <a:pt x="1" y="0"/>
                  </a:cubicBezTo>
                  <a:cubicBezTo>
                    <a:pt x="1" y="0"/>
                    <a:pt x="1" y="0"/>
                    <a:pt x="1" y="0"/>
                  </a:cubicBezTo>
                  <a:cubicBezTo>
                    <a:pt x="1" y="1"/>
                    <a:pt x="1" y="1"/>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13" name="Freeform 646"/>
            <p:cNvSpPr/>
            <p:nvPr/>
          </p:nvSpPr>
          <p:spPr bwMode="auto">
            <a:xfrm>
              <a:off x="3607" y="1459"/>
              <a:ext cx="5" cy="5"/>
            </a:xfrm>
            <a:custGeom>
              <a:avLst/>
              <a:gdLst>
                <a:gd name="T0" fmla="*/ 1 w 2"/>
                <a:gd name="T1" fmla="*/ 2 h 2"/>
                <a:gd name="T2" fmla="*/ 1 w 2"/>
                <a:gd name="T3" fmla="*/ 2 h 2"/>
                <a:gd name="T4" fmla="*/ 0 w 2"/>
                <a:gd name="T5" fmla="*/ 1 h 2"/>
                <a:gd name="T6" fmla="*/ 1 w 2"/>
                <a:gd name="T7" fmla="*/ 0 h 2"/>
                <a:gd name="T8" fmla="*/ 2 w 2"/>
                <a:gd name="T9" fmla="*/ 0 h 2"/>
                <a:gd name="T10" fmla="*/ 2 w 2"/>
                <a:gd name="T11" fmla="*/ 1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1"/>
                    <a:pt x="0" y="1"/>
                  </a:cubicBezTo>
                  <a:cubicBezTo>
                    <a:pt x="1" y="1"/>
                    <a:pt x="1" y="0"/>
                    <a:pt x="1" y="0"/>
                  </a:cubicBezTo>
                  <a:cubicBezTo>
                    <a:pt x="1" y="0"/>
                    <a:pt x="2" y="0"/>
                    <a:pt x="2" y="0"/>
                  </a:cubicBezTo>
                  <a:cubicBezTo>
                    <a:pt x="2" y="0"/>
                    <a:pt x="2" y="1"/>
                    <a:pt x="2" y="1"/>
                  </a:cubicBezTo>
                  <a:cubicBezTo>
                    <a:pt x="1"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14" name="Freeform 647"/>
            <p:cNvSpPr/>
            <p:nvPr/>
          </p:nvSpPr>
          <p:spPr bwMode="auto">
            <a:xfrm>
              <a:off x="3614" y="1459"/>
              <a:ext cx="3"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1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0" y="1"/>
                    <a:pt x="0" y="0"/>
                    <a:pt x="1" y="0"/>
                  </a:cubicBezTo>
                  <a:cubicBezTo>
                    <a:pt x="1" y="0"/>
                    <a:pt x="1" y="0"/>
                    <a:pt x="1" y="0"/>
                  </a:cubicBezTo>
                  <a:cubicBezTo>
                    <a:pt x="1" y="0"/>
                    <a:pt x="1" y="1"/>
                    <a:pt x="1" y="1"/>
                  </a:cubicBezTo>
                  <a:cubicBezTo>
                    <a:pt x="0" y="1"/>
                    <a:pt x="0" y="1"/>
                    <a:pt x="0" y="1"/>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15" name="Freeform 648"/>
            <p:cNvSpPr/>
            <p:nvPr/>
          </p:nvSpPr>
          <p:spPr bwMode="auto">
            <a:xfrm>
              <a:off x="3619" y="1459"/>
              <a:ext cx="3"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0" y="1"/>
                    <a:pt x="0" y="0"/>
                    <a:pt x="1" y="0"/>
                  </a:cubicBezTo>
                  <a:cubicBezTo>
                    <a:pt x="1" y="0"/>
                    <a:pt x="1" y="0"/>
                    <a:pt x="1" y="0"/>
                  </a:cubicBezTo>
                  <a:cubicBezTo>
                    <a:pt x="1" y="0"/>
                    <a:pt x="1" y="0"/>
                    <a:pt x="1" y="0"/>
                  </a:cubicBezTo>
                  <a:cubicBezTo>
                    <a:pt x="1" y="1"/>
                    <a:pt x="1"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16" name="Freeform 649"/>
            <p:cNvSpPr/>
            <p:nvPr/>
          </p:nvSpPr>
          <p:spPr bwMode="auto">
            <a:xfrm>
              <a:off x="3624" y="1459"/>
              <a:ext cx="3"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1"/>
                    <a:pt x="0" y="1"/>
                  </a:cubicBezTo>
                  <a:cubicBezTo>
                    <a:pt x="1" y="0"/>
                    <a:pt x="1" y="0"/>
                    <a:pt x="1" y="0"/>
                  </a:cubicBezTo>
                  <a:cubicBezTo>
                    <a:pt x="1" y="0"/>
                    <a:pt x="1" y="0"/>
                    <a:pt x="1" y="0"/>
                  </a:cubicBezTo>
                  <a:cubicBezTo>
                    <a:pt x="1" y="0"/>
                    <a:pt x="1" y="0"/>
                    <a:pt x="1" y="0"/>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17" name="Freeform 650"/>
            <p:cNvSpPr/>
            <p:nvPr/>
          </p:nvSpPr>
          <p:spPr bwMode="auto">
            <a:xfrm>
              <a:off x="3627" y="1459"/>
              <a:ext cx="5" cy="5"/>
            </a:xfrm>
            <a:custGeom>
              <a:avLst/>
              <a:gdLst>
                <a:gd name="T0" fmla="*/ 1 w 2"/>
                <a:gd name="T1" fmla="*/ 2 h 2"/>
                <a:gd name="T2" fmla="*/ 1 w 2"/>
                <a:gd name="T3" fmla="*/ 2 h 2"/>
                <a:gd name="T4" fmla="*/ 0 w 2"/>
                <a:gd name="T5" fmla="*/ 1 h 2"/>
                <a:gd name="T6" fmla="*/ 2 w 2"/>
                <a:gd name="T7" fmla="*/ 0 h 2"/>
                <a:gd name="T8" fmla="*/ 2 w 2"/>
                <a:gd name="T9" fmla="*/ 0 h 2"/>
                <a:gd name="T10" fmla="*/ 2 w 2"/>
                <a:gd name="T11" fmla="*/ 0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1"/>
                    <a:pt x="0" y="1"/>
                  </a:cubicBezTo>
                  <a:cubicBezTo>
                    <a:pt x="1" y="1"/>
                    <a:pt x="1" y="0"/>
                    <a:pt x="2" y="0"/>
                  </a:cubicBezTo>
                  <a:cubicBezTo>
                    <a:pt x="2" y="0"/>
                    <a:pt x="2" y="0"/>
                    <a:pt x="2" y="0"/>
                  </a:cubicBezTo>
                  <a:cubicBezTo>
                    <a:pt x="2" y="0"/>
                    <a:pt x="2" y="0"/>
                    <a:pt x="2" y="0"/>
                  </a:cubicBezTo>
                  <a:cubicBezTo>
                    <a:pt x="2"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18" name="Freeform 651"/>
            <p:cNvSpPr/>
            <p:nvPr/>
          </p:nvSpPr>
          <p:spPr bwMode="auto">
            <a:xfrm>
              <a:off x="3632" y="1459"/>
              <a:ext cx="5" cy="5"/>
            </a:xfrm>
            <a:custGeom>
              <a:avLst/>
              <a:gdLst>
                <a:gd name="T0" fmla="*/ 0 w 2"/>
                <a:gd name="T1" fmla="*/ 2 h 2"/>
                <a:gd name="T2" fmla="*/ 0 w 2"/>
                <a:gd name="T3" fmla="*/ 2 h 2"/>
                <a:gd name="T4" fmla="*/ 0 w 2"/>
                <a:gd name="T5" fmla="*/ 1 h 2"/>
                <a:gd name="T6" fmla="*/ 1 w 2"/>
                <a:gd name="T7" fmla="*/ 0 h 2"/>
                <a:gd name="T8" fmla="*/ 2 w 2"/>
                <a:gd name="T9" fmla="*/ 0 h 2"/>
                <a:gd name="T10" fmla="*/ 2 w 2"/>
                <a:gd name="T11" fmla="*/ 1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1"/>
                  </a:cubicBezTo>
                  <a:cubicBezTo>
                    <a:pt x="0" y="1"/>
                    <a:pt x="1" y="1"/>
                    <a:pt x="1" y="0"/>
                  </a:cubicBezTo>
                  <a:cubicBezTo>
                    <a:pt x="1" y="0"/>
                    <a:pt x="1" y="0"/>
                    <a:pt x="2" y="0"/>
                  </a:cubicBezTo>
                  <a:cubicBezTo>
                    <a:pt x="2" y="0"/>
                    <a:pt x="2" y="1"/>
                    <a:pt x="2" y="1"/>
                  </a:cubicBezTo>
                  <a:cubicBezTo>
                    <a:pt x="1" y="1"/>
                    <a:pt x="1" y="1"/>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19" name="Freeform 652"/>
            <p:cNvSpPr/>
            <p:nvPr/>
          </p:nvSpPr>
          <p:spPr bwMode="auto">
            <a:xfrm>
              <a:off x="3637" y="1459"/>
              <a:ext cx="5" cy="5"/>
            </a:xfrm>
            <a:custGeom>
              <a:avLst/>
              <a:gdLst>
                <a:gd name="T0" fmla="*/ 0 w 2"/>
                <a:gd name="T1" fmla="*/ 2 h 2"/>
                <a:gd name="T2" fmla="*/ 0 w 2"/>
                <a:gd name="T3" fmla="*/ 2 h 2"/>
                <a:gd name="T4" fmla="*/ 0 w 2"/>
                <a:gd name="T5" fmla="*/ 1 h 2"/>
                <a:gd name="T6" fmla="*/ 1 w 2"/>
                <a:gd name="T7" fmla="*/ 0 h 2"/>
                <a:gd name="T8" fmla="*/ 1 w 2"/>
                <a:gd name="T9" fmla="*/ 0 h 2"/>
                <a:gd name="T10" fmla="*/ 1 w 2"/>
                <a:gd name="T11" fmla="*/ 0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1"/>
                    <a:pt x="0" y="1"/>
                  </a:cubicBezTo>
                  <a:cubicBezTo>
                    <a:pt x="1" y="0"/>
                    <a:pt x="1" y="0"/>
                    <a:pt x="1" y="0"/>
                  </a:cubicBezTo>
                  <a:cubicBezTo>
                    <a:pt x="1" y="0"/>
                    <a:pt x="1" y="0"/>
                    <a:pt x="1" y="0"/>
                  </a:cubicBezTo>
                  <a:cubicBezTo>
                    <a:pt x="2" y="0"/>
                    <a:pt x="2" y="0"/>
                    <a:pt x="1" y="0"/>
                  </a:cubicBezTo>
                  <a:cubicBezTo>
                    <a:pt x="1" y="2"/>
                    <a:pt x="1" y="2"/>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20" name="Freeform 653"/>
            <p:cNvSpPr/>
            <p:nvPr/>
          </p:nvSpPr>
          <p:spPr bwMode="auto">
            <a:xfrm>
              <a:off x="3642" y="1459"/>
              <a:ext cx="4" cy="5"/>
            </a:xfrm>
            <a:custGeom>
              <a:avLst/>
              <a:gdLst>
                <a:gd name="T0" fmla="*/ 0 w 2"/>
                <a:gd name="T1" fmla="*/ 2 h 2"/>
                <a:gd name="T2" fmla="*/ 0 w 2"/>
                <a:gd name="T3" fmla="*/ 2 h 2"/>
                <a:gd name="T4" fmla="*/ 0 w 2"/>
                <a:gd name="T5" fmla="*/ 1 h 2"/>
                <a:gd name="T6" fmla="*/ 1 w 2"/>
                <a:gd name="T7" fmla="*/ 0 h 2"/>
                <a:gd name="T8" fmla="*/ 2 w 2"/>
                <a:gd name="T9" fmla="*/ 0 h 2"/>
                <a:gd name="T10" fmla="*/ 2 w 2"/>
                <a:gd name="T11" fmla="*/ 0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1"/>
                  </a:cubicBezTo>
                  <a:cubicBezTo>
                    <a:pt x="0" y="1"/>
                    <a:pt x="1" y="0"/>
                    <a:pt x="1" y="0"/>
                  </a:cubicBezTo>
                  <a:cubicBezTo>
                    <a:pt x="1" y="0"/>
                    <a:pt x="2" y="0"/>
                    <a:pt x="2" y="0"/>
                  </a:cubicBezTo>
                  <a:cubicBezTo>
                    <a:pt x="2" y="0"/>
                    <a:pt x="2" y="0"/>
                    <a:pt x="2" y="0"/>
                  </a:cubicBezTo>
                  <a:cubicBezTo>
                    <a:pt x="1" y="1"/>
                    <a:pt x="1" y="1"/>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21" name="Freeform 654"/>
            <p:cNvSpPr/>
            <p:nvPr/>
          </p:nvSpPr>
          <p:spPr bwMode="auto">
            <a:xfrm>
              <a:off x="3560" y="1344"/>
              <a:ext cx="37" cy="52"/>
            </a:xfrm>
            <a:custGeom>
              <a:avLst/>
              <a:gdLst>
                <a:gd name="T0" fmla="*/ 1 w 15"/>
                <a:gd name="T1" fmla="*/ 21 h 21"/>
                <a:gd name="T2" fmla="*/ 0 w 15"/>
                <a:gd name="T3" fmla="*/ 21 h 21"/>
                <a:gd name="T4" fmla="*/ 14 w 15"/>
                <a:gd name="T5" fmla="*/ 0 h 21"/>
                <a:gd name="T6" fmla="*/ 15 w 15"/>
                <a:gd name="T7" fmla="*/ 1 h 21"/>
                <a:gd name="T8" fmla="*/ 1 w 15"/>
                <a:gd name="T9" fmla="*/ 21 h 21"/>
              </a:gdLst>
              <a:ahLst/>
              <a:cxnLst>
                <a:cxn ang="0">
                  <a:pos x="T0" y="T1"/>
                </a:cxn>
                <a:cxn ang="0">
                  <a:pos x="T2" y="T3"/>
                </a:cxn>
                <a:cxn ang="0">
                  <a:pos x="T4" y="T5"/>
                </a:cxn>
                <a:cxn ang="0">
                  <a:pos x="T6" y="T7"/>
                </a:cxn>
                <a:cxn ang="0">
                  <a:pos x="T8" y="T9"/>
                </a:cxn>
              </a:cxnLst>
              <a:rect l="0" t="0" r="r" b="b"/>
              <a:pathLst>
                <a:path w="15" h="21">
                  <a:moveTo>
                    <a:pt x="1" y="21"/>
                  </a:moveTo>
                  <a:cubicBezTo>
                    <a:pt x="0" y="21"/>
                    <a:pt x="0" y="21"/>
                    <a:pt x="0" y="21"/>
                  </a:cubicBezTo>
                  <a:cubicBezTo>
                    <a:pt x="4" y="14"/>
                    <a:pt x="9" y="7"/>
                    <a:pt x="14" y="0"/>
                  </a:cubicBezTo>
                  <a:cubicBezTo>
                    <a:pt x="15" y="1"/>
                    <a:pt x="15" y="1"/>
                    <a:pt x="15" y="1"/>
                  </a:cubicBezTo>
                  <a:cubicBezTo>
                    <a:pt x="10" y="7"/>
                    <a:pt x="5" y="14"/>
                    <a:pt x="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22" name="Freeform 655"/>
            <p:cNvSpPr/>
            <p:nvPr/>
          </p:nvSpPr>
          <p:spPr bwMode="auto">
            <a:xfrm>
              <a:off x="3577" y="1344"/>
              <a:ext cx="37" cy="52"/>
            </a:xfrm>
            <a:custGeom>
              <a:avLst/>
              <a:gdLst>
                <a:gd name="T0" fmla="*/ 1 w 15"/>
                <a:gd name="T1" fmla="*/ 21 h 21"/>
                <a:gd name="T2" fmla="*/ 0 w 15"/>
                <a:gd name="T3" fmla="*/ 21 h 21"/>
                <a:gd name="T4" fmla="*/ 14 w 15"/>
                <a:gd name="T5" fmla="*/ 0 h 21"/>
                <a:gd name="T6" fmla="*/ 15 w 15"/>
                <a:gd name="T7" fmla="*/ 1 h 21"/>
                <a:gd name="T8" fmla="*/ 1 w 15"/>
                <a:gd name="T9" fmla="*/ 21 h 21"/>
              </a:gdLst>
              <a:ahLst/>
              <a:cxnLst>
                <a:cxn ang="0">
                  <a:pos x="T0" y="T1"/>
                </a:cxn>
                <a:cxn ang="0">
                  <a:pos x="T2" y="T3"/>
                </a:cxn>
                <a:cxn ang="0">
                  <a:pos x="T4" y="T5"/>
                </a:cxn>
                <a:cxn ang="0">
                  <a:pos x="T6" y="T7"/>
                </a:cxn>
                <a:cxn ang="0">
                  <a:pos x="T8" y="T9"/>
                </a:cxn>
              </a:cxnLst>
              <a:rect l="0" t="0" r="r" b="b"/>
              <a:pathLst>
                <a:path w="15" h="21">
                  <a:moveTo>
                    <a:pt x="1" y="21"/>
                  </a:moveTo>
                  <a:cubicBezTo>
                    <a:pt x="0" y="21"/>
                    <a:pt x="0" y="21"/>
                    <a:pt x="0" y="21"/>
                  </a:cubicBezTo>
                  <a:cubicBezTo>
                    <a:pt x="5" y="14"/>
                    <a:pt x="9" y="7"/>
                    <a:pt x="14" y="0"/>
                  </a:cubicBezTo>
                  <a:cubicBezTo>
                    <a:pt x="15" y="1"/>
                    <a:pt x="15" y="1"/>
                    <a:pt x="15" y="1"/>
                  </a:cubicBezTo>
                  <a:cubicBezTo>
                    <a:pt x="10" y="8"/>
                    <a:pt x="5" y="14"/>
                    <a:pt x="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23" name="Freeform 656"/>
            <p:cNvSpPr/>
            <p:nvPr/>
          </p:nvSpPr>
          <p:spPr bwMode="auto">
            <a:xfrm>
              <a:off x="3619" y="1369"/>
              <a:ext cx="20" cy="27"/>
            </a:xfrm>
            <a:custGeom>
              <a:avLst/>
              <a:gdLst>
                <a:gd name="T0" fmla="*/ 1 w 8"/>
                <a:gd name="T1" fmla="*/ 11 h 11"/>
                <a:gd name="T2" fmla="*/ 0 w 8"/>
                <a:gd name="T3" fmla="*/ 11 h 11"/>
                <a:gd name="T4" fmla="*/ 7 w 8"/>
                <a:gd name="T5" fmla="*/ 0 h 11"/>
                <a:gd name="T6" fmla="*/ 8 w 8"/>
                <a:gd name="T7" fmla="*/ 1 h 11"/>
                <a:gd name="T8" fmla="*/ 1 w 8"/>
                <a:gd name="T9" fmla="*/ 11 h 11"/>
              </a:gdLst>
              <a:ahLst/>
              <a:cxnLst>
                <a:cxn ang="0">
                  <a:pos x="T0" y="T1"/>
                </a:cxn>
                <a:cxn ang="0">
                  <a:pos x="T2" y="T3"/>
                </a:cxn>
                <a:cxn ang="0">
                  <a:pos x="T4" y="T5"/>
                </a:cxn>
                <a:cxn ang="0">
                  <a:pos x="T6" y="T7"/>
                </a:cxn>
                <a:cxn ang="0">
                  <a:pos x="T8" y="T9"/>
                </a:cxn>
              </a:cxnLst>
              <a:rect l="0" t="0" r="r" b="b"/>
              <a:pathLst>
                <a:path w="8" h="11">
                  <a:moveTo>
                    <a:pt x="1" y="11"/>
                  </a:moveTo>
                  <a:cubicBezTo>
                    <a:pt x="0" y="11"/>
                    <a:pt x="0" y="11"/>
                    <a:pt x="0" y="11"/>
                  </a:cubicBezTo>
                  <a:cubicBezTo>
                    <a:pt x="3" y="7"/>
                    <a:pt x="5" y="4"/>
                    <a:pt x="7" y="0"/>
                  </a:cubicBezTo>
                  <a:cubicBezTo>
                    <a:pt x="8" y="1"/>
                    <a:pt x="8" y="1"/>
                    <a:pt x="8" y="1"/>
                  </a:cubicBezTo>
                  <a:cubicBezTo>
                    <a:pt x="5" y="4"/>
                    <a:pt x="3" y="8"/>
                    <a:pt x="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24" name="Freeform 657"/>
            <p:cNvSpPr>
              <a:spLocks noEditPoints="1"/>
            </p:cNvSpPr>
            <p:nvPr/>
          </p:nvSpPr>
          <p:spPr bwMode="auto">
            <a:xfrm>
              <a:off x="3545" y="1339"/>
              <a:ext cx="101" cy="70"/>
            </a:xfrm>
            <a:custGeom>
              <a:avLst/>
              <a:gdLst>
                <a:gd name="T0" fmla="*/ 1 w 41"/>
                <a:gd name="T1" fmla="*/ 25 h 28"/>
                <a:gd name="T2" fmla="*/ 1 w 41"/>
                <a:gd name="T3" fmla="*/ 10 h 28"/>
                <a:gd name="T4" fmla="*/ 3 w 41"/>
                <a:gd name="T5" fmla="*/ 0 h 28"/>
                <a:gd name="T6" fmla="*/ 9 w 41"/>
                <a:gd name="T7" fmla="*/ 0 h 28"/>
                <a:gd name="T8" fmla="*/ 38 w 41"/>
                <a:gd name="T9" fmla="*/ 0 h 28"/>
                <a:gd name="T10" fmla="*/ 40 w 41"/>
                <a:gd name="T11" fmla="*/ 6 h 28"/>
                <a:gd name="T12" fmla="*/ 40 w 41"/>
                <a:gd name="T13" fmla="*/ 19 h 28"/>
                <a:gd name="T14" fmla="*/ 40 w 41"/>
                <a:gd name="T15" fmla="*/ 26 h 28"/>
                <a:gd name="T16" fmla="*/ 35 w 41"/>
                <a:gd name="T17" fmla="*/ 28 h 28"/>
                <a:gd name="T18" fmla="*/ 32 w 41"/>
                <a:gd name="T19" fmla="*/ 28 h 28"/>
                <a:gd name="T20" fmla="*/ 11 w 41"/>
                <a:gd name="T21" fmla="*/ 28 h 28"/>
                <a:gd name="T22" fmla="*/ 6 w 41"/>
                <a:gd name="T23" fmla="*/ 28 h 28"/>
                <a:gd name="T24" fmla="*/ 3 w 41"/>
                <a:gd name="T25" fmla="*/ 1 h 28"/>
                <a:gd name="T26" fmla="*/ 2 w 41"/>
                <a:gd name="T27" fmla="*/ 1 h 28"/>
                <a:gd name="T28" fmla="*/ 1 w 41"/>
                <a:gd name="T29" fmla="*/ 11 h 28"/>
                <a:gd name="T30" fmla="*/ 6 w 41"/>
                <a:gd name="T31" fmla="*/ 28 h 28"/>
                <a:gd name="T32" fmla="*/ 11 w 41"/>
                <a:gd name="T33" fmla="*/ 27 h 28"/>
                <a:gd name="T34" fmla="*/ 32 w 41"/>
                <a:gd name="T35" fmla="*/ 28 h 28"/>
                <a:gd name="T36" fmla="*/ 35 w 41"/>
                <a:gd name="T37" fmla="*/ 28 h 28"/>
                <a:gd name="T38" fmla="*/ 40 w 41"/>
                <a:gd name="T39" fmla="*/ 26 h 28"/>
                <a:gd name="T40" fmla="*/ 40 w 41"/>
                <a:gd name="T41" fmla="*/ 19 h 28"/>
                <a:gd name="T42" fmla="*/ 40 w 41"/>
                <a:gd name="T43" fmla="*/ 6 h 28"/>
                <a:gd name="T44" fmla="*/ 38 w 41"/>
                <a:gd name="T45" fmla="*/ 1 h 28"/>
                <a:gd name="T46" fmla="*/ 9 w 41"/>
                <a:gd name="T47" fmla="*/ 1 h 28"/>
                <a:gd name="T48" fmla="*/ 7 w 41"/>
                <a:gd name="T49" fmla="*/ 24 h 28"/>
                <a:gd name="T50" fmla="*/ 3 w 41"/>
                <a:gd name="T51" fmla="*/ 23 h 28"/>
                <a:gd name="T52" fmla="*/ 3 w 41"/>
                <a:gd name="T53" fmla="*/ 9 h 28"/>
                <a:gd name="T54" fmla="*/ 4 w 41"/>
                <a:gd name="T55" fmla="*/ 2 h 28"/>
                <a:gd name="T56" fmla="*/ 38 w 41"/>
                <a:gd name="T57" fmla="*/ 3 h 28"/>
                <a:gd name="T58" fmla="*/ 38 w 41"/>
                <a:gd name="T59" fmla="*/ 5 h 28"/>
                <a:gd name="T60" fmla="*/ 38 w 41"/>
                <a:gd name="T61" fmla="*/ 24 h 28"/>
                <a:gd name="T62" fmla="*/ 7 w 41"/>
                <a:gd name="T63" fmla="*/ 24 h 28"/>
                <a:gd name="T64" fmla="*/ 7 w 41"/>
                <a:gd name="T65" fmla="*/ 23 h 28"/>
                <a:gd name="T66" fmla="*/ 12 w 41"/>
                <a:gd name="T67" fmla="*/ 23 h 28"/>
                <a:gd name="T68" fmla="*/ 37 w 41"/>
                <a:gd name="T69" fmla="*/ 5 h 28"/>
                <a:gd name="T70" fmla="*/ 37 w 41"/>
                <a:gd name="T71" fmla="*/ 3 h 28"/>
                <a:gd name="T72" fmla="*/ 4 w 41"/>
                <a:gd name="T73" fmla="*/ 3 h 28"/>
                <a:gd name="T74" fmla="*/ 4 w 41"/>
                <a:gd name="T75" fmla="*/ 9 h 28"/>
                <a:gd name="T76" fmla="*/ 4 w 41"/>
                <a:gd name="T77" fmla="*/ 2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 h="28">
                  <a:moveTo>
                    <a:pt x="6" y="28"/>
                  </a:moveTo>
                  <a:cubicBezTo>
                    <a:pt x="5" y="28"/>
                    <a:pt x="1" y="28"/>
                    <a:pt x="1" y="25"/>
                  </a:cubicBezTo>
                  <a:cubicBezTo>
                    <a:pt x="1" y="11"/>
                    <a:pt x="1" y="11"/>
                    <a:pt x="1" y="11"/>
                  </a:cubicBezTo>
                  <a:cubicBezTo>
                    <a:pt x="1" y="11"/>
                    <a:pt x="1" y="10"/>
                    <a:pt x="1" y="10"/>
                  </a:cubicBezTo>
                  <a:cubicBezTo>
                    <a:pt x="0" y="6"/>
                    <a:pt x="0" y="2"/>
                    <a:pt x="2" y="1"/>
                  </a:cubicBezTo>
                  <a:cubicBezTo>
                    <a:pt x="2" y="0"/>
                    <a:pt x="2" y="0"/>
                    <a:pt x="3" y="0"/>
                  </a:cubicBezTo>
                  <a:cubicBezTo>
                    <a:pt x="4" y="0"/>
                    <a:pt x="5" y="0"/>
                    <a:pt x="6" y="0"/>
                  </a:cubicBezTo>
                  <a:cubicBezTo>
                    <a:pt x="7" y="0"/>
                    <a:pt x="8" y="0"/>
                    <a:pt x="9" y="0"/>
                  </a:cubicBezTo>
                  <a:cubicBezTo>
                    <a:pt x="10" y="0"/>
                    <a:pt x="11" y="0"/>
                    <a:pt x="12" y="0"/>
                  </a:cubicBezTo>
                  <a:cubicBezTo>
                    <a:pt x="38" y="0"/>
                    <a:pt x="38" y="0"/>
                    <a:pt x="38" y="0"/>
                  </a:cubicBezTo>
                  <a:cubicBezTo>
                    <a:pt x="39" y="0"/>
                    <a:pt x="39" y="0"/>
                    <a:pt x="40" y="1"/>
                  </a:cubicBezTo>
                  <a:cubicBezTo>
                    <a:pt x="41" y="2"/>
                    <a:pt x="41" y="4"/>
                    <a:pt x="40" y="6"/>
                  </a:cubicBezTo>
                  <a:cubicBezTo>
                    <a:pt x="40" y="6"/>
                    <a:pt x="40" y="7"/>
                    <a:pt x="40" y="7"/>
                  </a:cubicBezTo>
                  <a:cubicBezTo>
                    <a:pt x="40" y="19"/>
                    <a:pt x="40" y="19"/>
                    <a:pt x="40" y="19"/>
                  </a:cubicBezTo>
                  <a:cubicBezTo>
                    <a:pt x="40" y="19"/>
                    <a:pt x="40" y="20"/>
                    <a:pt x="40" y="21"/>
                  </a:cubicBezTo>
                  <a:cubicBezTo>
                    <a:pt x="40" y="23"/>
                    <a:pt x="40" y="24"/>
                    <a:pt x="40" y="26"/>
                  </a:cubicBezTo>
                  <a:cubicBezTo>
                    <a:pt x="40" y="26"/>
                    <a:pt x="40" y="27"/>
                    <a:pt x="40" y="27"/>
                  </a:cubicBezTo>
                  <a:cubicBezTo>
                    <a:pt x="39" y="28"/>
                    <a:pt x="37" y="28"/>
                    <a:pt x="35" y="28"/>
                  </a:cubicBezTo>
                  <a:cubicBezTo>
                    <a:pt x="34" y="28"/>
                    <a:pt x="34" y="28"/>
                    <a:pt x="34" y="28"/>
                  </a:cubicBezTo>
                  <a:cubicBezTo>
                    <a:pt x="33" y="28"/>
                    <a:pt x="33" y="28"/>
                    <a:pt x="32" y="28"/>
                  </a:cubicBezTo>
                  <a:cubicBezTo>
                    <a:pt x="29" y="28"/>
                    <a:pt x="25" y="28"/>
                    <a:pt x="22" y="28"/>
                  </a:cubicBezTo>
                  <a:cubicBezTo>
                    <a:pt x="18" y="28"/>
                    <a:pt x="15" y="28"/>
                    <a:pt x="11" y="28"/>
                  </a:cubicBezTo>
                  <a:cubicBezTo>
                    <a:pt x="11" y="28"/>
                    <a:pt x="10" y="28"/>
                    <a:pt x="9" y="28"/>
                  </a:cubicBezTo>
                  <a:cubicBezTo>
                    <a:pt x="8" y="28"/>
                    <a:pt x="7" y="28"/>
                    <a:pt x="6" y="28"/>
                  </a:cubicBezTo>
                  <a:close/>
                  <a:moveTo>
                    <a:pt x="6" y="1"/>
                  </a:moveTo>
                  <a:cubicBezTo>
                    <a:pt x="5" y="1"/>
                    <a:pt x="4" y="1"/>
                    <a:pt x="3" y="1"/>
                  </a:cubicBezTo>
                  <a:cubicBezTo>
                    <a:pt x="3" y="1"/>
                    <a:pt x="3" y="1"/>
                    <a:pt x="3" y="1"/>
                  </a:cubicBezTo>
                  <a:cubicBezTo>
                    <a:pt x="3" y="1"/>
                    <a:pt x="2" y="1"/>
                    <a:pt x="2" y="1"/>
                  </a:cubicBezTo>
                  <a:cubicBezTo>
                    <a:pt x="1" y="3"/>
                    <a:pt x="1" y="7"/>
                    <a:pt x="1" y="10"/>
                  </a:cubicBezTo>
                  <a:cubicBezTo>
                    <a:pt x="1" y="10"/>
                    <a:pt x="1" y="11"/>
                    <a:pt x="1" y="11"/>
                  </a:cubicBezTo>
                  <a:cubicBezTo>
                    <a:pt x="1" y="25"/>
                    <a:pt x="1" y="25"/>
                    <a:pt x="1" y="25"/>
                  </a:cubicBezTo>
                  <a:cubicBezTo>
                    <a:pt x="1" y="27"/>
                    <a:pt x="3" y="28"/>
                    <a:pt x="6" y="28"/>
                  </a:cubicBezTo>
                  <a:cubicBezTo>
                    <a:pt x="7" y="28"/>
                    <a:pt x="8" y="28"/>
                    <a:pt x="9" y="28"/>
                  </a:cubicBezTo>
                  <a:cubicBezTo>
                    <a:pt x="10" y="27"/>
                    <a:pt x="11" y="27"/>
                    <a:pt x="11" y="27"/>
                  </a:cubicBezTo>
                  <a:cubicBezTo>
                    <a:pt x="15" y="27"/>
                    <a:pt x="18" y="27"/>
                    <a:pt x="22" y="28"/>
                  </a:cubicBezTo>
                  <a:cubicBezTo>
                    <a:pt x="25" y="28"/>
                    <a:pt x="29" y="28"/>
                    <a:pt x="32" y="28"/>
                  </a:cubicBezTo>
                  <a:cubicBezTo>
                    <a:pt x="33" y="28"/>
                    <a:pt x="33" y="28"/>
                    <a:pt x="34" y="28"/>
                  </a:cubicBezTo>
                  <a:cubicBezTo>
                    <a:pt x="34" y="28"/>
                    <a:pt x="34" y="28"/>
                    <a:pt x="35" y="28"/>
                  </a:cubicBezTo>
                  <a:cubicBezTo>
                    <a:pt x="37" y="28"/>
                    <a:pt x="39" y="28"/>
                    <a:pt x="39" y="27"/>
                  </a:cubicBezTo>
                  <a:cubicBezTo>
                    <a:pt x="40" y="26"/>
                    <a:pt x="40" y="26"/>
                    <a:pt x="40" y="26"/>
                  </a:cubicBezTo>
                  <a:cubicBezTo>
                    <a:pt x="40" y="24"/>
                    <a:pt x="40" y="23"/>
                    <a:pt x="40" y="21"/>
                  </a:cubicBezTo>
                  <a:cubicBezTo>
                    <a:pt x="40" y="20"/>
                    <a:pt x="40" y="19"/>
                    <a:pt x="40" y="19"/>
                  </a:cubicBezTo>
                  <a:cubicBezTo>
                    <a:pt x="40" y="7"/>
                    <a:pt x="40" y="7"/>
                    <a:pt x="40" y="7"/>
                  </a:cubicBezTo>
                  <a:cubicBezTo>
                    <a:pt x="40" y="7"/>
                    <a:pt x="40" y="6"/>
                    <a:pt x="40" y="6"/>
                  </a:cubicBezTo>
                  <a:cubicBezTo>
                    <a:pt x="40" y="4"/>
                    <a:pt x="40" y="2"/>
                    <a:pt x="39" y="1"/>
                  </a:cubicBezTo>
                  <a:cubicBezTo>
                    <a:pt x="39" y="1"/>
                    <a:pt x="38" y="1"/>
                    <a:pt x="38" y="1"/>
                  </a:cubicBezTo>
                  <a:cubicBezTo>
                    <a:pt x="12" y="1"/>
                    <a:pt x="12" y="1"/>
                    <a:pt x="12" y="1"/>
                  </a:cubicBezTo>
                  <a:cubicBezTo>
                    <a:pt x="11" y="1"/>
                    <a:pt x="10" y="1"/>
                    <a:pt x="9" y="1"/>
                  </a:cubicBezTo>
                  <a:cubicBezTo>
                    <a:pt x="8" y="1"/>
                    <a:pt x="7" y="1"/>
                    <a:pt x="6" y="1"/>
                  </a:cubicBezTo>
                  <a:close/>
                  <a:moveTo>
                    <a:pt x="7" y="24"/>
                  </a:moveTo>
                  <a:cubicBezTo>
                    <a:pt x="6" y="24"/>
                    <a:pt x="5" y="24"/>
                    <a:pt x="5" y="24"/>
                  </a:cubicBezTo>
                  <a:cubicBezTo>
                    <a:pt x="4" y="24"/>
                    <a:pt x="3" y="24"/>
                    <a:pt x="3" y="23"/>
                  </a:cubicBezTo>
                  <a:cubicBezTo>
                    <a:pt x="3" y="10"/>
                    <a:pt x="3" y="10"/>
                    <a:pt x="3" y="10"/>
                  </a:cubicBezTo>
                  <a:cubicBezTo>
                    <a:pt x="3" y="10"/>
                    <a:pt x="3" y="9"/>
                    <a:pt x="3" y="9"/>
                  </a:cubicBezTo>
                  <a:cubicBezTo>
                    <a:pt x="3" y="6"/>
                    <a:pt x="3" y="4"/>
                    <a:pt x="3" y="3"/>
                  </a:cubicBezTo>
                  <a:cubicBezTo>
                    <a:pt x="4" y="3"/>
                    <a:pt x="4" y="2"/>
                    <a:pt x="4" y="2"/>
                  </a:cubicBezTo>
                  <a:cubicBezTo>
                    <a:pt x="37" y="2"/>
                    <a:pt x="37" y="2"/>
                    <a:pt x="37" y="2"/>
                  </a:cubicBezTo>
                  <a:cubicBezTo>
                    <a:pt x="37" y="2"/>
                    <a:pt x="38" y="3"/>
                    <a:pt x="38" y="3"/>
                  </a:cubicBezTo>
                  <a:cubicBezTo>
                    <a:pt x="38" y="3"/>
                    <a:pt x="38" y="4"/>
                    <a:pt x="38" y="5"/>
                  </a:cubicBezTo>
                  <a:cubicBezTo>
                    <a:pt x="38" y="5"/>
                    <a:pt x="38" y="5"/>
                    <a:pt x="38" y="5"/>
                  </a:cubicBezTo>
                  <a:cubicBezTo>
                    <a:pt x="38" y="23"/>
                    <a:pt x="38" y="23"/>
                    <a:pt x="38" y="23"/>
                  </a:cubicBezTo>
                  <a:cubicBezTo>
                    <a:pt x="38" y="23"/>
                    <a:pt x="38" y="24"/>
                    <a:pt x="38" y="24"/>
                  </a:cubicBezTo>
                  <a:cubicBezTo>
                    <a:pt x="11" y="24"/>
                    <a:pt x="11" y="24"/>
                    <a:pt x="11" y="24"/>
                  </a:cubicBezTo>
                  <a:cubicBezTo>
                    <a:pt x="10" y="24"/>
                    <a:pt x="9" y="24"/>
                    <a:pt x="7" y="24"/>
                  </a:cubicBezTo>
                  <a:close/>
                  <a:moveTo>
                    <a:pt x="4" y="23"/>
                  </a:moveTo>
                  <a:cubicBezTo>
                    <a:pt x="4" y="23"/>
                    <a:pt x="5" y="23"/>
                    <a:pt x="7" y="23"/>
                  </a:cubicBezTo>
                  <a:cubicBezTo>
                    <a:pt x="9" y="23"/>
                    <a:pt x="10" y="23"/>
                    <a:pt x="11" y="23"/>
                  </a:cubicBezTo>
                  <a:cubicBezTo>
                    <a:pt x="12" y="23"/>
                    <a:pt x="12" y="23"/>
                    <a:pt x="12" y="23"/>
                  </a:cubicBezTo>
                  <a:cubicBezTo>
                    <a:pt x="37" y="23"/>
                    <a:pt x="37" y="23"/>
                    <a:pt x="37" y="23"/>
                  </a:cubicBezTo>
                  <a:cubicBezTo>
                    <a:pt x="37" y="5"/>
                    <a:pt x="37" y="5"/>
                    <a:pt x="37" y="5"/>
                  </a:cubicBezTo>
                  <a:cubicBezTo>
                    <a:pt x="37" y="5"/>
                    <a:pt x="37" y="5"/>
                    <a:pt x="37" y="4"/>
                  </a:cubicBezTo>
                  <a:cubicBezTo>
                    <a:pt x="37" y="4"/>
                    <a:pt x="37" y="3"/>
                    <a:pt x="37" y="3"/>
                  </a:cubicBezTo>
                  <a:cubicBezTo>
                    <a:pt x="33" y="3"/>
                    <a:pt x="33" y="3"/>
                    <a:pt x="33" y="3"/>
                  </a:cubicBezTo>
                  <a:cubicBezTo>
                    <a:pt x="4" y="3"/>
                    <a:pt x="4" y="3"/>
                    <a:pt x="4" y="3"/>
                  </a:cubicBezTo>
                  <a:cubicBezTo>
                    <a:pt x="4" y="3"/>
                    <a:pt x="4" y="3"/>
                    <a:pt x="4" y="3"/>
                  </a:cubicBezTo>
                  <a:cubicBezTo>
                    <a:pt x="3" y="4"/>
                    <a:pt x="4" y="7"/>
                    <a:pt x="4" y="9"/>
                  </a:cubicBezTo>
                  <a:cubicBezTo>
                    <a:pt x="4" y="9"/>
                    <a:pt x="4" y="10"/>
                    <a:pt x="4" y="10"/>
                  </a:cubicBezTo>
                  <a:lnTo>
                    <a:pt x="4"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25" name="Freeform 658"/>
            <p:cNvSpPr/>
            <p:nvPr/>
          </p:nvSpPr>
          <p:spPr bwMode="auto">
            <a:xfrm>
              <a:off x="3570" y="1411"/>
              <a:ext cx="54" cy="18"/>
            </a:xfrm>
            <a:custGeom>
              <a:avLst/>
              <a:gdLst>
                <a:gd name="T0" fmla="*/ 1 w 22"/>
                <a:gd name="T1" fmla="*/ 7 h 7"/>
                <a:gd name="T2" fmla="*/ 0 w 22"/>
                <a:gd name="T3" fmla="*/ 7 h 7"/>
                <a:gd name="T4" fmla="*/ 0 w 22"/>
                <a:gd name="T5" fmla="*/ 6 h 7"/>
                <a:gd name="T6" fmla="*/ 0 w 22"/>
                <a:gd name="T7" fmla="*/ 5 h 7"/>
                <a:gd name="T8" fmla="*/ 2 w 22"/>
                <a:gd name="T9" fmla="*/ 5 h 7"/>
                <a:gd name="T10" fmla="*/ 2 w 22"/>
                <a:gd name="T11" fmla="*/ 5 h 7"/>
                <a:gd name="T12" fmla="*/ 4 w 22"/>
                <a:gd name="T13" fmla="*/ 5 h 7"/>
                <a:gd name="T14" fmla="*/ 5 w 22"/>
                <a:gd name="T15" fmla="*/ 4 h 7"/>
                <a:gd name="T16" fmla="*/ 5 w 22"/>
                <a:gd name="T17" fmla="*/ 4 h 7"/>
                <a:gd name="T18" fmla="*/ 5 w 22"/>
                <a:gd name="T19" fmla="*/ 2 h 7"/>
                <a:gd name="T20" fmla="*/ 5 w 22"/>
                <a:gd name="T21" fmla="*/ 1 h 7"/>
                <a:gd name="T22" fmla="*/ 5 w 22"/>
                <a:gd name="T23" fmla="*/ 0 h 7"/>
                <a:gd name="T24" fmla="*/ 6 w 22"/>
                <a:gd name="T25" fmla="*/ 1 h 7"/>
                <a:gd name="T26" fmla="*/ 6 w 22"/>
                <a:gd name="T27" fmla="*/ 2 h 7"/>
                <a:gd name="T28" fmla="*/ 6 w 22"/>
                <a:gd name="T29" fmla="*/ 4 h 7"/>
                <a:gd name="T30" fmla="*/ 6 w 22"/>
                <a:gd name="T31" fmla="*/ 5 h 7"/>
                <a:gd name="T32" fmla="*/ 4 w 22"/>
                <a:gd name="T33" fmla="*/ 5 h 7"/>
                <a:gd name="T34" fmla="*/ 3 w 22"/>
                <a:gd name="T35" fmla="*/ 6 h 7"/>
                <a:gd name="T36" fmla="*/ 2 w 22"/>
                <a:gd name="T37" fmla="*/ 6 h 7"/>
                <a:gd name="T38" fmla="*/ 0 w 22"/>
                <a:gd name="T39" fmla="*/ 6 h 7"/>
                <a:gd name="T40" fmla="*/ 0 w 22"/>
                <a:gd name="T41" fmla="*/ 6 h 7"/>
                <a:gd name="T42" fmla="*/ 0 w 22"/>
                <a:gd name="T43" fmla="*/ 7 h 7"/>
                <a:gd name="T44" fmla="*/ 1 w 22"/>
                <a:gd name="T45" fmla="*/ 7 h 7"/>
                <a:gd name="T46" fmla="*/ 21 w 22"/>
                <a:gd name="T47" fmla="*/ 7 h 7"/>
                <a:gd name="T48" fmla="*/ 21 w 22"/>
                <a:gd name="T49" fmla="*/ 6 h 7"/>
                <a:gd name="T50" fmla="*/ 20 w 22"/>
                <a:gd name="T51" fmla="*/ 5 h 7"/>
                <a:gd name="T52" fmla="*/ 16 w 22"/>
                <a:gd name="T53" fmla="*/ 5 h 7"/>
                <a:gd name="T54" fmla="*/ 15 w 22"/>
                <a:gd name="T55" fmla="*/ 5 h 7"/>
                <a:gd name="T56" fmla="*/ 15 w 22"/>
                <a:gd name="T57" fmla="*/ 3 h 7"/>
                <a:gd name="T58" fmla="*/ 15 w 22"/>
                <a:gd name="T59" fmla="*/ 3 h 7"/>
                <a:gd name="T60" fmla="*/ 15 w 22"/>
                <a:gd name="T61" fmla="*/ 3 h 7"/>
                <a:gd name="T62" fmla="*/ 15 w 22"/>
                <a:gd name="T63" fmla="*/ 1 h 7"/>
                <a:gd name="T64" fmla="*/ 16 w 22"/>
                <a:gd name="T65" fmla="*/ 0 h 7"/>
                <a:gd name="T66" fmla="*/ 16 w 22"/>
                <a:gd name="T67" fmla="*/ 1 h 7"/>
                <a:gd name="T68" fmla="*/ 16 w 22"/>
                <a:gd name="T69" fmla="*/ 3 h 7"/>
                <a:gd name="T70" fmla="*/ 16 w 22"/>
                <a:gd name="T71" fmla="*/ 3 h 7"/>
                <a:gd name="T72" fmla="*/ 16 w 22"/>
                <a:gd name="T73" fmla="*/ 3 h 7"/>
                <a:gd name="T74" fmla="*/ 16 w 22"/>
                <a:gd name="T75" fmla="*/ 4 h 7"/>
                <a:gd name="T76" fmla="*/ 16 w 22"/>
                <a:gd name="T77" fmla="*/ 4 h 7"/>
                <a:gd name="T78" fmla="*/ 20 w 22"/>
                <a:gd name="T79" fmla="*/ 4 h 7"/>
                <a:gd name="T80" fmla="*/ 22 w 22"/>
                <a:gd name="T81" fmla="*/ 6 h 7"/>
                <a:gd name="T82" fmla="*/ 21 w 22"/>
                <a:gd name="T83" fmla="*/ 7 h 7"/>
                <a:gd name="T84" fmla="*/ 1 w 22"/>
                <a:gd name="T85" fmla="*/ 7 h 7"/>
                <a:gd name="T86" fmla="*/ 1 w 22"/>
                <a:gd name="T8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 h="7">
                  <a:moveTo>
                    <a:pt x="1" y="7"/>
                  </a:moveTo>
                  <a:cubicBezTo>
                    <a:pt x="0" y="7"/>
                    <a:pt x="0" y="7"/>
                    <a:pt x="0" y="7"/>
                  </a:cubicBezTo>
                  <a:cubicBezTo>
                    <a:pt x="0" y="7"/>
                    <a:pt x="0" y="7"/>
                    <a:pt x="0" y="6"/>
                  </a:cubicBezTo>
                  <a:cubicBezTo>
                    <a:pt x="0" y="6"/>
                    <a:pt x="0" y="5"/>
                    <a:pt x="0" y="5"/>
                  </a:cubicBezTo>
                  <a:cubicBezTo>
                    <a:pt x="0" y="5"/>
                    <a:pt x="1" y="5"/>
                    <a:pt x="2" y="5"/>
                  </a:cubicBezTo>
                  <a:cubicBezTo>
                    <a:pt x="2" y="5"/>
                    <a:pt x="2" y="5"/>
                    <a:pt x="2" y="5"/>
                  </a:cubicBezTo>
                  <a:cubicBezTo>
                    <a:pt x="3" y="5"/>
                    <a:pt x="3" y="5"/>
                    <a:pt x="4" y="5"/>
                  </a:cubicBezTo>
                  <a:cubicBezTo>
                    <a:pt x="4" y="5"/>
                    <a:pt x="5" y="5"/>
                    <a:pt x="5" y="4"/>
                  </a:cubicBezTo>
                  <a:cubicBezTo>
                    <a:pt x="5" y="4"/>
                    <a:pt x="5" y="4"/>
                    <a:pt x="5" y="4"/>
                  </a:cubicBezTo>
                  <a:cubicBezTo>
                    <a:pt x="5" y="3"/>
                    <a:pt x="5" y="3"/>
                    <a:pt x="5" y="2"/>
                  </a:cubicBezTo>
                  <a:cubicBezTo>
                    <a:pt x="5" y="2"/>
                    <a:pt x="5" y="1"/>
                    <a:pt x="5" y="1"/>
                  </a:cubicBezTo>
                  <a:cubicBezTo>
                    <a:pt x="5" y="1"/>
                    <a:pt x="5" y="0"/>
                    <a:pt x="5" y="0"/>
                  </a:cubicBezTo>
                  <a:cubicBezTo>
                    <a:pt x="6" y="0"/>
                    <a:pt x="6" y="1"/>
                    <a:pt x="6" y="1"/>
                  </a:cubicBezTo>
                  <a:cubicBezTo>
                    <a:pt x="6" y="1"/>
                    <a:pt x="6" y="2"/>
                    <a:pt x="6" y="2"/>
                  </a:cubicBezTo>
                  <a:cubicBezTo>
                    <a:pt x="6" y="3"/>
                    <a:pt x="6" y="3"/>
                    <a:pt x="6" y="4"/>
                  </a:cubicBezTo>
                  <a:cubicBezTo>
                    <a:pt x="6" y="4"/>
                    <a:pt x="6" y="5"/>
                    <a:pt x="6" y="5"/>
                  </a:cubicBezTo>
                  <a:cubicBezTo>
                    <a:pt x="5" y="5"/>
                    <a:pt x="4" y="5"/>
                    <a:pt x="4" y="5"/>
                  </a:cubicBezTo>
                  <a:cubicBezTo>
                    <a:pt x="3" y="5"/>
                    <a:pt x="3" y="5"/>
                    <a:pt x="3" y="6"/>
                  </a:cubicBezTo>
                  <a:cubicBezTo>
                    <a:pt x="2" y="6"/>
                    <a:pt x="2" y="6"/>
                    <a:pt x="2" y="6"/>
                  </a:cubicBezTo>
                  <a:cubicBezTo>
                    <a:pt x="1" y="5"/>
                    <a:pt x="1" y="5"/>
                    <a:pt x="0" y="6"/>
                  </a:cubicBezTo>
                  <a:cubicBezTo>
                    <a:pt x="0" y="6"/>
                    <a:pt x="0" y="6"/>
                    <a:pt x="0" y="6"/>
                  </a:cubicBezTo>
                  <a:cubicBezTo>
                    <a:pt x="0" y="6"/>
                    <a:pt x="0" y="6"/>
                    <a:pt x="0" y="7"/>
                  </a:cubicBezTo>
                  <a:cubicBezTo>
                    <a:pt x="0" y="7"/>
                    <a:pt x="1" y="7"/>
                    <a:pt x="1" y="7"/>
                  </a:cubicBezTo>
                  <a:cubicBezTo>
                    <a:pt x="21" y="7"/>
                    <a:pt x="21" y="7"/>
                    <a:pt x="21" y="7"/>
                  </a:cubicBezTo>
                  <a:cubicBezTo>
                    <a:pt x="21" y="6"/>
                    <a:pt x="21" y="6"/>
                    <a:pt x="21" y="6"/>
                  </a:cubicBezTo>
                  <a:cubicBezTo>
                    <a:pt x="20" y="6"/>
                    <a:pt x="20" y="5"/>
                    <a:pt x="20" y="5"/>
                  </a:cubicBezTo>
                  <a:cubicBezTo>
                    <a:pt x="16" y="5"/>
                    <a:pt x="16" y="5"/>
                    <a:pt x="16" y="5"/>
                  </a:cubicBezTo>
                  <a:cubicBezTo>
                    <a:pt x="16" y="5"/>
                    <a:pt x="16" y="5"/>
                    <a:pt x="15" y="5"/>
                  </a:cubicBezTo>
                  <a:cubicBezTo>
                    <a:pt x="15" y="5"/>
                    <a:pt x="15" y="4"/>
                    <a:pt x="15" y="3"/>
                  </a:cubicBezTo>
                  <a:cubicBezTo>
                    <a:pt x="15" y="3"/>
                    <a:pt x="15" y="3"/>
                    <a:pt x="15" y="3"/>
                  </a:cubicBezTo>
                  <a:cubicBezTo>
                    <a:pt x="15" y="3"/>
                    <a:pt x="15" y="3"/>
                    <a:pt x="15" y="3"/>
                  </a:cubicBezTo>
                  <a:cubicBezTo>
                    <a:pt x="15" y="2"/>
                    <a:pt x="15" y="1"/>
                    <a:pt x="15" y="1"/>
                  </a:cubicBezTo>
                  <a:cubicBezTo>
                    <a:pt x="15" y="1"/>
                    <a:pt x="15" y="0"/>
                    <a:pt x="16" y="0"/>
                  </a:cubicBezTo>
                  <a:cubicBezTo>
                    <a:pt x="16" y="0"/>
                    <a:pt x="16" y="1"/>
                    <a:pt x="16" y="1"/>
                  </a:cubicBezTo>
                  <a:cubicBezTo>
                    <a:pt x="16" y="1"/>
                    <a:pt x="16" y="2"/>
                    <a:pt x="16" y="3"/>
                  </a:cubicBezTo>
                  <a:cubicBezTo>
                    <a:pt x="16" y="3"/>
                    <a:pt x="16" y="3"/>
                    <a:pt x="16" y="3"/>
                  </a:cubicBezTo>
                  <a:cubicBezTo>
                    <a:pt x="16" y="3"/>
                    <a:pt x="16" y="3"/>
                    <a:pt x="16" y="3"/>
                  </a:cubicBezTo>
                  <a:cubicBezTo>
                    <a:pt x="16" y="4"/>
                    <a:pt x="16" y="4"/>
                    <a:pt x="16" y="4"/>
                  </a:cubicBezTo>
                  <a:cubicBezTo>
                    <a:pt x="16" y="4"/>
                    <a:pt x="16" y="4"/>
                    <a:pt x="16" y="4"/>
                  </a:cubicBezTo>
                  <a:cubicBezTo>
                    <a:pt x="20" y="4"/>
                    <a:pt x="20" y="4"/>
                    <a:pt x="20" y="4"/>
                  </a:cubicBezTo>
                  <a:cubicBezTo>
                    <a:pt x="21" y="4"/>
                    <a:pt x="22" y="6"/>
                    <a:pt x="22" y="6"/>
                  </a:cubicBezTo>
                  <a:cubicBezTo>
                    <a:pt x="22" y="7"/>
                    <a:pt x="21" y="7"/>
                    <a:pt x="21" y="7"/>
                  </a:cubicBezTo>
                  <a:cubicBezTo>
                    <a:pt x="1" y="7"/>
                    <a:pt x="1" y="7"/>
                    <a:pt x="1" y="7"/>
                  </a:cubicBezTo>
                  <a:cubicBezTo>
                    <a:pt x="1" y="7"/>
                    <a:pt x="1" y="7"/>
                    <a:pt x="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26" name="Freeform 659"/>
            <p:cNvSpPr/>
            <p:nvPr/>
          </p:nvSpPr>
          <p:spPr bwMode="auto">
            <a:xfrm>
              <a:off x="3548" y="1401"/>
              <a:ext cx="98" cy="13"/>
            </a:xfrm>
            <a:custGeom>
              <a:avLst/>
              <a:gdLst>
                <a:gd name="T0" fmla="*/ 13 w 40"/>
                <a:gd name="T1" fmla="*/ 5 h 5"/>
                <a:gd name="T2" fmla="*/ 4 w 40"/>
                <a:gd name="T3" fmla="*/ 5 h 5"/>
                <a:gd name="T4" fmla="*/ 1 w 40"/>
                <a:gd name="T5" fmla="*/ 4 h 5"/>
                <a:gd name="T6" fmla="*/ 0 w 40"/>
                <a:gd name="T7" fmla="*/ 1 h 5"/>
                <a:gd name="T8" fmla="*/ 0 w 40"/>
                <a:gd name="T9" fmla="*/ 0 h 5"/>
                <a:gd name="T10" fmla="*/ 1 w 40"/>
                <a:gd name="T11" fmla="*/ 1 h 5"/>
                <a:gd name="T12" fmla="*/ 1 w 40"/>
                <a:gd name="T13" fmla="*/ 4 h 5"/>
                <a:gd name="T14" fmla="*/ 4 w 40"/>
                <a:gd name="T15" fmla="*/ 4 h 5"/>
                <a:gd name="T16" fmla="*/ 37 w 40"/>
                <a:gd name="T17" fmla="*/ 4 h 5"/>
                <a:gd name="T18" fmla="*/ 38 w 40"/>
                <a:gd name="T19" fmla="*/ 4 h 5"/>
                <a:gd name="T20" fmla="*/ 39 w 40"/>
                <a:gd name="T21" fmla="*/ 1 h 5"/>
                <a:gd name="T22" fmla="*/ 39 w 40"/>
                <a:gd name="T23" fmla="*/ 1 h 5"/>
                <a:gd name="T24" fmla="*/ 40 w 40"/>
                <a:gd name="T25" fmla="*/ 1 h 5"/>
                <a:gd name="T26" fmla="*/ 39 w 40"/>
                <a:gd name="T27" fmla="*/ 4 h 5"/>
                <a:gd name="T28" fmla="*/ 37 w 40"/>
                <a:gd name="T29" fmla="*/ 5 h 5"/>
                <a:gd name="T30" fmla="*/ 13 w 40"/>
                <a:gd name="T3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5">
                  <a:moveTo>
                    <a:pt x="13" y="5"/>
                  </a:moveTo>
                  <a:cubicBezTo>
                    <a:pt x="10" y="5"/>
                    <a:pt x="7" y="5"/>
                    <a:pt x="4" y="5"/>
                  </a:cubicBezTo>
                  <a:cubicBezTo>
                    <a:pt x="2" y="5"/>
                    <a:pt x="1" y="5"/>
                    <a:pt x="1" y="4"/>
                  </a:cubicBezTo>
                  <a:cubicBezTo>
                    <a:pt x="0" y="3"/>
                    <a:pt x="0" y="2"/>
                    <a:pt x="0" y="1"/>
                  </a:cubicBezTo>
                  <a:cubicBezTo>
                    <a:pt x="0" y="1"/>
                    <a:pt x="0" y="0"/>
                    <a:pt x="0" y="0"/>
                  </a:cubicBezTo>
                  <a:cubicBezTo>
                    <a:pt x="0" y="0"/>
                    <a:pt x="1" y="1"/>
                    <a:pt x="1" y="1"/>
                  </a:cubicBezTo>
                  <a:cubicBezTo>
                    <a:pt x="1" y="2"/>
                    <a:pt x="1" y="3"/>
                    <a:pt x="1" y="4"/>
                  </a:cubicBezTo>
                  <a:cubicBezTo>
                    <a:pt x="2" y="4"/>
                    <a:pt x="2" y="4"/>
                    <a:pt x="4" y="4"/>
                  </a:cubicBezTo>
                  <a:cubicBezTo>
                    <a:pt x="15" y="4"/>
                    <a:pt x="34" y="4"/>
                    <a:pt x="37" y="4"/>
                  </a:cubicBezTo>
                  <a:cubicBezTo>
                    <a:pt x="37" y="4"/>
                    <a:pt x="38" y="4"/>
                    <a:pt x="38" y="4"/>
                  </a:cubicBezTo>
                  <a:cubicBezTo>
                    <a:pt x="39" y="3"/>
                    <a:pt x="39" y="2"/>
                    <a:pt x="39" y="1"/>
                  </a:cubicBezTo>
                  <a:cubicBezTo>
                    <a:pt x="39" y="1"/>
                    <a:pt x="39" y="1"/>
                    <a:pt x="39" y="1"/>
                  </a:cubicBezTo>
                  <a:cubicBezTo>
                    <a:pt x="39" y="1"/>
                    <a:pt x="39" y="1"/>
                    <a:pt x="40" y="1"/>
                  </a:cubicBezTo>
                  <a:cubicBezTo>
                    <a:pt x="40" y="2"/>
                    <a:pt x="40" y="4"/>
                    <a:pt x="39" y="4"/>
                  </a:cubicBezTo>
                  <a:cubicBezTo>
                    <a:pt x="38" y="5"/>
                    <a:pt x="38" y="5"/>
                    <a:pt x="37" y="5"/>
                  </a:cubicBezTo>
                  <a:cubicBezTo>
                    <a:pt x="34" y="5"/>
                    <a:pt x="23" y="5"/>
                    <a:pt x="1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27" name="Freeform 660"/>
            <p:cNvSpPr/>
            <p:nvPr/>
          </p:nvSpPr>
          <p:spPr bwMode="auto">
            <a:xfrm>
              <a:off x="3550" y="1409"/>
              <a:ext cx="3" cy="2"/>
            </a:xfrm>
            <a:custGeom>
              <a:avLst/>
              <a:gdLst>
                <a:gd name="T0" fmla="*/ 0 w 1"/>
                <a:gd name="T1" fmla="*/ 1 h 1"/>
                <a:gd name="T2" fmla="*/ 0 w 1"/>
                <a:gd name="T3" fmla="*/ 1 h 1"/>
                <a:gd name="T4" fmla="*/ 0 w 1"/>
                <a:gd name="T5" fmla="*/ 1 h 1"/>
                <a:gd name="T6" fmla="*/ 0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0" y="0"/>
                    <a:pt x="0" y="0"/>
                    <a:pt x="0" y="0"/>
                  </a:cubicBezTo>
                  <a:cubicBezTo>
                    <a:pt x="1" y="0"/>
                    <a:pt x="1" y="0"/>
                    <a:pt x="1" y="0"/>
                  </a:cubicBezTo>
                  <a:cubicBezTo>
                    <a:pt x="1" y="0"/>
                    <a:pt x="1" y="0"/>
                    <a:pt x="1" y="0"/>
                  </a:cubicBezTo>
                  <a:cubicBezTo>
                    <a:pt x="1" y="0"/>
                    <a:pt x="1"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28" name="Freeform 661"/>
            <p:cNvSpPr/>
            <p:nvPr/>
          </p:nvSpPr>
          <p:spPr bwMode="auto">
            <a:xfrm>
              <a:off x="3553" y="1409"/>
              <a:ext cx="5" cy="5"/>
            </a:xfrm>
            <a:custGeom>
              <a:avLst/>
              <a:gdLst>
                <a:gd name="T0" fmla="*/ 0 w 2"/>
                <a:gd name="T1" fmla="*/ 2 h 2"/>
                <a:gd name="T2" fmla="*/ 0 w 2"/>
                <a:gd name="T3" fmla="*/ 2 h 2"/>
                <a:gd name="T4" fmla="*/ 0 w 2"/>
                <a:gd name="T5" fmla="*/ 1 h 2"/>
                <a:gd name="T6" fmla="*/ 1 w 2"/>
                <a:gd name="T7" fmla="*/ 0 h 2"/>
                <a:gd name="T8" fmla="*/ 2 w 2"/>
                <a:gd name="T9" fmla="*/ 0 h 2"/>
                <a:gd name="T10" fmla="*/ 2 w 2"/>
                <a:gd name="T11" fmla="*/ 0 h 2"/>
                <a:gd name="T12" fmla="*/ 0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1"/>
                    <a:pt x="0" y="1"/>
                  </a:cubicBezTo>
                  <a:cubicBezTo>
                    <a:pt x="0" y="1"/>
                    <a:pt x="1" y="0"/>
                    <a:pt x="1" y="0"/>
                  </a:cubicBezTo>
                  <a:cubicBezTo>
                    <a:pt x="1" y="0"/>
                    <a:pt x="2" y="0"/>
                    <a:pt x="2" y="0"/>
                  </a:cubicBezTo>
                  <a:cubicBezTo>
                    <a:pt x="2" y="0"/>
                    <a:pt x="2" y="0"/>
                    <a:pt x="2" y="0"/>
                  </a:cubicBezTo>
                  <a:cubicBezTo>
                    <a:pt x="1" y="1"/>
                    <a:pt x="1"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29" name="Freeform 662"/>
            <p:cNvSpPr/>
            <p:nvPr/>
          </p:nvSpPr>
          <p:spPr bwMode="auto">
            <a:xfrm>
              <a:off x="3558" y="1409"/>
              <a:ext cx="2"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0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1"/>
                    <a:pt x="0" y="1"/>
                  </a:cubicBezTo>
                  <a:cubicBezTo>
                    <a:pt x="0" y="1"/>
                    <a:pt x="0" y="0"/>
                    <a:pt x="0" y="0"/>
                  </a:cubicBezTo>
                  <a:cubicBezTo>
                    <a:pt x="1" y="0"/>
                    <a:pt x="1" y="0"/>
                    <a:pt x="1" y="0"/>
                  </a:cubicBezTo>
                  <a:cubicBezTo>
                    <a:pt x="1" y="0"/>
                    <a:pt x="1" y="0"/>
                    <a:pt x="1" y="0"/>
                  </a:cubicBezTo>
                  <a:cubicBezTo>
                    <a:pt x="1" y="1"/>
                    <a:pt x="0" y="1"/>
                    <a:pt x="0" y="1"/>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30" name="Freeform 663"/>
            <p:cNvSpPr/>
            <p:nvPr/>
          </p:nvSpPr>
          <p:spPr bwMode="auto">
            <a:xfrm>
              <a:off x="3560" y="1409"/>
              <a:ext cx="5" cy="5"/>
            </a:xfrm>
            <a:custGeom>
              <a:avLst/>
              <a:gdLst>
                <a:gd name="T0" fmla="*/ 0 w 2"/>
                <a:gd name="T1" fmla="*/ 2 h 2"/>
                <a:gd name="T2" fmla="*/ 0 w 2"/>
                <a:gd name="T3" fmla="*/ 2 h 2"/>
                <a:gd name="T4" fmla="*/ 0 w 2"/>
                <a:gd name="T5" fmla="*/ 1 h 2"/>
                <a:gd name="T6" fmla="*/ 1 w 2"/>
                <a:gd name="T7" fmla="*/ 0 h 2"/>
                <a:gd name="T8" fmla="*/ 1 w 2"/>
                <a:gd name="T9" fmla="*/ 0 h 2"/>
                <a:gd name="T10" fmla="*/ 1 w 2"/>
                <a:gd name="T11" fmla="*/ 0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1"/>
                  </a:cubicBezTo>
                  <a:cubicBezTo>
                    <a:pt x="0" y="1"/>
                    <a:pt x="1" y="0"/>
                    <a:pt x="1" y="0"/>
                  </a:cubicBezTo>
                  <a:cubicBezTo>
                    <a:pt x="1" y="0"/>
                    <a:pt x="1" y="0"/>
                    <a:pt x="1" y="0"/>
                  </a:cubicBezTo>
                  <a:cubicBezTo>
                    <a:pt x="1" y="0"/>
                    <a:pt x="2" y="0"/>
                    <a:pt x="1" y="0"/>
                  </a:cubicBezTo>
                  <a:cubicBezTo>
                    <a:pt x="1" y="1"/>
                    <a:pt x="1" y="1"/>
                    <a:pt x="1"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31" name="Freeform 664"/>
            <p:cNvSpPr/>
            <p:nvPr/>
          </p:nvSpPr>
          <p:spPr bwMode="auto">
            <a:xfrm>
              <a:off x="3563" y="1409"/>
              <a:ext cx="5" cy="5"/>
            </a:xfrm>
            <a:custGeom>
              <a:avLst/>
              <a:gdLst>
                <a:gd name="T0" fmla="*/ 1 w 2"/>
                <a:gd name="T1" fmla="*/ 2 h 2"/>
                <a:gd name="T2" fmla="*/ 1 w 2"/>
                <a:gd name="T3" fmla="*/ 2 h 2"/>
                <a:gd name="T4" fmla="*/ 1 w 2"/>
                <a:gd name="T5" fmla="*/ 1 h 2"/>
                <a:gd name="T6" fmla="*/ 2 w 2"/>
                <a:gd name="T7" fmla="*/ 0 h 2"/>
                <a:gd name="T8" fmla="*/ 2 w 2"/>
                <a:gd name="T9" fmla="*/ 0 h 2"/>
                <a:gd name="T10" fmla="*/ 2 w 2"/>
                <a:gd name="T11" fmla="*/ 0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1"/>
                    <a:pt x="1" y="1"/>
                  </a:cubicBezTo>
                  <a:cubicBezTo>
                    <a:pt x="1" y="1"/>
                    <a:pt x="1" y="0"/>
                    <a:pt x="2" y="0"/>
                  </a:cubicBezTo>
                  <a:cubicBezTo>
                    <a:pt x="2" y="0"/>
                    <a:pt x="2" y="0"/>
                    <a:pt x="2" y="0"/>
                  </a:cubicBezTo>
                  <a:cubicBezTo>
                    <a:pt x="2" y="0"/>
                    <a:pt x="2" y="0"/>
                    <a:pt x="2" y="0"/>
                  </a:cubicBezTo>
                  <a:cubicBezTo>
                    <a:pt x="2"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32" name="Freeform 665"/>
            <p:cNvSpPr/>
            <p:nvPr/>
          </p:nvSpPr>
          <p:spPr bwMode="auto">
            <a:xfrm>
              <a:off x="3568" y="1406"/>
              <a:ext cx="5" cy="8"/>
            </a:xfrm>
            <a:custGeom>
              <a:avLst/>
              <a:gdLst>
                <a:gd name="T0" fmla="*/ 1 w 2"/>
                <a:gd name="T1" fmla="*/ 3 h 3"/>
                <a:gd name="T2" fmla="*/ 0 w 2"/>
                <a:gd name="T3" fmla="*/ 3 h 3"/>
                <a:gd name="T4" fmla="*/ 0 w 2"/>
                <a:gd name="T5" fmla="*/ 3 h 3"/>
                <a:gd name="T6" fmla="*/ 2 w 2"/>
                <a:gd name="T7" fmla="*/ 1 h 3"/>
                <a:gd name="T8" fmla="*/ 2 w 2"/>
                <a:gd name="T9" fmla="*/ 1 h 3"/>
                <a:gd name="T10" fmla="*/ 2 w 2"/>
                <a:gd name="T11" fmla="*/ 1 h 3"/>
                <a:gd name="T12" fmla="*/ 1 w 2"/>
                <a:gd name="T13" fmla="*/ 3 h 3"/>
                <a:gd name="T14" fmla="*/ 1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3"/>
                  </a:moveTo>
                  <a:cubicBezTo>
                    <a:pt x="1" y="3"/>
                    <a:pt x="0" y="3"/>
                    <a:pt x="0" y="3"/>
                  </a:cubicBezTo>
                  <a:cubicBezTo>
                    <a:pt x="0" y="3"/>
                    <a:pt x="0" y="3"/>
                    <a:pt x="0" y="3"/>
                  </a:cubicBezTo>
                  <a:cubicBezTo>
                    <a:pt x="2" y="1"/>
                    <a:pt x="2" y="1"/>
                    <a:pt x="2" y="1"/>
                  </a:cubicBezTo>
                  <a:cubicBezTo>
                    <a:pt x="2" y="0"/>
                    <a:pt x="2" y="0"/>
                    <a:pt x="2" y="1"/>
                  </a:cubicBezTo>
                  <a:cubicBezTo>
                    <a:pt x="2" y="1"/>
                    <a:pt x="2" y="1"/>
                    <a:pt x="2" y="1"/>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33" name="Freeform 666"/>
            <p:cNvSpPr/>
            <p:nvPr/>
          </p:nvSpPr>
          <p:spPr bwMode="auto">
            <a:xfrm>
              <a:off x="3573" y="1409"/>
              <a:ext cx="4" cy="5"/>
            </a:xfrm>
            <a:custGeom>
              <a:avLst/>
              <a:gdLst>
                <a:gd name="T0" fmla="*/ 0 w 2"/>
                <a:gd name="T1" fmla="*/ 2 h 2"/>
                <a:gd name="T2" fmla="*/ 0 w 2"/>
                <a:gd name="T3" fmla="*/ 2 h 2"/>
                <a:gd name="T4" fmla="*/ 0 w 2"/>
                <a:gd name="T5" fmla="*/ 1 h 2"/>
                <a:gd name="T6" fmla="*/ 1 w 2"/>
                <a:gd name="T7" fmla="*/ 0 h 2"/>
                <a:gd name="T8" fmla="*/ 2 w 2"/>
                <a:gd name="T9" fmla="*/ 0 h 2"/>
                <a:gd name="T10" fmla="*/ 2 w 2"/>
                <a:gd name="T11" fmla="*/ 0 h 2"/>
                <a:gd name="T12" fmla="*/ 1 w 2"/>
                <a:gd name="T13" fmla="*/ 2 h 2"/>
                <a:gd name="T14" fmla="*/ 1 w 2"/>
                <a:gd name="T15" fmla="*/ 2 h 2"/>
                <a:gd name="T16" fmla="*/ 1 w 2"/>
                <a:gd name="T17" fmla="*/ 2 h 2"/>
                <a:gd name="T18" fmla="*/ 0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2"/>
                  </a:moveTo>
                  <a:cubicBezTo>
                    <a:pt x="0" y="2"/>
                    <a:pt x="0" y="2"/>
                    <a:pt x="0" y="2"/>
                  </a:cubicBezTo>
                  <a:cubicBezTo>
                    <a:pt x="0" y="2"/>
                    <a:pt x="0" y="1"/>
                    <a:pt x="0" y="1"/>
                  </a:cubicBezTo>
                  <a:cubicBezTo>
                    <a:pt x="1" y="0"/>
                    <a:pt x="1" y="0"/>
                    <a:pt x="1" y="0"/>
                  </a:cubicBezTo>
                  <a:cubicBezTo>
                    <a:pt x="1" y="0"/>
                    <a:pt x="2" y="0"/>
                    <a:pt x="2" y="0"/>
                  </a:cubicBezTo>
                  <a:cubicBezTo>
                    <a:pt x="2" y="0"/>
                    <a:pt x="2" y="0"/>
                    <a:pt x="2" y="0"/>
                  </a:cubicBezTo>
                  <a:cubicBezTo>
                    <a:pt x="1" y="2"/>
                    <a:pt x="1" y="2"/>
                    <a:pt x="1" y="2"/>
                  </a:cubicBezTo>
                  <a:cubicBezTo>
                    <a:pt x="1" y="2"/>
                    <a:pt x="1" y="2"/>
                    <a:pt x="1" y="2"/>
                  </a:cubicBezTo>
                  <a:cubicBezTo>
                    <a:pt x="1" y="2"/>
                    <a:pt x="1" y="2"/>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34" name="Freeform 667"/>
            <p:cNvSpPr/>
            <p:nvPr/>
          </p:nvSpPr>
          <p:spPr bwMode="auto">
            <a:xfrm>
              <a:off x="3577" y="1409"/>
              <a:ext cx="5" cy="5"/>
            </a:xfrm>
            <a:custGeom>
              <a:avLst/>
              <a:gdLst>
                <a:gd name="T0" fmla="*/ 0 w 2"/>
                <a:gd name="T1" fmla="*/ 2 h 2"/>
                <a:gd name="T2" fmla="*/ 0 w 2"/>
                <a:gd name="T3" fmla="*/ 2 h 2"/>
                <a:gd name="T4" fmla="*/ 0 w 2"/>
                <a:gd name="T5" fmla="*/ 2 h 2"/>
                <a:gd name="T6" fmla="*/ 0 w 2"/>
                <a:gd name="T7" fmla="*/ 1 h 2"/>
                <a:gd name="T8" fmla="*/ 0 w 2"/>
                <a:gd name="T9" fmla="*/ 1 h 2"/>
                <a:gd name="T10" fmla="*/ 1 w 2"/>
                <a:gd name="T11" fmla="*/ 0 h 2"/>
                <a:gd name="T12" fmla="*/ 2 w 2"/>
                <a:gd name="T13" fmla="*/ 0 h 2"/>
                <a:gd name="T14" fmla="*/ 2 w 2"/>
                <a:gd name="T15" fmla="*/ 0 h 2"/>
                <a:gd name="T16" fmla="*/ 1 w 2"/>
                <a:gd name="T17" fmla="*/ 2 h 2"/>
                <a:gd name="T18" fmla="*/ 0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2"/>
                  </a:moveTo>
                  <a:cubicBezTo>
                    <a:pt x="0" y="2"/>
                    <a:pt x="0" y="2"/>
                    <a:pt x="0" y="2"/>
                  </a:cubicBezTo>
                  <a:cubicBezTo>
                    <a:pt x="0" y="2"/>
                    <a:pt x="0" y="2"/>
                    <a:pt x="0" y="2"/>
                  </a:cubicBezTo>
                  <a:cubicBezTo>
                    <a:pt x="0" y="1"/>
                    <a:pt x="0" y="1"/>
                    <a:pt x="0" y="1"/>
                  </a:cubicBezTo>
                  <a:cubicBezTo>
                    <a:pt x="0" y="1"/>
                    <a:pt x="0" y="1"/>
                    <a:pt x="0" y="1"/>
                  </a:cubicBezTo>
                  <a:cubicBezTo>
                    <a:pt x="0" y="1"/>
                    <a:pt x="1" y="0"/>
                    <a:pt x="1" y="0"/>
                  </a:cubicBezTo>
                  <a:cubicBezTo>
                    <a:pt x="1" y="0"/>
                    <a:pt x="1" y="0"/>
                    <a:pt x="2" y="0"/>
                  </a:cubicBezTo>
                  <a:cubicBezTo>
                    <a:pt x="2" y="0"/>
                    <a:pt x="2" y="0"/>
                    <a:pt x="2" y="0"/>
                  </a:cubicBezTo>
                  <a:cubicBezTo>
                    <a:pt x="1" y="1"/>
                    <a:pt x="1" y="1"/>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35" name="Freeform 668"/>
            <p:cNvSpPr/>
            <p:nvPr/>
          </p:nvSpPr>
          <p:spPr bwMode="auto">
            <a:xfrm>
              <a:off x="3580" y="1406"/>
              <a:ext cx="7" cy="8"/>
            </a:xfrm>
            <a:custGeom>
              <a:avLst/>
              <a:gdLst>
                <a:gd name="T0" fmla="*/ 1 w 3"/>
                <a:gd name="T1" fmla="*/ 3 h 3"/>
                <a:gd name="T2" fmla="*/ 1 w 3"/>
                <a:gd name="T3" fmla="*/ 3 h 3"/>
                <a:gd name="T4" fmla="*/ 1 w 3"/>
                <a:gd name="T5" fmla="*/ 3 h 3"/>
                <a:gd name="T6" fmla="*/ 2 w 3"/>
                <a:gd name="T7" fmla="*/ 1 h 3"/>
                <a:gd name="T8" fmla="*/ 2 w 3"/>
                <a:gd name="T9" fmla="*/ 1 h 3"/>
                <a:gd name="T10" fmla="*/ 2 w 3"/>
                <a:gd name="T11" fmla="*/ 1 h 3"/>
                <a:gd name="T12" fmla="*/ 3 w 3"/>
                <a:gd name="T13" fmla="*/ 1 h 3"/>
                <a:gd name="T14" fmla="*/ 2 w 3"/>
                <a:gd name="T15" fmla="*/ 2 h 3"/>
                <a:gd name="T16" fmla="*/ 1 w 3"/>
                <a:gd name="T17" fmla="*/ 3 h 3"/>
                <a:gd name="T18" fmla="*/ 1 w 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1" y="3"/>
                  </a:moveTo>
                  <a:cubicBezTo>
                    <a:pt x="1" y="3"/>
                    <a:pt x="1" y="3"/>
                    <a:pt x="1" y="3"/>
                  </a:cubicBezTo>
                  <a:cubicBezTo>
                    <a:pt x="0" y="3"/>
                    <a:pt x="0" y="3"/>
                    <a:pt x="1" y="3"/>
                  </a:cubicBezTo>
                  <a:cubicBezTo>
                    <a:pt x="2" y="1"/>
                    <a:pt x="2" y="1"/>
                    <a:pt x="2" y="1"/>
                  </a:cubicBezTo>
                  <a:cubicBezTo>
                    <a:pt x="2" y="1"/>
                    <a:pt x="2" y="1"/>
                    <a:pt x="2" y="1"/>
                  </a:cubicBezTo>
                  <a:cubicBezTo>
                    <a:pt x="2" y="0"/>
                    <a:pt x="2" y="0"/>
                    <a:pt x="2" y="1"/>
                  </a:cubicBezTo>
                  <a:cubicBezTo>
                    <a:pt x="3" y="1"/>
                    <a:pt x="3" y="1"/>
                    <a:pt x="3" y="1"/>
                  </a:cubicBezTo>
                  <a:cubicBezTo>
                    <a:pt x="2" y="1"/>
                    <a:pt x="2" y="1"/>
                    <a:pt x="2" y="2"/>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36" name="Freeform 669"/>
            <p:cNvSpPr/>
            <p:nvPr/>
          </p:nvSpPr>
          <p:spPr bwMode="auto">
            <a:xfrm>
              <a:off x="3587" y="1406"/>
              <a:ext cx="5" cy="8"/>
            </a:xfrm>
            <a:custGeom>
              <a:avLst/>
              <a:gdLst>
                <a:gd name="T0" fmla="*/ 1 w 2"/>
                <a:gd name="T1" fmla="*/ 3 h 3"/>
                <a:gd name="T2" fmla="*/ 0 w 2"/>
                <a:gd name="T3" fmla="*/ 3 h 3"/>
                <a:gd name="T4" fmla="*/ 0 w 2"/>
                <a:gd name="T5" fmla="*/ 2 h 3"/>
                <a:gd name="T6" fmla="*/ 1 w 2"/>
                <a:gd name="T7" fmla="*/ 1 h 3"/>
                <a:gd name="T8" fmla="*/ 2 w 2"/>
                <a:gd name="T9" fmla="*/ 1 h 3"/>
                <a:gd name="T10" fmla="*/ 2 w 2"/>
                <a:gd name="T11" fmla="*/ 1 h 3"/>
                <a:gd name="T12" fmla="*/ 1 w 2"/>
                <a:gd name="T13" fmla="*/ 3 h 3"/>
                <a:gd name="T14" fmla="*/ 1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3"/>
                  </a:moveTo>
                  <a:cubicBezTo>
                    <a:pt x="1" y="3"/>
                    <a:pt x="1" y="3"/>
                    <a:pt x="0" y="3"/>
                  </a:cubicBezTo>
                  <a:cubicBezTo>
                    <a:pt x="0" y="3"/>
                    <a:pt x="0" y="2"/>
                    <a:pt x="0" y="2"/>
                  </a:cubicBezTo>
                  <a:cubicBezTo>
                    <a:pt x="1" y="2"/>
                    <a:pt x="1" y="1"/>
                    <a:pt x="1" y="1"/>
                  </a:cubicBezTo>
                  <a:cubicBezTo>
                    <a:pt x="1" y="1"/>
                    <a:pt x="2" y="0"/>
                    <a:pt x="2" y="1"/>
                  </a:cubicBezTo>
                  <a:cubicBezTo>
                    <a:pt x="2" y="1"/>
                    <a:pt x="2" y="1"/>
                    <a:pt x="2" y="1"/>
                  </a:cubicBezTo>
                  <a:cubicBezTo>
                    <a:pt x="2" y="2"/>
                    <a:pt x="1" y="2"/>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37" name="Freeform 670"/>
            <p:cNvSpPr/>
            <p:nvPr/>
          </p:nvSpPr>
          <p:spPr bwMode="auto">
            <a:xfrm>
              <a:off x="3592" y="1406"/>
              <a:ext cx="5" cy="8"/>
            </a:xfrm>
            <a:custGeom>
              <a:avLst/>
              <a:gdLst>
                <a:gd name="T0" fmla="*/ 0 w 2"/>
                <a:gd name="T1" fmla="*/ 3 h 3"/>
                <a:gd name="T2" fmla="*/ 0 w 2"/>
                <a:gd name="T3" fmla="*/ 3 h 3"/>
                <a:gd name="T4" fmla="*/ 0 w 2"/>
                <a:gd name="T5" fmla="*/ 2 h 3"/>
                <a:gd name="T6" fmla="*/ 1 w 2"/>
                <a:gd name="T7" fmla="*/ 1 h 3"/>
                <a:gd name="T8" fmla="*/ 1 w 2"/>
                <a:gd name="T9" fmla="*/ 1 h 3"/>
                <a:gd name="T10" fmla="*/ 2 w 2"/>
                <a:gd name="T11" fmla="*/ 1 h 3"/>
                <a:gd name="T12" fmla="*/ 1 w 2"/>
                <a:gd name="T13" fmla="*/ 3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3"/>
                  </a:cubicBezTo>
                  <a:cubicBezTo>
                    <a:pt x="0" y="3"/>
                    <a:pt x="0" y="3"/>
                    <a:pt x="0" y="2"/>
                  </a:cubicBezTo>
                  <a:cubicBezTo>
                    <a:pt x="0" y="2"/>
                    <a:pt x="1" y="1"/>
                    <a:pt x="1" y="1"/>
                  </a:cubicBezTo>
                  <a:cubicBezTo>
                    <a:pt x="1" y="1"/>
                    <a:pt x="1" y="0"/>
                    <a:pt x="1" y="1"/>
                  </a:cubicBezTo>
                  <a:cubicBezTo>
                    <a:pt x="2" y="1"/>
                    <a:pt x="2" y="1"/>
                    <a:pt x="2" y="1"/>
                  </a:cubicBezTo>
                  <a:cubicBezTo>
                    <a:pt x="1" y="2"/>
                    <a:pt x="1" y="2"/>
                    <a:pt x="1"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38" name="Freeform 671"/>
            <p:cNvSpPr/>
            <p:nvPr/>
          </p:nvSpPr>
          <p:spPr bwMode="auto">
            <a:xfrm>
              <a:off x="3595" y="1409"/>
              <a:ext cx="5" cy="5"/>
            </a:xfrm>
            <a:custGeom>
              <a:avLst/>
              <a:gdLst>
                <a:gd name="T0" fmla="*/ 0 w 2"/>
                <a:gd name="T1" fmla="*/ 2 h 2"/>
                <a:gd name="T2" fmla="*/ 0 w 2"/>
                <a:gd name="T3" fmla="*/ 2 h 2"/>
                <a:gd name="T4" fmla="*/ 0 w 2"/>
                <a:gd name="T5" fmla="*/ 2 h 2"/>
                <a:gd name="T6" fmla="*/ 1 w 2"/>
                <a:gd name="T7" fmla="*/ 0 h 2"/>
                <a:gd name="T8" fmla="*/ 1 w 2"/>
                <a:gd name="T9" fmla="*/ 0 h 2"/>
                <a:gd name="T10" fmla="*/ 1 w 2"/>
                <a:gd name="T11" fmla="*/ 0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2"/>
                  </a:cubicBezTo>
                  <a:cubicBezTo>
                    <a:pt x="0" y="1"/>
                    <a:pt x="1" y="1"/>
                    <a:pt x="1" y="0"/>
                  </a:cubicBezTo>
                  <a:cubicBezTo>
                    <a:pt x="1" y="0"/>
                    <a:pt x="1" y="0"/>
                    <a:pt x="1" y="0"/>
                  </a:cubicBezTo>
                  <a:cubicBezTo>
                    <a:pt x="1" y="0"/>
                    <a:pt x="2" y="0"/>
                    <a:pt x="1" y="0"/>
                  </a:cubicBezTo>
                  <a:cubicBezTo>
                    <a:pt x="1" y="1"/>
                    <a:pt x="1" y="1"/>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39" name="Freeform 672"/>
            <p:cNvSpPr/>
            <p:nvPr/>
          </p:nvSpPr>
          <p:spPr bwMode="auto">
            <a:xfrm>
              <a:off x="3597" y="1409"/>
              <a:ext cx="5" cy="5"/>
            </a:xfrm>
            <a:custGeom>
              <a:avLst/>
              <a:gdLst>
                <a:gd name="T0" fmla="*/ 0 w 2"/>
                <a:gd name="T1" fmla="*/ 2 h 2"/>
                <a:gd name="T2" fmla="*/ 0 w 2"/>
                <a:gd name="T3" fmla="*/ 2 h 2"/>
                <a:gd name="T4" fmla="*/ 0 w 2"/>
                <a:gd name="T5" fmla="*/ 2 h 2"/>
                <a:gd name="T6" fmla="*/ 1 w 2"/>
                <a:gd name="T7" fmla="*/ 0 h 2"/>
                <a:gd name="T8" fmla="*/ 2 w 2"/>
                <a:gd name="T9" fmla="*/ 0 h 2"/>
                <a:gd name="T10" fmla="*/ 2 w 2"/>
                <a:gd name="T11" fmla="*/ 0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2"/>
                  </a:cubicBezTo>
                  <a:cubicBezTo>
                    <a:pt x="0" y="1"/>
                    <a:pt x="1" y="0"/>
                    <a:pt x="1" y="0"/>
                  </a:cubicBezTo>
                  <a:cubicBezTo>
                    <a:pt x="1" y="0"/>
                    <a:pt x="1" y="0"/>
                    <a:pt x="2" y="0"/>
                  </a:cubicBezTo>
                  <a:cubicBezTo>
                    <a:pt x="2" y="0"/>
                    <a:pt x="2" y="0"/>
                    <a:pt x="2" y="0"/>
                  </a:cubicBezTo>
                  <a:cubicBezTo>
                    <a:pt x="1" y="1"/>
                    <a:pt x="1" y="1"/>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40" name="Freeform 673"/>
            <p:cNvSpPr/>
            <p:nvPr/>
          </p:nvSpPr>
          <p:spPr bwMode="auto">
            <a:xfrm>
              <a:off x="3600" y="1409"/>
              <a:ext cx="5" cy="5"/>
            </a:xfrm>
            <a:custGeom>
              <a:avLst/>
              <a:gdLst>
                <a:gd name="T0" fmla="*/ 1 w 2"/>
                <a:gd name="T1" fmla="*/ 2 h 2"/>
                <a:gd name="T2" fmla="*/ 1 w 2"/>
                <a:gd name="T3" fmla="*/ 2 h 2"/>
                <a:gd name="T4" fmla="*/ 1 w 2"/>
                <a:gd name="T5" fmla="*/ 1 h 2"/>
                <a:gd name="T6" fmla="*/ 2 w 2"/>
                <a:gd name="T7" fmla="*/ 0 h 2"/>
                <a:gd name="T8" fmla="*/ 2 w 2"/>
                <a:gd name="T9" fmla="*/ 0 h 2"/>
                <a:gd name="T10" fmla="*/ 2 w 2"/>
                <a:gd name="T11" fmla="*/ 0 h 2"/>
                <a:gd name="T12" fmla="*/ 2 w 2"/>
                <a:gd name="T13" fmla="*/ 0 h 2"/>
                <a:gd name="T14" fmla="*/ 2 w 2"/>
                <a:gd name="T15" fmla="*/ 0 h 2"/>
                <a:gd name="T16" fmla="*/ 1 w 2"/>
                <a:gd name="T17" fmla="*/ 2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2"/>
                  </a:moveTo>
                  <a:cubicBezTo>
                    <a:pt x="1" y="2"/>
                    <a:pt x="1" y="2"/>
                    <a:pt x="1" y="2"/>
                  </a:cubicBezTo>
                  <a:cubicBezTo>
                    <a:pt x="0" y="2"/>
                    <a:pt x="0" y="2"/>
                    <a:pt x="1" y="1"/>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1" y="2"/>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41" name="Freeform 674"/>
            <p:cNvSpPr/>
            <p:nvPr/>
          </p:nvSpPr>
          <p:spPr bwMode="auto">
            <a:xfrm>
              <a:off x="3605" y="1409"/>
              <a:ext cx="2"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1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1" y="0"/>
                    <a:pt x="1" y="0"/>
                    <a:pt x="1" y="0"/>
                  </a:cubicBezTo>
                  <a:cubicBezTo>
                    <a:pt x="1" y="0"/>
                    <a:pt x="1" y="0"/>
                    <a:pt x="1" y="0"/>
                  </a:cubicBezTo>
                  <a:cubicBezTo>
                    <a:pt x="1" y="0"/>
                    <a:pt x="1" y="0"/>
                    <a:pt x="1" y="0"/>
                  </a:cubicBezTo>
                  <a:cubicBezTo>
                    <a:pt x="1" y="2"/>
                    <a:pt x="1" y="2"/>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42" name="Freeform 675"/>
            <p:cNvSpPr/>
            <p:nvPr/>
          </p:nvSpPr>
          <p:spPr bwMode="auto">
            <a:xfrm>
              <a:off x="3607" y="1409"/>
              <a:ext cx="5" cy="5"/>
            </a:xfrm>
            <a:custGeom>
              <a:avLst/>
              <a:gdLst>
                <a:gd name="T0" fmla="*/ 0 w 2"/>
                <a:gd name="T1" fmla="*/ 2 h 2"/>
                <a:gd name="T2" fmla="*/ 0 w 2"/>
                <a:gd name="T3" fmla="*/ 2 h 2"/>
                <a:gd name="T4" fmla="*/ 0 w 2"/>
                <a:gd name="T5" fmla="*/ 2 h 2"/>
                <a:gd name="T6" fmla="*/ 1 w 2"/>
                <a:gd name="T7" fmla="*/ 0 h 2"/>
                <a:gd name="T8" fmla="*/ 2 w 2"/>
                <a:gd name="T9" fmla="*/ 0 h 2"/>
                <a:gd name="T10" fmla="*/ 2 w 2"/>
                <a:gd name="T11" fmla="*/ 0 h 2"/>
                <a:gd name="T12" fmla="*/ 0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2"/>
                  </a:cubicBezTo>
                  <a:cubicBezTo>
                    <a:pt x="0" y="1"/>
                    <a:pt x="1" y="0"/>
                    <a:pt x="1" y="0"/>
                  </a:cubicBezTo>
                  <a:cubicBezTo>
                    <a:pt x="1" y="0"/>
                    <a:pt x="1" y="0"/>
                    <a:pt x="2" y="0"/>
                  </a:cubicBezTo>
                  <a:cubicBezTo>
                    <a:pt x="2" y="0"/>
                    <a:pt x="2" y="0"/>
                    <a:pt x="2" y="0"/>
                  </a:cubicBezTo>
                  <a:cubicBezTo>
                    <a:pt x="1" y="1"/>
                    <a:pt x="1"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43" name="Freeform 676"/>
            <p:cNvSpPr/>
            <p:nvPr/>
          </p:nvSpPr>
          <p:spPr bwMode="auto">
            <a:xfrm>
              <a:off x="3612" y="1409"/>
              <a:ext cx="5" cy="5"/>
            </a:xfrm>
            <a:custGeom>
              <a:avLst/>
              <a:gdLst>
                <a:gd name="T0" fmla="*/ 1 w 2"/>
                <a:gd name="T1" fmla="*/ 2 h 2"/>
                <a:gd name="T2" fmla="*/ 0 w 2"/>
                <a:gd name="T3" fmla="*/ 2 h 2"/>
                <a:gd name="T4" fmla="*/ 0 w 2"/>
                <a:gd name="T5" fmla="*/ 1 h 2"/>
                <a:gd name="T6" fmla="*/ 1 w 2"/>
                <a:gd name="T7" fmla="*/ 0 h 2"/>
                <a:gd name="T8" fmla="*/ 2 w 2"/>
                <a:gd name="T9" fmla="*/ 0 h 2"/>
                <a:gd name="T10" fmla="*/ 2 w 2"/>
                <a:gd name="T11" fmla="*/ 0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0" y="2"/>
                  </a:cubicBezTo>
                  <a:cubicBezTo>
                    <a:pt x="0" y="2"/>
                    <a:pt x="0" y="1"/>
                    <a:pt x="0" y="1"/>
                  </a:cubicBezTo>
                  <a:cubicBezTo>
                    <a:pt x="1" y="0"/>
                    <a:pt x="1" y="0"/>
                    <a:pt x="1" y="0"/>
                  </a:cubicBezTo>
                  <a:cubicBezTo>
                    <a:pt x="1" y="0"/>
                    <a:pt x="1" y="0"/>
                    <a:pt x="2" y="0"/>
                  </a:cubicBezTo>
                  <a:cubicBezTo>
                    <a:pt x="2" y="0"/>
                    <a:pt x="2" y="0"/>
                    <a:pt x="2" y="0"/>
                  </a:cubicBezTo>
                  <a:cubicBezTo>
                    <a:pt x="1" y="2"/>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44" name="Freeform 677"/>
            <p:cNvSpPr/>
            <p:nvPr/>
          </p:nvSpPr>
          <p:spPr bwMode="auto">
            <a:xfrm>
              <a:off x="3617" y="1409"/>
              <a:ext cx="5" cy="5"/>
            </a:xfrm>
            <a:custGeom>
              <a:avLst/>
              <a:gdLst>
                <a:gd name="T0" fmla="*/ 0 w 2"/>
                <a:gd name="T1" fmla="*/ 2 h 2"/>
                <a:gd name="T2" fmla="*/ 0 w 2"/>
                <a:gd name="T3" fmla="*/ 2 h 2"/>
                <a:gd name="T4" fmla="*/ 0 w 2"/>
                <a:gd name="T5" fmla="*/ 1 h 2"/>
                <a:gd name="T6" fmla="*/ 1 w 2"/>
                <a:gd name="T7" fmla="*/ 0 h 2"/>
                <a:gd name="T8" fmla="*/ 1 w 2"/>
                <a:gd name="T9" fmla="*/ 0 h 2"/>
                <a:gd name="T10" fmla="*/ 1 w 2"/>
                <a:gd name="T11" fmla="*/ 0 h 2"/>
                <a:gd name="T12" fmla="*/ 0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1"/>
                  </a:cubicBezTo>
                  <a:cubicBezTo>
                    <a:pt x="0" y="1"/>
                    <a:pt x="0" y="0"/>
                    <a:pt x="1" y="0"/>
                  </a:cubicBezTo>
                  <a:cubicBezTo>
                    <a:pt x="1" y="0"/>
                    <a:pt x="1" y="0"/>
                    <a:pt x="1" y="0"/>
                  </a:cubicBezTo>
                  <a:cubicBezTo>
                    <a:pt x="2" y="0"/>
                    <a:pt x="1" y="0"/>
                    <a:pt x="1" y="0"/>
                  </a:cubicBezTo>
                  <a:cubicBezTo>
                    <a:pt x="1" y="1"/>
                    <a:pt x="1"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45" name="Freeform 678"/>
            <p:cNvSpPr/>
            <p:nvPr/>
          </p:nvSpPr>
          <p:spPr bwMode="auto">
            <a:xfrm>
              <a:off x="3622" y="1409"/>
              <a:ext cx="2"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1"/>
                    <a:pt x="0" y="1"/>
                    <a:pt x="0" y="1"/>
                  </a:cubicBezTo>
                  <a:cubicBezTo>
                    <a:pt x="0" y="1"/>
                    <a:pt x="0" y="0"/>
                    <a:pt x="1" y="0"/>
                  </a:cubicBezTo>
                  <a:cubicBezTo>
                    <a:pt x="1" y="0"/>
                    <a:pt x="1" y="0"/>
                    <a:pt x="1" y="0"/>
                  </a:cubicBezTo>
                  <a:cubicBezTo>
                    <a:pt x="1" y="0"/>
                    <a:pt x="1" y="0"/>
                    <a:pt x="1" y="0"/>
                  </a:cubicBezTo>
                  <a:cubicBezTo>
                    <a:pt x="1" y="1"/>
                    <a:pt x="1" y="1"/>
                    <a:pt x="0" y="1"/>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46" name="Freeform 679"/>
            <p:cNvSpPr/>
            <p:nvPr/>
          </p:nvSpPr>
          <p:spPr bwMode="auto">
            <a:xfrm>
              <a:off x="3627" y="1409"/>
              <a:ext cx="2"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1"/>
                    <a:pt x="0" y="1"/>
                    <a:pt x="0" y="1"/>
                  </a:cubicBezTo>
                  <a:cubicBezTo>
                    <a:pt x="0" y="1"/>
                    <a:pt x="0" y="0"/>
                    <a:pt x="1" y="0"/>
                  </a:cubicBezTo>
                  <a:cubicBezTo>
                    <a:pt x="1" y="0"/>
                    <a:pt x="1" y="0"/>
                    <a:pt x="1" y="0"/>
                  </a:cubicBezTo>
                  <a:cubicBezTo>
                    <a:pt x="1" y="0"/>
                    <a:pt x="1" y="0"/>
                    <a:pt x="1" y="0"/>
                  </a:cubicBezTo>
                  <a:cubicBezTo>
                    <a:pt x="1" y="1"/>
                    <a:pt x="0"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47" name="Freeform 680"/>
            <p:cNvSpPr/>
            <p:nvPr/>
          </p:nvSpPr>
          <p:spPr bwMode="auto">
            <a:xfrm>
              <a:off x="3629" y="1409"/>
              <a:ext cx="5" cy="5"/>
            </a:xfrm>
            <a:custGeom>
              <a:avLst/>
              <a:gdLst>
                <a:gd name="T0" fmla="*/ 0 w 2"/>
                <a:gd name="T1" fmla="*/ 2 h 2"/>
                <a:gd name="T2" fmla="*/ 0 w 2"/>
                <a:gd name="T3" fmla="*/ 2 h 2"/>
                <a:gd name="T4" fmla="*/ 0 w 2"/>
                <a:gd name="T5" fmla="*/ 1 h 2"/>
                <a:gd name="T6" fmla="*/ 1 w 2"/>
                <a:gd name="T7" fmla="*/ 0 h 2"/>
                <a:gd name="T8" fmla="*/ 1 w 2"/>
                <a:gd name="T9" fmla="*/ 0 h 2"/>
                <a:gd name="T10" fmla="*/ 1 w 2"/>
                <a:gd name="T11" fmla="*/ 0 h 2"/>
                <a:gd name="T12" fmla="*/ 1 w 2"/>
                <a:gd name="T13" fmla="*/ 1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1"/>
                    <a:pt x="0" y="1"/>
                    <a:pt x="0" y="1"/>
                  </a:cubicBezTo>
                  <a:cubicBezTo>
                    <a:pt x="0" y="1"/>
                    <a:pt x="1" y="0"/>
                    <a:pt x="1" y="0"/>
                  </a:cubicBezTo>
                  <a:cubicBezTo>
                    <a:pt x="1" y="0"/>
                    <a:pt x="1" y="0"/>
                    <a:pt x="1" y="0"/>
                  </a:cubicBezTo>
                  <a:cubicBezTo>
                    <a:pt x="2" y="0"/>
                    <a:pt x="2" y="0"/>
                    <a:pt x="1" y="0"/>
                  </a:cubicBezTo>
                  <a:cubicBezTo>
                    <a:pt x="1" y="1"/>
                    <a:pt x="1" y="1"/>
                    <a:pt x="1" y="1"/>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48" name="Freeform 681"/>
            <p:cNvSpPr/>
            <p:nvPr/>
          </p:nvSpPr>
          <p:spPr bwMode="auto">
            <a:xfrm>
              <a:off x="3634" y="1409"/>
              <a:ext cx="3"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1"/>
                    <a:pt x="0" y="1"/>
                    <a:pt x="0" y="1"/>
                  </a:cubicBezTo>
                  <a:cubicBezTo>
                    <a:pt x="0" y="1"/>
                    <a:pt x="0" y="0"/>
                    <a:pt x="1" y="0"/>
                  </a:cubicBezTo>
                  <a:cubicBezTo>
                    <a:pt x="1" y="0"/>
                    <a:pt x="1" y="0"/>
                    <a:pt x="1" y="0"/>
                  </a:cubicBezTo>
                  <a:cubicBezTo>
                    <a:pt x="1" y="0"/>
                    <a:pt x="1" y="0"/>
                    <a:pt x="1" y="0"/>
                  </a:cubicBezTo>
                  <a:cubicBezTo>
                    <a:pt x="1" y="1"/>
                    <a:pt x="1"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49" name="Freeform 682"/>
            <p:cNvSpPr/>
            <p:nvPr/>
          </p:nvSpPr>
          <p:spPr bwMode="auto">
            <a:xfrm>
              <a:off x="3637" y="1406"/>
              <a:ext cx="5" cy="8"/>
            </a:xfrm>
            <a:custGeom>
              <a:avLst/>
              <a:gdLst>
                <a:gd name="T0" fmla="*/ 1 w 2"/>
                <a:gd name="T1" fmla="*/ 3 h 3"/>
                <a:gd name="T2" fmla="*/ 1 w 2"/>
                <a:gd name="T3" fmla="*/ 3 h 3"/>
                <a:gd name="T4" fmla="*/ 1 w 2"/>
                <a:gd name="T5" fmla="*/ 2 h 3"/>
                <a:gd name="T6" fmla="*/ 1 w 2"/>
                <a:gd name="T7" fmla="*/ 0 h 3"/>
                <a:gd name="T8" fmla="*/ 2 w 2"/>
                <a:gd name="T9" fmla="*/ 0 h 3"/>
                <a:gd name="T10" fmla="*/ 2 w 2"/>
                <a:gd name="T11" fmla="*/ 1 h 3"/>
                <a:gd name="T12" fmla="*/ 1 w 2"/>
                <a:gd name="T13" fmla="*/ 2 h 3"/>
                <a:gd name="T14" fmla="*/ 1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3"/>
                  </a:moveTo>
                  <a:cubicBezTo>
                    <a:pt x="1" y="3"/>
                    <a:pt x="1" y="3"/>
                    <a:pt x="1" y="3"/>
                  </a:cubicBezTo>
                  <a:cubicBezTo>
                    <a:pt x="1" y="2"/>
                    <a:pt x="0" y="2"/>
                    <a:pt x="1" y="2"/>
                  </a:cubicBezTo>
                  <a:cubicBezTo>
                    <a:pt x="1" y="2"/>
                    <a:pt x="1" y="1"/>
                    <a:pt x="1" y="0"/>
                  </a:cubicBezTo>
                  <a:cubicBezTo>
                    <a:pt x="2" y="0"/>
                    <a:pt x="2" y="0"/>
                    <a:pt x="2" y="0"/>
                  </a:cubicBezTo>
                  <a:cubicBezTo>
                    <a:pt x="2" y="1"/>
                    <a:pt x="2" y="1"/>
                    <a:pt x="2" y="1"/>
                  </a:cubicBezTo>
                  <a:cubicBezTo>
                    <a:pt x="2" y="1"/>
                    <a:pt x="1" y="2"/>
                    <a:pt x="1" y="2"/>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50" name="Freeform 683"/>
            <p:cNvSpPr/>
            <p:nvPr/>
          </p:nvSpPr>
          <p:spPr bwMode="auto">
            <a:xfrm>
              <a:off x="3570" y="1426"/>
              <a:ext cx="54" cy="8"/>
            </a:xfrm>
            <a:custGeom>
              <a:avLst/>
              <a:gdLst>
                <a:gd name="T0" fmla="*/ 2 w 22"/>
                <a:gd name="T1" fmla="*/ 3 h 3"/>
                <a:gd name="T2" fmla="*/ 0 w 22"/>
                <a:gd name="T3" fmla="*/ 3 h 3"/>
                <a:gd name="T4" fmla="*/ 0 w 22"/>
                <a:gd name="T5" fmla="*/ 2 h 3"/>
                <a:gd name="T6" fmla="*/ 0 w 22"/>
                <a:gd name="T7" fmla="*/ 0 h 3"/>
                <a:gd name="T8" fmla="*/ 0 w 22"/>
                <a:gd name="T9" fmla="*/ 0 h 3"/>
                <a:gd name="T10" fmla="*/ 0 w 22"/>
                <a:gd name="T11" fmla="*/ 0 h 3"/>
                <a:gd name="T12" fmla="*/ 0 w 22"/>
                <a:gd name="T13" fmla="*/ 2 h 3"/>
                <a:gd name="T14" fmla="*/ 2 w 22"/>
                <a:gd name="T15" fmla="*/ 2 h 3"/>
                <a:gd name="T16" fmla="*/ 3 w 22"/>
                <a:gd name="T17" fmla="*/ 2 h 3"/>
                <a:gd name="T18" fmla="*/ 9 w 22"/>
                <a:gd name="T19" fmla="*/ 2 h 3"/>
                <a:gd name="T20" fmla="*/ 19 w 22"/>
                <a:gd name="T21" fmla="*/ 2 h 3"/>
                <a:gd name="T22" fmla="*/ 21 w 22"/>
                <a:gd name="T23" fmla="*/ 2 h 3"/>
                <a:gd name="T24" fmla="*/ 21 w 22"/>
                <a:gd name="T25" fmla="*/ 1 h 3"/>
                <a:gd name="T26" fmla="*/ 21 w 22"/>
                <a:gd name="T27" fmla="*/ 0 h 3"/>
                <a:gd name="T28" fmla="*/ 22 w 22"/>
                <a:gd name="T29" fmla="*/ 1 h 3"/>
                <a:gd name="T30" fmla="*/ 22 w 22"/>
                <a:gd name="T31" fmla="*/ 2 h 3"/>
                <a:gd name="T32" fmla="*/ 19 w 22"/>
                <a:gd name="T33" fmla="*/ 3 h 3"/>
                <a:gd name="T34" fmla="*/ 9 w 22"/>
                <a:gd name="T35" fmla="*/ 3 h 3"/>
                <a:gd name="T36" fmla="*/ 3 w 22"/>
                <a:gd name="T37" fmla="*/ 3 h 3"/>
                <a:gd name="T38" fmla="*/ 2 w 22"/>
                <a:gd name="T39" fmla="*/ 3 h 3"/>
                <a:gd name="T40" fmla="*/ 2 w 22"/>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
                  <a:moveTo>
                    <a:pt x="2" y="3"/>
                  </a:moveTo>
                  <a:cubicBezTo>
                    <a:pt x="1" y="3"/>
                    <a:pt x="0" y="3"/>
                    <a:pt x="0" y="3"/>
                  </a:cubicBezTo>
                  <a:cubicBezTo>
                    <a:pt x="0" y="2"/>
                    <a:pt x="0" y="2"/>
                    <a:pt x="0" y="2"/>
                  </a:cubicBezTo>
                  <a:cubicBezTo>
                    <a:pt x="0" y="2"/>
                    <a:pt x="0" y="0"/>
                    <a:pt x="0" y="0"/>
                  </a:cubicBezTo>
                  <a:cubicBezTo>
                    <a:pt x="0" y="0"/>
                    <a:pt x="0" y="0"/>
                    <a:pt x="0" y="0"/>
                  </a:cubicBezTo>
                  <a:cubicBezTo>
                    <a:pt x="0" y="0"/>
                    <a:pt x="0" y="0"/>
                    <a:pt x="0" y="0"/>
                  </a:cubicBezTo>
                  <a:cubicBezTo>
                    <a:pt x="0" y="1"/>
                    <a:pt x="0" y="1"/>
                    <a:pt x="0" y="2"/>
                  </a:cubicBezTo>
                  <a:cubicBezTo>
                    <a:pt x="1" y="2"/>
                    <a:pt x="2" y="2"/>
                    <a:pt x="2" y="2"/>
                  </a:cubicBezTo>
                  <a:cubicBezTo>
                    <a:pt x="3" y="2"/>
                    <a:pt x="3" y="2"/>
                    <a:pt x="3" y="2"/>
                  </a:cubicBezTo>
                  <a:cubicBezTo>
                    <a:pt x="5" y="2"/>
                    <a:pt x="7" y="2"/>
                    <a:pt x="9" y="2"/>
                  </a:cubicBezTo>
                  <a:cubicBezTo>
                    <a:pt x="12" y="2"/>
                    <a:pt x="15" y="2"/>
                    <a:pt x="19" y="2"/>
                  </a:cubicBezTo>
                  <a:cubicBezTo>
                    <a:pt x="20" y="2"/>
                    <a:pt x="21" y="2"/>
                    <a:pt x="21" y="2"/>
                  </a:cubicBezTo>
                  <a:cubicBezTo>
                    <a:pt x="21" y="1"/>
                    <a:pt x="21" y="1"/>
                    <a:pt x="21" y="1"/>
                  </a:cubicBezTo>
                  <a:cubicBezTo>
                    <a:pt x="21" y="0"/>
                    <a:pt x="21" y="0"/>
                    <a:pt x="21" y="0"/>
                  </a:cubicBezTo>
                  <a:cubicBezTo>
                    <a:pt x="21" y="0"/>
                    <a:pt x="22" y="0"/>
                    <a:pt x="22" y="1"/>
                  </a:cubicBezTo>
                  <a:cubicBezTo>
                    <a:pt x="22" y="2"/>
                    <a:pt x="22" y="2"/>
                    <a:pt x="22" y="2"/>
                  </a:cubicBezTo>
                  <a:cubicBezTo>
                    <a:pt x="21" y="3"/>
                    <a:pt x="19" y="3"/>
                    <a:pt x="19" y="3"/>
                  </a:cubicBezTo>
                  <a:cubicBezTo>
                    <a:pt x="15" y="3"/>
                    <a:pt x="12" y="3"/>
                    <a:pt x="9" y="3"/>
                  </a:cubicBezTo>
                  <a:cubicBezTo>
                    <a:pt x="7" y="3"/>
                    <a:pt x="5" y="3"/>
                    <a:pt x="3" y="3"/>
                  </a:cubicBezTo>
                  <a:cubicBezTo>
                    <a:pt x="3" y="3"/>
                    <a:pt x="3" y="3"/>
                    <a:pt x="2" y="3"/>
                  </a:cubicBezTo>
                  <a:cubicBezTo>
                    <a:pt x="2" y="3"/>
                    <a:pt x="2"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51" name="Freeform 684"/>
            <p:cNvSpPr/>
            <p:nvPr/>
          </p:nvSpPr>
          <p:spPr bwMode="auto">
            <a:xfrm>
              <a:off x="3570" y="1429"/>
              <a:ext cx="5" cy="2"/>
            </a:xfrm>
            <a:custGeom>
              <a:avLst/>
              <a:gdLst>
                <a:gd name="T0" fmla="*/ 0 w 2"/>
                <a:gd name="T1" fmla="*/ 1 h 1"/>
                <a:gd name="T2" fmla="*/ 0 w 2"/>
                <a:gd name="T3" fmla="*/ 1 h 1"/>
                <a:gd name="T4" fmla="*/ 0 w 2"/>
                <a:gd name="T5" fmla="*/ 1 h 1"/>
                <a:gd name="T6" fmla="*/ 1 w 2"/>
                <a:gd name="T7" fmla="*/ 0 h 1"/>
                <a:gd name="T8" fmla="*/ 2 w 2"/>
                <a:gd name="T9" fmla="*/ 0 h 1"/>
                <a:gd name="T10" fmla="*/ 2 w 2"/>
                <a:gd name="T11" fmla="*/ 0 h 1"/>
                <a:gd name="T12" fmla="*/ 1 w 2"/>
                <a:gd name="T13" fmla="*/ 1 h 1"/>
                <a:gd name="T14" fmla="*/ 1 w 2"/>
                <a:gd name="T15" fmla="*/ 1 h 1"/>
                <a:gd name="T16" fmla="*/ 1 w 2"/>
                <a:gd name="T17" fmla="*/ 1 h 1"/>
                <a:gd name="T18" fmla="*/ 0 w 2"/>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0" y="1"/>
                  </a:moveTo>
                  <a:cubicBezTo>
                    <a:pt x="0" y="1"/>
                    <a:pt x="0" y="1"/>
                    <a:pt x="0" y="1"/>
                  </a:cubicBezTo>
                  <a:cubicBezTo>
                    <a:pt x="0" y="1"/>
                    <a:pt x="0" y="1"/>
                    <a:pt x="0" y="1"/>
                  </a:cubicBezTo>
                  <a:cubicBezTo>
                    <a:pt x="1" y="0"/>
                    <a:pt x="1" y="0"/>
                    <a:pt x="1" y="0"/>
                  </a:cubicBezTo>
                  <a:cubicBezTo>
                    <a:pt x="1" y="0"/>
                    <a:pt x="1" y="0"/>
                    <a:pt x="2" y="0"/>
                  </a:cubicBezTo>
                  <a:cubicBezTo>
                    <a:pt x="2" y="0"/>
                    <a:pt x="2" y="0"/>
                    <a:pt x="2" y="0"/>
                  </a:cubicBezTo>
                  <a:cubicBezTo>
                    <a:pt x="1" y="1"/>
                    <a:pt x="1" y="1"/>
                    <a:pt x="1" y="1"/>
                  </a:cubicBezTo>
                  <a:cubicBezTo>
                    <a:pt x="1" y="1"/>
                    <a:pt x="1" y="1"/>
                    <a:pt x="1" y="1"/>
                  </a:cubicBezTo>
                  <a:cubicBezTo>
                    <a:pt x="1" y="1"/>
                    <a:pt x="1" y="1"/>
                    <a:pt x="1" y="1"/>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52" name="Freeform 685"/>
            <p:cNvSpPr/>
            <p:nvPr/>
          </p:nvSpPr>
          <p:spPr bwMode="auto">
            <a:xfrm>
              <a:off x="3575" y="1429"/>
              <a:ext cx="2" cy="2"/>
            </a:xfrm>
            <a:custGeom>
              <a:avLst/>
              <a:gdLst>
                <a:gd name="T0" fmla="*/ 0 w 1"/>
                <a:gd name="T1" fmla="*/ 1 h 1"/>
                <a:gd name="T2" fmla="*/ 0 w 1"/>
                <a:gd name="T3" fmla="*/ 1 h 1"/>
                <a:gd name="T4" fmla="*/ 0 w 1"/>
                <a:gd name="T5" fmla="*/ 1 h 1"/>
                <a:gd name="T6" fmla="*/ 0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0" y="0"/>
                    <a:pt x="0" y="0"/>
                    <a:pt x="0" y="0"/>
                  </a:cubicBezTo>
                  <a:cubicBezTo>
                    <a:pt x="1" y="0"/>
                    <a:pt x="1" y="0"/>
                    <a:pt x="1" y="0"/>
                  </a:cubicBezTo>
                  <a:cubicBezTo>
                    <a:pt x="1" y="0"/>
                    <a:pt x="1" y="0"/>
                    <a:pt x="1" y="0"/>
                  </a:cubicBezTo>
                  <a:cubicBezTo>
                    <a:pt x="1" y="0"/>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53" name="Freeform 686"/>
            <p:cNvSpPr/>
            <p:nvPr/>
          </p:nvSpPr>
          <p:spPr bwMode="auto">
            <a:xfrm>
              <a:off x="3577" y="1429"/>
              <a:ext cx="5" cy="2"/>
            </a:xfrm>
            <a:custGeom>
              <a:avLst/>
              <a:gdLst>
                <a:gd name="T0" fmla="*/ 1 w 2"/>
                <a:gd name="T1" fmla="*/ 1 h 1"/>
                <a:gd name="T2" fmla="*/ 0 w 2"/>
                <a:gd name="T3" fmla="*/ 1 h 1"/>
                <a:gd name="T4" fmla="*/ 0 w 2"/>
                <a:gd name="T5" fmla="*/ 1 h 1"/>
                <a:gd name="T6" fmla="*/ 1 w 2"/>
                <a:gd name="T7" fmla="*/ 0 h 1"/>
                <a:gd name="T8" fmla="*/ 1 w 2"/>
                <a:gd name="T9" fmla="*/ 0 h 1"/>
                <a:gd name="T10" fmla="*/ 2 w 2"/>
                <a:gd name="T11" fmla="*/ 0 h 1"/>
                <a:gd name="T12" fmla="*/ 1 w 2"/>
                <a:gd name="T13" fmla="*/ 1 h 1"/>
                <a:gd name="T14" fmla="*/ 1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1"/>
                  </a:moveTo>
                  <a:cubicBezTo>
                    <a:pt x="1" y="1"/>
                    <a:pt x="1" y="1"/>
                    <a:pt x="0" y="1"/>
                  </a:cubicBezTo>
                  <a:cubicBezTo>
                    <a:pt x="0" y="1"/>
                    <a:pt x="0" y="1"/>
                    <a:pt x="0" y="1"/>
                  </a:cubicBezTo>
                  <a:cubicBezTo>
                    <a:pt x="1" y="0"/>
                    <a:pt x="1" y="0"/>
                    <a:pt x="1" y="0"/>
                  </a:cubicBezTo>
                  <a:cubicBezTo>
                    <a:pt x="1" y="0"/>
                    <a:pt x="1" y="0"/>
                    <a:pt x="1" y="0"/>
                  </a:cubicBezTo>
                  <a:cubicBezTo>
                    <a:pt x="2" y="0"/>
                    <a:pt x="2" y="0"/>
                    <a:pt x="2" y="0"/>
                  </a:cubicBezTo>
                  <a:cubicBezTo>
                    <a:pt x="1" y="1"/>
                    <a:pt x="1" y="1"/>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54" name="Freeform 687"/>
            <p:cNvSpPr/>
            <p:nvPr/>
          </p:nvSpPr>
          <p:spPr bwMode="auto">
            <a:xfrm>
              <a:off x="3582" y="1429"/>
              <a:ext cx="3" cy="2"/>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0 h 1"/>
                <a:gd name="T12" fmla="*/ 1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0" y="0"/>
                    <a:pt x="1" y="0"/>
                    <a:pt x="1" y="0"/>
                  </a:cubicBezTo>
                  <a:cubicBezTo>
                    <a:pt x="1" y="0"/>
                    <a:pt x="1" y="0"/>
                    <a:pt x="1" y="0"/>
                  </a:cubicBezTo>
                  <a:cubicBezTo>
                    <a:pt x="1" y="0"/>
                    <a:pt x="1" y="0"/>
                    <a:pt x="1" y="0"/>
                  </a:cubicBezTo>
                  <a:cubicBezTo>
                    <a:pt x="1" y="0"/>
                    <a:pt x="1" y="1"/>
                    <a:pt x="1" y="1"/>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55" name="Freeform 688"/>
            <p:cNvSpPr/>
            <p:nvPr/>
          </p:nvSpPr>
          <p:spPr bwMode="auto">
            <a:xfrm>
              <a:off x="3585" y="1429"/>
              <a:ext cx="5" cy="2"/>
            </a:xfrm>
            <a:custGeom>
              <a:avLst/>
              <a:gdLst>
                <a:gd name="T0" fmla="*/ 1 w 2"/>
                <a:gd name="T1" fmla="*/ 1 h 1"/>
                <a:gd name="T2" fmla="*/ 1 w 2"/>
                <a:gd name="T3" fmla="*/ 1 h 1"/>
                <a:gd name="T4" fmla="*/ 0 w 2"/>
                <a:gd name="T5" fmla="*/ 1 h 1"/>
                <a:gd name="T6" fmla="*/ 1 w 2"/>
                <a:gd name="T7" fmla="*/ 0 h 1"/>
                <a:gd name="T8" fmla="*/ 2 w 2"/>
                <a:gd name="T9" fmla="*/ 0 h 1"/>
                <a:gd name="T10" fmla="*/ 2 w 2"/>
                <a:gd name="T11" fmla="*/ 0 h 1"/>
                <a:gd name="T12" fmla="*/ 1 w 2"/>
                <a:gd name="T13" fmla="*/ 1 h 1"/>
                <a:gd name="T14" fmla="*/ 1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1"/>
                  </a:moveTo>
                  <a:cubicBezTo>
                    <a:pt x="1" y="1"/>
                    <a:pt x="1" y="1"/>
                    <a:pt x="1" y="1"/>
                  </a:cubicBezTo>
                  <a:cubicBezTo>
                    <a:pt x="0" y="1"/>
                    <a:pt x="0" y="1"/>
                    <a:pt x="0" y="1"/>
                  </a:cubicBezTo>
                  <a:cubicBezTo>
                    <a:pt x="1" y="1"/>
                    <a:pt x="1" y="0"/>
                    <a:pt x="1" y="0"/>
                  </a:cubicBezTo>
                  <a:cubicBezTo>
                    <a:pt x="1" y="0"/>
                    <a:pt x="1" y="0"/>
                    <a:pt x="2" y="0"/>
                  </a:cubicBezTo>
                  <a:cubicBezTo>
                    <a:pt x="2" y="0"/>
                    <a:pt x="2" y="0"/>
                    <a:pt x="2" y="0"/>
                  </a:cubicBezTo>
                  <a:cubicBezTo>
                    <a:pt x="1" y="1"/>
                    <a:pt x="1" y="1"/>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56" name="Freeform 689"/>
            <p:cNvSpPr/>
            <p:nvPr/>
          </p:nvSpPr>
          <p:spPr bwMode="auto">
            <a:xfrm>
              <a:off x="3590" y="1429"/>
              <a:ext cx="5" cy="2"/>
            </a:xfrm>
            <a:custGeom>
              <a:avLst/>
              <a:gdLst>
                <a:gd name="T0" fmla="*/ 0 w 2"/>
                <a:gd name="T1" fmla="*/ 1 h 1"/>
                <a:gd name="T2" fmla="*/ 0 w 2"/>
                <a:gd name="T3" fmla="*/ 1 h 1"/>
                <a:gd name="T4" fmla="*/ 0 w 2"/>
                <a:gd name="T5" fmla="*/ 1 h 1"/>
                <a:gd name="T6" fmla="*/ 1 w 2"/>
                <a:gd name="T7" fmla="*/ 0 h 1"/>
                <a:gd name="T8" fmla="*/ 1 w 2"/>
                <a:gd name="T9" fmla="*/ 0 h 1"/>
                <a:gd name="T10" fmla="*/ 1 w 2"/>
                <a:gd name="T11" fmla="*/ 0 h 1"/>
                <a:gd name="T12" fmla="*/ 1 w 2"/>
                <a:gd name="T13" fmla="*/ 1 h 1"/>
                <a:gd name="T14" fmla="*/ 0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0" y="1"/>
                  </a:moveTo>
                  <a:cubicBezTo>
                    <a:pt x="0" y="1"/>
                    <a:pt x="0" y="1"/>
                    <a:pt x="0" y="1"/>
                  </a:cubicBezTo>
                  <a:cubicBezTo>
                    <a:pt x="0" y="1"/>
                    <a:pt x="0" y="1"/>
                    <a:pt x="0" y="1"/>
                  </a:cubicBezTo>
                  <a:cubicBezTo>
                    <a:pt x="0" y="0"/>
                    <a:pt x="1" y="0"/>
                    <a:pt x="1" y="0"/>
                  </a:cubicBezTo>
                  <a:cubicBezTo>
                    <a:pt x="1" y="0"/>
                    <a:pt x="1" y="0"/>
                    <a:pt x="1" y="0"/>
                  </a:cubicBezTo>
                  <a:cubicBezTo>
                    <a:pt x="2" y="0"/>
                    <a:pt x="1" y="0"/>
                    <a:pt x="1" y="0"/>
                  </a:cubicBezTo>
                  <a:cubicBezTo>
                    <a:pt x="1" y="0"/>
                    <a:pt x="1" y="1"/>
                    <a:pt x="1" y="1"/>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57" name="Freeform 690"/>
            <p:cNvSpPr/>
            <p:nvPr/>
          </p:nvSpPr>
          <p:spPr bwMode="auto">
            <a:xfrm>
              <a:off x="3595" y="1426"/>
              <a:ext cx="2" cy="5"/>
            </a:xfrm>
            <a:custGeom>
              <a:avLst/>
              <a:gdLst>
                <a:gd name="T0" fmla="*/ 0 w 1"/>
                <a:gd name="T1" fmla="*/ 2 h 2"/>
                <a:gd name="T2" fmla="*/ 0 w 1"/>
                <a:gd name="T3" fmla="*/ 2 h 2"/>
                <a:gd name="T4" fmla="*/ 0 w 1"/>
                <a:gd name="T5" fmla="*/ 2 h 2"/>
                <a:gd name="T6" fmla="*/ 1 w 1"/>
                <a:gd name="T7" fmla="*/ 1 h 2"/>
                <a:gd name="T8" fmla="*/ 1 w 1"/>
                <a:gd name="T9" fmla="*/ 1 h 2"/>
                <a:gd name="T10" fmla="*/ 1 w 1"/>
                <a:gd name="T11" fmla="*/ 1 h 2"/>
                <a:gd name="T12" fmla="*/ 0 w 1"/>
                <a:gd name="T13" fmla="*/ 2 h 2"/>
                <a:gd name="T14" fmla="*/ 0 w 1"/>
                <a:gd name="T15" fmla="*/ 2 h 2"/>
                <a:gd name="T16" fmla="*/ 0 w 1"/>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2">
                  <a:moveTo>
                    <a:pt x="0" y="2"/>
                  </a:moveTo>
                  <a:cubicBezTo>
                    <a:pt x="0" y="2"/>
                    <a:pt x="0" y="2"/>
                    <a:pt x="0" y="2"/>
                  </a:cubicBezTo>
                  <a:cubicBezTo>
                    <a:pt x="0" y="2"/>
                    <a:pt x="0" y="2"/>
                    <a:pt x="0" y="2"/>
                  </a:cubicBezTo>
                  <a:cubicBezTo>
                    <a:pt x="0" y="1"/>
                    <a:pt x="0" y="1"/>
                    <a:pt x="1" y="1"/>
                  </a:cubicBezTo>
                  <a:cubicBezTo>
                    <a:pt x="1" y="0"/>
                    <a:pt x="1" y="0"/>
                    <a:pt x="1" y="1"/>
                  </a:cubicBezTo>
                  <a:cubicBezTo>
                    <a:pt x="1" y="1"/>
                    <a:pt x="1" y="1"/>
                    <a:pt x="1" y="1"/>
                  </a:cubicBezTo>
                  <a:cubicBezTo>
                    <a:pt x="1" y="1"/>
                    <a:pt x="0" y="2"/>
                    <a:pt x="0" y="2"/>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58" name="Freeform 691"/>
            <p:cNvSpPr/>
            <p:nvPr/>
          </p:nvSpPr>
          <p:spPr bwMode="auto">
            <a:xfrm>
              <a:off x="3600" y="1429"/>
              <a:ext cx="2" cy="2"/>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1" y="0"/>
                    <a:pt x="1" y="0"/>
                    <a:pt x="1" y="0"/>
                  </a:cubicBezTo>
                  <a:cubicBezTo>
                    <a:pt x="1" y="0"/>
                    <a:pt x="1" y="0"/>
                    <a:pt x="1" y="0"/>
                  </a:cubicBezTo>
                  <a:cubicBezTo>
                    <a:pt x="1" y="0"/>
                    <a:pt x="1" y="0"/>
                    <a:pt x="1" y="0"/>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59" name="Freeform 692"/>
            <p:cNvSpPr/>
            <p:nvPr/>
          </p:nvSpPr>
          <p:spPr bwMode="auto">
            <a:xfrm>
              <a:off x="3602" y="1429"/>
              <a:ext cx="5" cy="2"/>
            </a:xfrm>
            <a:custGeom>
              <a:avLst/>
              <a:gdLst>
                <a:gd name="T0" fmla="*/ 1 w 2"/>
                <a:gd name="T1" fmla="*/ 1 h 1"/>
                <a:gd name="T2" fmla="*/ 0 w 2"/>
                <a:gd name="T3" fmla="*/ 1 h 1"/>
                <a:gd name="T4" fmla="*/ 0 w 2"/>
                <a:gd name="T5" fmla="*/ 1 h 1"/>
                <a:gd name="T6" fmla="*/ 2 w 2"/>
                <a:gd name="T7" fmla="*/ 0 h 1"/>
                <a:gd name="T8" fmla="*/ 2 w 2"/>
                <a:gd name="T9" fmla="*/ 0 h 1"/>
                <a:gd name="T10" fmla="*/ 2 w 2"/>
                <a:gd name="T11" fmla="*/ 0 h 1"/>
                <a:gd name="T12" fmla="*/ 1 w 2"/>
                <a:gd name="T13" fmla="*/ 1 h 1"/>
                <a:gd name="T14" fmla="*/ 1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1"/>
                  </a:moveTo>
                  <a:cubicBezTo>
                    <a:pt x="1" y="1"/>
                    <a:pt x="1" y="1"/>
                    <a:pt x="0" y="1"/>
                  </a:cubicBezTo>
                  <a:cubicBezTo>
                    <a:pt x="0" y="1"/>
                    <a:pt x="0" y="1"/>
                    <a:pt x="0" y="1"/>
                  </a:cubicBezTo>
                  <a:cubicBezTo>
                    <a:pt x="1" y="0"/>
                    <a:pt x="1" y="0"/>
                    <a:pt x="2" y="0"/>
                  </a:cubicBezTo>
                  <a:cubicBezTo>
                    <a:pt x="2" y="0"/>
                    <a:pt x="2" y="0"/>
                    <a:pt x="2" y="0"/>
                  </a:cubicBezTo>
                  <a:cubicBezTo>
                    <a:pt x="2" y="0"/>
                    <a:pt x="2" y="0"/>
                    <a:pt x="2" y="0"/>
                  </a:cubicBezTo>
                  <a:cubicBezTo>
                    <a:pt x="1" y="0"/>
                    <a:pt x="1" y="1"/>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60" name="Freeform 693"/>
            <p:cNvSpPr/>
            <p:nvPr/>
          </p:nvSpPr>
          <p:spPr bwMode="auto">
            <a:xfrm>
              <a:off x="3607" y="1429"/>
              <a:ext cx="5" cy="2"/>
            </a:xfrm>
            <a:custGeom>
              <a:avLst/>
              <a:gdLst>
                <a:gd name="T0" fmla="*/ 0 w 2"/>
                <a:gd name="T1" fmla="*/ 1 h 1"/>
                <a:gd name="T2" fmla="*/ 0 w 2"/>
                <a:gd name="T3" fmla="*/ 1 h 1"/>
                <a:gd name="T4" fmla="*/ 0 w 2"/>
                <a:gd name="T5" fmla="*/ 1 h 1"/>
                <a:gd name="T6" fmla="*/ 1 w 2"/>
                <a:gd name="T7" fmla="*/ 0 h 1"/>
                <a:gd name="T8" fmla="*/ 2 w 2"/>
                <a:gd name="T9" fmla="*/ 0 h 1"/>
                <a:gd name="T10" fmla="*/ 2 w 2"/>
                <a:gd name="T11" fmla="*/ 0 h 1"/>
                <a:gd name="T12" fmla="*/ 1 w 2"/>
                <a:gd name="T13" fmla="*/ 1 h 1"/>
                <a:gd name="T14" fmla="*/ 0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0" y="1"/>
                  </a:moveTo>
                  <a:cubicBezTo>
                    <a:pt x="0" y="1"/>
                    <a:pt x="0" y="1"/>
                    <a:pt x="0" y="1"/>
                  </a:cubicBezTo>
                  <a:cubicBezTo>
                    <a:pt x="0" y="1"/>
                    <a:pt x="0" y="1"/>
                    <a:pt x="0" y="1"/>
                  </a:cubicBezTo>
                  <a:cubicBezTo>
                    <a:pt x="1" y="0"/>
                    <a:pt x="1" y="0"/>
                    <a:pt x="1" y="0"/>
                  </a:cubicBezTo>
                  <a:cubicBezTo>
                    <a:pt x="1" y="0"/>
                    <a:pt x="1" y="0"/>
                    <a:pt x="2" y="0"/>
                  </a:cubicBezTo>
                  <a:cubicBezTo>
                    <a:pt x="2" y="0"/>
                    <a:pt x="2" y="0"/>
                    <a:pt x="2" y="0"/>
                  </a:cubicBezTo>
                  <a:cubicBezTo>
                    <a:pt x="1" y="1"/>
                    <a:pt x="1" y="1"/>
                    <a:pt x="1" y="1"/>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61" name="Freeform 694"/>
            <p:cNvSpPr/>
            <p:nvPr/>
          </p:nvSpPr>
          <p:spPr bwMode="auto">
            <a:xfrm>
              <a:off x="3612" y="1429"/>
              <a:ext cx="2" cy="2"/>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0" y="1"/>
                    <a:pt x="0" y="0"/>
                    <a:pt x="1" y="0"/>
                  </a:cubicBezTo>
                  <a:cubicBezTo>
                    <a:pt x="1" y="0"/>
                    <a:pt x="1" y="0"/>
                    <a:pt x="1" y="0"/>
                  </a:cubicBezTo>
                  <a:cubicBezTo>
                    <a:pt x="1" y="0"/>
                    <a:pt x="1" y="0"/>
                    <a:pt x="1" y="0"/>
                  </a:cubicBezTo>
                  <a:cubicBezTo>
                    <a:pt x="1" y="1"/>
                    <a:pt x="1"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62" name="Freeform 695"/>
            <p:cNvSpPr/>
            <p:nvPr/>
          </p:nvSpPr>
          <p:spPr bwMode="auto">
            <a:xfrm>
              <a:off x="3614" y="1429"/>
              <a:ext cx="5" cy="5"/>
            </a:xfrm>
            <a:custGeom>
              <a:avLst/>
              <a:gdLst>
                <a:gd name="T0" fmla="*/ 1 w 2"/>
                <a:gd name="T1" fmla="*/ 2 h 2"/>
                <a:gd name="T2" fmla="*/ 0 w 2"/>
                <a:gd name="T3" fmla="*/ 2 h 2"/>
                <a:gd name="T4" fmla="*/ 0 w 2"/>
                <a:gd name="T5" fmla="*/ 1 h 2"/>
                <a:gd name="T6" fmla="*/ 1 w 2"/>
                <a:gd name="T7" fmla="*/ 0 h 2"/>
                <a:gd name="T8" fmla="*/ 2 w 2"/>
                <a:gd name="T9" fmla="*/ 0 h 2"/>
                <a:gd name="T10" fmla="*/ 2 w 2"/>
                <a:gd name="T11" fmla="*/ 0 h 2"/>
                <a:gd name="T12" fmla="*/ 1 w 2"/>
                <a:gd name="T13" fmla="*/ 1 h 2"/>
                <a:gd name="T14" fmla="*/ 1 w 2"/>
                <a:gd name="T15" fmla="*/ 1 h 2"/>
                <a:gd name="T16" fmla="*/ 1 w 2"/>
                <a:gd name="T17" fmla="*/ 2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2"/>
                  </a:moveTo>
                  <a:cubicBezTo>
                    <a:pt x="1" y="2"/>
                    <a:pt x="0" y="2"/>
                    <a:pt x="0" y="2"/>
                  </a:cubicBezTo>
                  <a:cubicBezTo>
                    <a:pt x="0" y="1"/>
                    <a:pt x="0" y="1"/>
                    <a:pt x="0" y="1"/>
                  </a:cubicBezTo>
                  <a:cubicBezTo>
                    <a:pt x="1" y="1"/>
                    <a:pt x="1" y="0"/>
                    <a:pt x="1" y="0"/>
                  </a:cubicBezTo>
                  <a:cubicBezTo>
                    <a:pt x="1" y="0"/>
                    <a:pt x="1" y="0"/>
                    <a:pt x="2" y="0"/>
                  </a:cubicBezTo>
                  <a:cubicBezTo>
                    <a:pt x="2" y="0"/>
                    <a:pt x="2" y="0"/>
                    <a:pt x="2" y="0"/>
                  </a:cubicBezTo>
                  <a:cubicBezTo>
                    <a:pt x="1" y="1"/>
                    <a:pt x="1" y="1"/>
                    <a:pt x="1" y="1"/>
                  </a:cubicBezTo>
                  <a:cubicBezTo>
                    <a:pt x="1" y="1"/>
                    <a:pt x="1" y="1"/>
                    <a:pt x="1" y="1"/>
                  </a:cubicBezTo>
                  <a:cubicBezTo>
                    <a:pt x="1" y="2"/>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63" name="Freeform 696"/>
            <p:cNvSpPr/>
            <p:nvPr/>
          </p:nvSpPr>
          <p:spPr bwMode="auto">
            <a:xfrm>
              <a:off x="3619" y="1429"/>
              <a:ext cx="3" cy="2"/>
            </a:xfrm>
            <a:custGeom>
              <a:avLst/>
              <a:gdLst>
                <a:gd name="T0" fmla="*/ 0 w 1"/>
                <a:gd name="T1" fmla="*/ 1 h 1"/>
                <a:gd name="T2" fmla="*/ 0 w 1"/>
                <a:gd name="T3" fmla="*/ 1 h 1"/>
                <a:gd name="T4" fmla="*/ 0 w 1"/>
                <a:gd name="T5" fmla="*/ 1 h 1"/>
                <a:gd name="T6" fmla="*/ 0 w 1"/>
                <a:gd name="T7" fmla="*/ 0 h 1"/>
                <a:gd name="T8" fmla="*/ 1 w 1"/>
                <a:gd name="T9" fmla="*/ 0 h 1"/>
                <a:gd name="T10" fmla="*/ 1 w 1"/>
                <a:gd name="T11" fmla="*/ 0 h 1"/>
                <a:gd name="T12" fmla="*/ 0 w 1"/>
                <a:gd name="T13" fmla="*/ 1 h 1"/>
                <a:gd name="T14" fmla="*/ 0 w 1"/>
                <a:gd name="T15" fmla="*/ 1 h 1"/>
                <a:gd name="T16" fmla="*/ 0 w 1"/>
                <a:gd name="T17" fmla="*/ 1 h 1"/>
                <a:gd name="T18" fmla="*/ 0 w 1"/>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0" y="1"/>
                  </a:moveTo>
                  <a:cubicBezTo>
                    <a:pt x="0" y="1"/>
                    <a:pt x="0" y="1"/>
                    <a:pt x="0" y="1"/>
                  </a:cubicBezTo>
                  <a:cubicBezTo>
                    <a:pt x="0" y="1"/>
                    <a:pt x="0" y="1"/>
                    <a:pt x="0" y="1"/>
                  </a:cubicBezTo>
                  <a:cubicBezTo>
                    <a:pt x="0" y="0"/>
                    <a:pt x="0" y="0"/>
                    <a:pt x="0" y="0"/>
                  </a:cubicBezTo>
                  <a:cubicBezTo>
                    <a:pt x="0" y="0"/>
                    <a:pt x="0" y="0"/>
                    <a:pt x="1" y="0"/>
                  </a:cubicBezTo>
                  <a:cubicBezTo>
                    <a:pt x="1" y="0"/>
                    <a:pt x="1" y="0"/>
                    <a:pt x="1" y="0"/>
                  </a:cubicBezTo>
                  <a:cubicBezTo>
                    <a:pt x="0" y="1"/>
                    <a:pt x="0" y="1"/>
                    <a:pt x="0" y="1"/>
                  </a:cubicBezTo>
                  <a:cubicBezTo>
                    <a:pt x="0" y="1"/>
                    <a:pt x="0" y="1"/>
                    <a:pt x="0" y="1"/>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64" name="Freeform 697"/>
            <p:cNvSpPr>
              <a:spLocks noEditPoints="1"/>
            </p:cNvSpPr>
            <p:nvPr/>
          </p:nvSpPr>
          <p:spPr bwMode="auto">
            <a:xfrm>
              <a:off x="3656" y="1426"/>
              <a:ext cx="50" cy="43"/>
            </a:xfrm>
            <a:custGeom>
              <a:avLst/>
              <a:gdLst>
                <a:gd name="T0" fmla="*/ 16 w 20"/>
                <a:gd name="T1" fmla="*/ 17 h 17"/>
                <a:gd name="T2" fmla="*/ 12 w 20"/>
                <a:gd name="T3" fmla="*/ 16 h 17"/>
                <a:gd name="T4" fmla="*/ 9 w 20"/>
                <a:gd name="T5" fmla="*/ 14 h 17"/>
                <a:gd name="T6" fmla="*/ 7 w 20"/>
                <a:gd name="T7" fmla="*/ 12 h 17"/>
                <a:gd name="T8" fmla="*/ 5 w 20"/>
                <a:gd name="T9" fmla="*/ 11 h 17"/>
                <a:gd name="T10" fmla="*/ 1 w 20"/>
                <a:gd name="T11" fmla="*/ 7 h 17"/>
                <a:gd name="T12" fmla="*/ 6 w 20"/>
                <a:gd name="T13" fmla="*/ 0 h 17"/>
                <a:gd name="T14" fmla="*/ 16 w 20"/>
                <a:gd name="T15" fmla="*/ 3 h 17"/>
                <a:gd name="T16" fmla="*/ 20 w 20"/>
                <a:gd name="T17" fmla="*/ 11 h 17"/>
                <a:gd name="T18" fmla="*/ 19 w 20"/>
                <a:gd name="T19" fmla="*/ 16 h 17"/>
                <a:gd name="T20" fmla="*/ 16 w 20"/>
                <a:gd name="T21" fmla="*/ 17 h 17"/>
                <a:gd name="T22" fmla="*/ 9 w 20"/>
                <a:gd name="T23" fmla="*/ 1 h 17"/>
                <a:gd name="T24" fmla="*/ 6 w 20"/>
                <a:gd name="T25" fmla="*/ 1 h 17"/>
                <a:gd name="T26" fmla="*/ 2 w 20"/>
                <a:gd name="T27" fmla="*/ 6 h 17"/>
                <a:gd name="T28" fmla="*/ 5 w 20"/>
                <a:gd name="T29" fmla="*/ 10 h 17"/>
                <a:gd name="T30" fmla="*/ 7 w 20"/>
                <a:gd name="T31" fmla="*/ 11 h 17"/>
                <a:gd name="T32" fmla="*/ 9 w 20"/>
                <a:gd name="T33" fmla="*/ 13 h 17"/>
                <a:gd name="T34" fmla="*/ 12 w 20"/>
                <a:gd name="T35" fmla="*/ 15 h 17"/>
                <a:gd name="T36" fmla="*/ 16 w 20"/>
                <a:gd name="T37" fmla="*/ 16 h 17"/>
                <a:gd name="T38" fmla="*/ 18 w 20"/>
                <a:gd name="T39" fmla="*/ 15 h 17"/>
                <a:gd name="T40" fmla="*/ 20 w 20"/>
                <a:gd name="T41" fmla="*/ 11 h 17"/>
                <a:gd name="T42" fmla="*/ 15 w 20"/>
                <a:gd name="T43" fmla="*/ 3 h 17"/>
                <a:gd name="T44" fmla="*/ 9 w 20"/>
                <a:gd name="T45"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17">
                  <a:moveTo>
                    <a:pt x="16" y="17"/>
                  </a:moveTo>
                  <a:cubicBezTo>
                    <a:pt x="14" y="17"/>
                    <a:pt x="13" y="16"/>
                    <a:pt x="12" y="16"/>
                  </a:cubicBezTo>
                  <a:cubicBezTo>
                    <a:pt x="11" y="15"/>
                    <a:pt x="10" y="14"/>
                    <a:pt x="9" y="14"/>
                  </a:cubicBezTo>
                  <a:cubicBezTo>
                    <a:pt x="8" y="13"/>
                    <a:pt x="7" y="12"/>
                    <a:pt x="7" y="12"/>
                  </a:cubicBezTo>
                  <a:cubicBezTo>
                    <a:pt x="6" y="11"/>
                    <a:pt x="6" y="11"/>
                    <a:pt x="5" y="11"/>
                  </a:cubicBezTo>
                  <a:cubicBezTo>
                    <a:pt x="3" y="10"/>
                    <a:pt x="1" y="9"/>
                    <a:pt x="1" y="7"/>
                  </a:cubicBezTo>
                  <a:cubicBezTo>
                    <a:pt x="0" y="4"/>
                    <a:pt x="3" y="1"/>
                    <a:pt x="6" y="0"/>
                  </a:cubicBezTo>
                  <a:cubicBezTo>
                    <a:pt x="9" y="0"/>
                    <a:pt x="13" y="0"/>
                    <a:pt x="16" y="3"/>
                  </a:cubicBezTo>
                  <a:cubicBezTo>
                    <a:pt x="19" y="5"/>
                    <a:pt x="20" y="8"/>
                    <a:pt x="20" y="11"/>
                  </a:cubicBezTo>
                  <a:cubicBezTo>
                    <a:pt x="20" y="13"/>
                    <a:pt x="20" y="15"/>
                    <a:pt x="19" y="16"/>
                  </a:cubicBezTo>
                  <a:cubicBezTo>
                    <a:pt x="18" y="16"/>
                    <a:pt x="17" y="17"/>
                    <a:pt x="16" y="17"/>
                  </a:cubicBezTo>
                  <a:close/>
                  <a:moveTo>
                    <a:pt x="9" y="1"/>
                  </a:moveTo>
                  <a:cubicBezTo>
                    <a:pt x="8" y="1"/>
                    <a:pt x="7" y="1"/>
                    <a:pt x="6" y="1"/>
                  </a:cubicBezTo>
                  <a:cubicBezTo>
                    <a:pt x="3" y="2"/>
                    <a:pt x="1" y="4"/>
                    <a:pt x="2" y="6"/>
                  </a:cubicBezTo>
                  <a:cubicBezTo>
                    <a:pt x="2" y="8"/>
                    <a:pt x="4" y="9"/>
                    <a:pt x="5" y="10"/>
                  </a:cubicBezTo>
                  <a:cubicBezTo>
                    <a:pt x="6" y="10"/>
                    <a:pt x="7" y="11"/>
                    <a:pt x="7" y="11"/>
                  </a:cubicBezTo>
                  <a:cubicBezTo>
                    <a:pt x="8" y="12"/>
                    <a:pt x="9" y="12"/>
                    <a:pt x="9" y="13"/>
                  </a:cubicBezTo>
                  <a:cubicBezTo>
                    <a:pt x="10" y="14"/>
                    <a:pt x="11" y="15"/>
                    <a:pt x="12" y="15"/>
                  </a:cubicBezTo>
                  <a:cubicBezTo>
                    <a:pt x="13" y="16"/>
                    <a:pt x="15" y="16"/>
                    <a:pt x="16" y="16"/>
                  </a:cubicBezTo>
                  <a:cubicBezTo>
                    <a:pt x="16" y="16"/>
                    <a:pt x="18" y="16"/>
                    <a:pt x="18" y="15"/>
                  </a:cubicBezTo>
                  <a:cubicBezTo>
                    <a:pt x="20" y="14"/>
                    <a:pt x="20" y="12"/>
                    <a:pt x="20" y="11"/>
                  </a:cubicBezTo>
                  <a:cubicBezTo>
                    <a:pt x="19" y="8"/>
                    <a:pt x="18" y="5"/>
                    <a:pt x="15" y="3"/>
                  </a:cubicBezTo>
                  <a:cubicBezTo>
                    <a:pt x="14" y="2"/>
                    <a:pt x="11" y="1"/>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65" name="Freeform 698"/>
            <p:cNvSpPr/>
            <p:nvPr/>
          </p:nvSpPr>
          <p:spPr bwMode="auto">
            <a:xfrm>
              <a:off x="3656" y="1434"/>
              <a:ext cx="50" cy="30"/>
            </a:xfrm>
            <a:custGeom>
              <a:avLst/>
              <a:gdLst>
                <a:gd name="T0" fmla="*/ 16 w 20"/>
                <a:gd name="T1" fmla="*/ 12 h 12"/>
                <a:gd name="T2" fmla="*/ 13 w 20"/>
                <a:gd name="T3" fmla="*/ 12 h 12"/>
                <a:gd name="T4" fmla="*/ 10 w 20"/>
                <a:gd name="T5" fmla="*/ 10 h 12"/>
                <a:gd name="T6" fmla="*/ 10 w 20"/>
                <a:gd name="T7" fmla="*/ 9 h 12"/>
                <a:gd name="T8" fmla="*/ 4 w 20"/>
                <a:gd name="T9" fmla="*/ 5 h 12"/>
                <a:gd name="T10" fmla="*/ 4 w 20"/>
                <a:gd name="T11" fmla="*/ 5 h 12"/>
                <a:gd name="T12" fmla="*/ 1 w 20"/>
                <a:gd name="T13" fmla="*/ 3 h 12"/>
                <a:gd name="T14" fmla="*/ 1 w 20"/>
                <a:gd name="T15" fmla="*/ 1 h 12"/>
                <a:gd name="T16" fmla="*/ 2 w 20"/>
                <a:gd name="T17" fmla="*/ 1 h 12"/>
                <a:gd name="T18" fmla="*/ 2 w 20"/>
                <a:gd name="T19" fmla="*/ 1 h 12"/>
                <a:gd name="T20" fmla="*/ 2 w 20"/>
                <a:gd name="T21" fmla="*/ 3 h 12"/>
                <a:gd name="T22" fmla="*/ 4 w 20"/>
                <a:gd name="T23" fmla="*/ 4 h 12"/>
                <a:gd name="T24" fmla="*/ 4 w 20"/>
                <a:gd name="T25" fmla="*/ 4 h 12"/>
                <a:gd name="T26" fmla="*/ 10 w 20"/>
                <a:gd name="T27" fmla="*/ 8 h 12"/>
                <a:gd name="T28" fmla="*/ 11 w 20"/>
                <a:gd name="T29" fmla="*/ 9 h 12"/>
                <a:gd name="T30" fmla="*/ 13 w 20"/>
                <a:gd name="T31" fmla="*/ 11 h 12"/>
                <a:gd name="T32" fmla="*/ 19 w 20"/>
                <a:gd name="T33" fmla="*/ 10 h 12"/>
                <a:gd name="T34" fmla="*/ 20 w 20"/>
                <a:gd name="T35" fmla="*/ 10 h 12"/>
                <a:gd name="T36" fmla="*/ 20 w 20"/>
                <a:gd name="T37" fmla="*/ 11 h 12"/>
                <a:gd name="T38" fmla="*/ 16 w 20"/>
                <a:gd name="T3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12">
                  <a:moveTo>
                    <a:pt x="16" y="12"/>
                  </a:moveTo>
                  <a:cubicBezTo>
                    <a:pt x="15" y="12"/>
                    <a:pt x="14" y="12"/>
                    <a:pt x="13" y="12"/>
                  </a:cubicBezTo>
                  <a:cubicBezTo>
                    <a:pt x="12" y="11"/>
                    <a:pt x="11" y="10"/>
                    <a:pt x="10" y="10"/>
                  </a:cubicBezTo>
                  <a:cubicBezTo>
                    <a:pt x="10" y="9"/>
                    <a:pt x="10" y="9"/>
                    <a:pt x="10" y="9"/>
                  </a:cubicBezTo>
                  <a:cubicBezTo>
                    <a:pt x="8" y="7"/>
                    <a:pt x="6" y="6"/>
                    <a:pt x="4" y="5"/>
                  </a:cubicBezTo>
                  <a:cubicBezTo>
                    <a:pt x="4" y="5"/>
                    <a:pt x="4" y="5"/>
                    <a:pt x="4" y="5"/>
                  </a:cubicBezTo>
                  <a:cubicBezTo>
                    <a:pt x="3" y="4"/>
                    <a:pt x="2" y="4"/>
                    <a:pt x="1" y="3"/>
                  </a:cubicBezTo>
                  <a:cubicBezTo>
                    <a:pt x="1" y="3"/>
                    <a:pt x="0" y="2"/>
                    <a:pt x="1" y="1"/>
                  </a:cubicBezTo>
                  <a:cubicBezTo>
                    <a:pt x="1" y="1"/>
                    <a:pt x="1" y="0"/>
                    <a:pt x="2" y="1"/>
                  </a:cubicBezTo>
                  <a:cubicBezTo>
                    <a:pt x="2" y="1"/>
                    <a:pt x="2" y="1"/>
                    <a:pt x="2" y="1"/>
                  </a:cubicBezTo>
                  <a:cubicBezTo>
                    <a:pt x="1" y="2"/>
                    <a:pt x="2" y="2"/>
                    <a:pt x="2" y="3"/>
                  </a:cubicBezTo>
                  <a:cubicBezTo>
                    <a:pt x="3" y="3"/>
                    <a:pt x="3" y="4"/>
                    <a:pt x="4" y="4"/>
                  </a:cubicBezTo>
                  <a:cubicBezTo>
                    <a:pt x="4" y="4"/>
                    <a:pt x="4" y="4"/>
                    <a:pt x="4" y="4"/>
                  </a:cubicBezTo>
                  <a:cubicBezTo>
                    <a:pt x="7" y="5"/>
                    <a:pt x="9" y="7"/>
                    <a:pt x="10" y="8"/>
                  </a:cubicBezTo>
                  <a:cubicBezTo>
                    <a:pt x="11" y="9"/>
                    <a:pt x="11" y="9"/>
                    <a:pt x="11" y="9"/>
                  </a:cubicBezTo>
                  <a:cubicBezTo>
                    <a:pt x="12" y="10"/>
                    <a:pt x="12" y="11"/>
                    <a:pt x="13" y="11"/>
                  </a:cubicBezTo>
                  <a:cubicBezTo>
                    <a:pt x="15" y="12"/>
                    <a:pt x="18" y="12"/>
                    <a:pt x="19" y="10"/>
                  </a:cubicBezTo>
                  <a:cubicBezTo>
                    <a:pt x="20" y="10"/>
                    <a:pt x="20" y="10"/>
                    <a:pt x="20" y="10"/>
                  </a:cubicBezTo>
                  <a:cubicBezTo>
                    <a:pt x="20" y="10"/>
                    <a:pt x="20" y="11"/>
                    <a:pt x="20" y="11"/>
                  </a:cubicBezTo>
                  <a:cubicBezTo>
                    <a:pt x="19" y="12"/>
                    <a:pt x="17" y="12"/>
                    <a:pt x="1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66" name="Freeform 699"/>
            <p:cNvSpPr/>
            <p:nvPr/>
          </p:nvSpPr>
          <p:spPr bwMode="auto">
            <a:xfrm>
              <a:off x="3669" y="1431"/>
              <a:ext cx="24" cy="15"/>
            </a:xfrm>
            <a:custGeom>
              <a:avLst/>
              <a:gdLst>
                <a:gd name="T0" fmla="*/ 1 w 10"/>
                <a:gd name="T1" fmla="*/ 6 h 6"/>
                <a:gd name="T2" fmla="*/ 0 w 10"/>
                <a:gd name="T3" fmla="*/ 6 h 6"/>
                <a:gd name="T4" fmla="*/ 2 w 10"/>
                <a:gd name="T5" fmla="*/ 4 h 6"/>
                <a:gd name="T6" fmla="*/ 4 w 10"/>
                <a:gd name="T7" fmla="*/ 2 h 6"/>
                <a:gd name="T8" fmla="*/ 5 w 10"/>
                <a:gd name="T9" fmla="*/ 1 h 6"/>
                <a:gd name="T10" fmla="*/ 10 w 10"/>
                <a:gd name="T11" fmla="*/ 0 h 6"/>
                <a:gd name="T12" fmla="*/ 10 w 10"/>
                <a:gd name="T13" fmla="*/ 0 h 6"/>
                <a:gd name="T14" fmla="*/ 10 w 10"/>
                <a:gd name="T15" fmla="*/ 1 h 6"/>
                <a:gd name="T16" fmla="*/ 6 w 10"/>
                <a:gd name="T17" fmla="*/ 2 h 6"/>
                <a:gd name="T18" fmla="*/ 4 w 10"/>
                <a:gd name="T19" fmla="*/ 3 h 6"/>
                <a:gd name="T20" fmla="*/ 2 w 10"/>
                <a:gd name="T21" fmla="*/ 4 h 6"/>
                <a:gd name="T22" fmla="*/ 1 w 10"/>
                <a:gd name="T23" fmla="*/ 6 h 6"/>
                <a:gd name="T24" fmla="*/ 1 w 10"/>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6">
                  <a:moveTo>
                    <a:pt x="1" y="6"/>
                  </a:moveTo>
                  <a:cubicBezTo>
                    <a:pt x="0" y="6"/>
                    <a:pt x="0" y="6"/>
                    <a:pt x="0" y="6"/>
                  </a:cubicBezTo>
                  <a:cubicBezTo>
                    <a:pt x="0" y="5"/>
                    <a:pt x="1" y="4"/>
                    <a:pt x="2" y="4"/>
                  </a:cubicBezTo>
                  <a:cubicBezTo>
                    <a:pt x="2" y="3"/>
                    <a:pt x="3" y="3"/>
                    <a:pt x="4" y="2"/>
                  </a:cubicBezTo>
                  <a:cubicBezTo>
                    <a:pt x="5" y="1"/>
                    <a:pt x="5" y="1"/>
                    <a:pt x="5" y="1"/>
                  </a:cubicBezTo>
                  <a:cubicBezTo>
                    <a:pt x="7" y="1"/>
                    <a:pt x="8" y="0"/>
                    <a:pt x="10" y="0"/>
                  </a:cubicBezTo>
                  <a:cubicBezTo>
                    <a:pt x="10" y="0"/>
                    <a:pt x="10" y="0"/>
                    <a:pt x="10" y="0"/>
                  </a:cubicBezTo>
                  <a:cubicBezTo>
                    <a:pt x="10" y="1"/>
                    <a:pt x="10" y="1"/>
                    <a:pt x="10" y="1"/>
                  </a:cubicBezTo>
                  <a:cubicBezTo>
                    <a:pt x="8" y="1"/>
                    <a:pt x="7" y="1"/>
                    <a:pt x="6" y="2"/>
                  </a:cubicBezTo>
                  <a:cubicBezTo>
                    <a:pt x="4" y="3"/>
                    <a:pt x="4" y="3"/>
                    <a:pt x="4" y="3"/>
                  </a:cubicBezTo>
                  <a:cubicBezTo>
                    <a:pt x="4" y="3"/>
                    <a:pt x="3" y="4"/>
                    <a:pt x="2" y="4"/>
                  </a:cubicBezTo>
                  <a:cubicBezTo>
                    <a:pt x="2" y="5"/>
                    <a:pt x="1" y="5"/>
                    <a:pt x="1" y="6"/>
                  </a:cubicBezTo>
                  <a:cubicBezTo>
                    <a:pt x="1" y="6"/>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67" name="Freeform 700"/>
            <p:cNvSpPr/>
            <p:nvPr/>
          </p:nvSpPr>
          <p:spPr bwMode="auto">
            <a:xfrm>
              <a:off x="3666" y="1429"/>
              <a:ext cx="15" cy="10"/>
            </a:xfrm>
            <a:custGeom>
              <a:avLst/>
              <a:gdLst>
                <a:gd name="T0" fmla="*/ 6 w 6"/>
                <a:gd name="T1" fmla="*/ 4 h 4"/>
                <a:gd name="T2" fmla="*/ 5 w 6"/>
                <a:gd name="T3" fmla="*/ 3 h 4"/>
                <a:gd name="T4" fmla="*/ 5 w 6"/>
                <a:gd name="T5" fmla="*/ 3 h 4"/>
                <a:gd name="T6" fmla="*/ 0 w 6"/>
                <a:gd name="T7" fmla="*/ 1 h 4"/>
                <a:gd name="T8" fmla="*/ 0 w 6"/>
                <a:gd name="T9" fmla="*/ 0 h 4"/>
                <a:gd name="T10" fmla="*/ 1 w 6"/>
                <a:gd name="T11" fmla="*/ 0 h 4"/>
                <a:gd name="T12" fmla="*/ 6 w 6"/>
                <a:gd name="T13" fmla="*/ 2 h 4"/>
                <a:gd name="T14" fmla="*/ 6 w 6"/>
                <a:gd name="T15" fmla="*/ 3 h 4"/>
                <a:gd name="T16" fmla="*/ 6 w 6"/>
                <a:gd name="T17" fmla="*/ 4 h 4"/>
                <a:gd name="T18" fmla="*/ 6 w 6"/>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6" y="4"/>
                  </a:moveTo>
                  <a:cubicBezTo>
                    <a:pt x="5" y="4"/>
                    <a:pt x="5" y="3"/>
                    <a:pt x="5" y="3"/>
                  </a:cubicBezTo>
                  <a:cubicBezTo>
                    <a:pt x="5" y="3"/>
                    <a:pt x="5" y="3"/>
                    <a:pt x="5" y="3"/>
                  </a:cubicBezTo>
                  <a:cubicBezTo>
                    <a:pt x="4" y="2"/>
                    <a:pt x="2" y="1"/>
                    <a:pt x="0" y="1"/>
                  </a:cubicBezTo>
                  <a:cubicBezTo>
                    <a:pt x="0" y="1"/>
                    <a:pt x="0" y="0"/>
                    <a:pt x="0" y="0"/>
                  </a:cubicBezTo>
                  <a:cubicBezTo>
                    <a:pt x="0" y="0"/>
                    <a:pt x="0" y="0"/>
                    <a:pt x="1" y="0"/>
                  </a:cubicBezTo>
                  <a:cubicBezTo>
                    <a:pt x="2" y="1"/>
                    <a:pt x="4" y="1"/>
                    <a:pt x="6" y="2"/>
                  </a:cubicBezTo>
                  <a:cubicBezTo>
                    <a:pt x="6" y="3"/>
                    <a:pt x="6" y="3"/>
                    <a:pt x="6" y="3"/>
                  </a:cubicBezTo>
                  <a:cubicBezTo>
                    <a:pt x="6" y="3"/>
                    <a:pt x="6" y="3"/>
                    <a:pt x="6" y="4"/>
                  </a:cubicBezTo>
                  <a:cubicBezTo>
                    <a:pt x="6" y="4"/>
                    <a:pt x="6" y="4"/>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68" name="Freeform 701"/>
            <p:cNvSpPr>
              <a:spLocks noEditPoints="1"/>
            </p:cNvSpPr>
            <p:nvPr/>
          </p:nvSpPr>
          <p:spPr bwMode="auto">
            <a:xfrm>
              <a:off x="3541" y="1436"/>
              <a:ext cx="108" cy="25"/>
            </a:xfrm>
            <a:custGeom>
              <a:avLst/>
              <a:gdLst>
                <a:gd name="T0" fmla="*/ 6 w 44"/>
                <a:gd name="T1" fmla="*/ 10 h 10"/>
                <a:gd name="T2" fmla="*/ 0 w 44"/>
                <a:gd name="T3" fmla="*/ 9 h 10"/>
                <a:gd name="T4" fmla="*/ 0 w 44"/>
                <a:gd name="T5" fmla="*/ 9 h 10"/>
                <a:gd name="T6" fmla="*/ 0 w 44"/>
                <a:gd name="T7" fmla="*/ 9 h 10"/>
                <a:gd name="T8" fmla="*/ 5 w 44"/>
                <a:gd name="T9" fmla="*/ 1 h 10"/>
                <a:gd name="T10" fmla="*/ 6 w 44"/>
                <a:gd name="T11" fmla="*/ 1 h 10"/>
                <a:gd name="T12" fmla="*/ 39 w 44"/>
                <a:gd name="T13" fmla="*/ 0 h 10"/>
                <a:gd name="T14" fmla="*/ 41 w 44"/>
                <a:gd name="T15" fmla="*/ 1 h 10"/>
                <a:gd name="T16" fmla="*/ 42 w 44"/>
                <a:gd name="T17" fmla="*/ 2 h 10"/>
                <a:gd name="T18" fmla="*/ 44 w 44"/>
                <a:gd name="T19" fmla="*/ 9 h 10"/>
                <a:gd name="T20" fmla="*/ 44 w 44"/>
                <a:gd name="T21" fmla="*/ 9 h 10"/>
                <a:gd name="T22" fmla="*/ 44 w 44"/>
                <a:gd name="T23" fmla="*/ 9 h 10"/>
                <a:gd name="T24" fmla="*/ 6 w 44"/>
                <a:gd name="T25" fmla="*/ 10 h 10"/>
                <a:gd name="T26" fmla="*/ 1 w 44"/>
                <a:gd name="T27" fmla="*/ 9 h 10"/>
                <a:gd name="T28" fmla="*/ 6 w 44"/>
                <a:gd name="T29" fmla="*/ 9 h 10"/>
                <a:gd name="T30" fmla="*/ 7 w 44"/>
                <a:gd name="T31" fmla="*/ 9 h 10"/>
                <a:gd name="T32" fmla="*/ 43 w 44"/>
                <a:gd name="T33" fmla="*/ 9 h 10"/>
                <a:gd name="T34" fmla="*/ 41 w 44"/>
                <a:gd name="T35" fmla="*/ 2 h 10"/>
                <a:gd name="T36" fmla="*/ 40 w 44"/>
                <a:gd name="T37" fmla="*/ 1 h 10"/>
                <a:gd name="T38" fmla="*/ 39 w 44"/>
                <a:gd name="T39" fmla="*/ 1 h 10"/>
                <a:gd name="T40" fmla="*/ 6 w 44"/>
                <a:gd name="T41" fmla="*/ 2 h 10"/>
                <a:gd name="T42" fmla="*/ 1 w 44"/>
                <a:gd name="T43"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10">
                  <a:moveTo>
                    <a:pt x="6" y="10"/>
                  </a:moveTo>
                  <a:cubicBezTo>
                    <a:pt x="4" y="10"/>
                    <a:pt x="2" y="10"/>
                    <a:pt x="0" y="9"/>
                  </a:cubicBezTo>
                  <a:cubicBezTo>
                    <a:pt x="0" y="9"/>
                    <a:pt x="0" y="9"/>
                    <a:pt x="0" y="9"/>
                  </a:cubicBezTo>
                  <a:cubicBezTo>
                    <a:pt x="0" y="9"/>
                    <a:pt x="0" y="9"/>
                    <a:pt x="0" y="9"/>
                  </a:cubicBezTo>
                  <a:cubicBezTo>
                    <a:pt x="5" y="1"/>
                    <a:pt x="5" y="1"/>
                    <a:pt x="5" y="1"/>
                  </a:cubicBezTo>
                  <a:cubicBezTo>
                    <a:pt x="5" y="1"/>
                    <a:pt x="6" y="1"/>
                    <a:pt x="6" y="1"/>
                  </a:cubicBezTo>
                  <a:cubicBezTo>
                    <a:pt x="17" y="0"/>
                    <a:pt x="28" y="0"/>
                    <a:pt x="39" y="0"/>
                  </a:cubicBezTo>
                  <a:cubicBezTo>
                    <a:pt x="40" y="0"/>
                    <a:pt x="40" y="0"/>
                    <a:pt x="41" y="1"/>
                  </a:cubicBezTo>
                  <a:cubicBezTo>
                    <a:pt x="41" y="1"/>
                    <a:pt x="42" y="2"/>
                    <a:pt x="42" y="2"/>
                  </a:cubicBezTo>
                  <a:cubicBezTo>
                    <a:pt x="44" y="9"/>
                    <a:pt x="44" y="9"/>
                    <a:pt x="44" y="9"/>
                  </a:cubicBezTo>
                  <a:cubicBezTo>
                    <a:pt x="44" y="9"/>
                    <a:pt x="44" y="9"/>
                    <a:pt x="44" y="9"/>
                  </a:cubicBezTo>
                  <a:cubicBezTo>
                    <a:pt x="44" y="9"/>
                    <a:pt x="44" y="9"/>
                    <a:pt x="44" y="9"/>
                  </a:cubicBezTo>
                  <a:lnTo>
                    <a:pt x="6" y="10"/>
                  </a:lnTo>
                  <a:close/>
                  <a:moveTo>
                    <a:pt x="1" y="9"/>
                  </a:moveTo>
                  <a:cubicBezTo>
                    <a:pt x="2" y="9"/>
                    <a:pt x="4" y="9"/>
                    <a:pt x="6" y="9"/>
                  </a:cubicBezTo>
                  <a:cubicBezTo>
                    <a:pt x="7" y="9"/>
                    <a:pt x="7" y="9"/>
                    <a:pt x="7" y="9"/>
                  </a:cubicBezTo>
                  <a:cubicBezTo>
                    <a:pt x="43" y="9"/>
                    <a:pt x="43" y="9"/>
                    <a:pt x="43" y="9"/>
                  </a:cubicBezTo>
                  <a:cubicBezTo>
                    <a:pt x="41" y="2"/>
                    <a:pt x="41" y="2"/>
                    <a:pt x="41" y="2"/>
                  </a:cubicBezTo>
                  <a:cubicBezTo>
                    <a:pt x="41" y="2"/>
                    <a:pt x="41" y="2"/>
                    <a:pt x="40" y="1"/>
                  </a:cubicBezTo>
                  <a:cubicBezTo>
                    <a:pt x="40" y="1"/>
                    <a:pt x="40" y="1"/>
                    <a:pt x="39" y="1"/>
                  </a:cubicBezTo>
                  <a:cubicBezTo>
                    <a:pt x="28" y="1"/>
                    <a:pt x="17" y="1"/>
                    <a:pt x="6" y="2"/>
                  </a:cubicBezTo>
                  <a:lnTo>
                    <a:pt x="1"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69" name="Freeform 702"/>
            <p:cNvSpPr/>
            <p:nvPr/>
          </p:nvSpPr>
          <p:spPr bwMode="auto">
            <a:xfrm>
              <a:off x="3538" y="1461"/>
              <a:ext cx="111" cy="3"/>
            </a:xfrm>
            <a:custGeom>
              <a:avLst/>
              <a:gdLst>
                <a:gd name="T0" fmla="*/ 1 w 45"/>
                <a:gd name="T1" fmla="*/ 1 h 1"/>
                <a:gd name="T2" fmla="*/ 0 w 45"/>
                <a:gd name="T3" fmla="*/ 1 h 1"/>
                <a:gd name="T4" fmla="*/ 1 w 45"/>
                <a:gd name="T5" fmla="*/ 0 h 1"/>
                <a:gd name="T6" fmla="*/ 45 w 45"/>
                <a:gd name="T7" fmla="*/ 0 h 1"/>
                <a:gd name="T8" fmla="*/ 45 w 45"/>
                <a:gd name="T9" fmla="*/ 0 h 1"/>
                <a:gd name="T10" fmla="*/ 45 w 45"/>
                <a:gd name="T11" fmla="*/ 1 h 1"/>
                <a:gd name="T12" fmla="*/ 1 w 4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45" h="1">
                  <a:moveTo>
                    <a:pt x="1" y="1"/>
                  </a:moveTo>
                  <a:cubicBezTo>
                    <a:pt x="1" y="1"/>
                    <a:pt x="0" y="1"/>
                    <a:pt x="0" y="1"/>
                  </a:cubicBezTo>
                  <a:cubicBezTo>
                    <a:pt x="0" y="0"/>
                    <a:pt x="1" y="0"/>
                    <a:pt x="1" y="0"/>
                  </a:cubicBezTo>
                  <a:cubicBezTo>
                    <a:pt x="45" y="0"/>
                    <a:pt x="45" y="0"/>
                    <a:pt x="45" y="0"/>
                  </a:cubicBezTo>
                  <a:cubicBezTo>
                    <a:pt x="45" y="0"/>
                    <a:pt x="45" y="0"/>
                    <a:pt x="45" y="0"/>
                  </a:cubicBezTo>
                  <a:cubicBezTo>
                    <a:pt x="45" y="1"/>
                    <a:pt x="45" y="1"/>
                    <a:pt x="45" y="1"/>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70" name="Freeform 703"/>
            <p:cNvSpPr/>
            <p:nvPr/>
          </p:nvSpPr>
          <p:spPr bwMode="auto">
            <a:xfrm>
              <a:off x="3646" y="1456"/>
              <a:ext cx="3" cy="8"/>
            </a:xfrm>
            <a:custGeom>
              <a:avLst/>
              <a:gdLst>
                <a:gd name="T0" fmla="*/ 1 w 1"/>
                <a:gd name="T1" fmla="*/ 3 h 3"/>
                <a:gd name="T2" fmla="*/ 1 w 1"/>
                <a:gd name="T3" fmla="*/ 3 h 3"/>
                <a:gd name="T4" fmla="*/ 0 w 1"/>
                <a:gd name="T5" fmla="*/ 2 h 3"/>
                <a:gd name="T6" fmla="*/ 0 w 1"/>
                <a:gd name="T7" fmla="*/ 1 h 3"/>
                <a:gd name="T8" fmla="*/ 1 w 1"/>
                <a:gd name="T9" fmla="*/ 1 h 3"/>
                <a:gd name="T10" fmla="*/ 1 w 1"/>
                <a:gd name="T11" fmla="*/ 1 h 3"/>
                <a:gd name="T12" fmla="*/ 1 w 1"/>
                <a:gd name="T13" fmla="*/ 3 h 3"/>
                <a:gd name="T14" fmla="*/ 1 w 1"/>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1" y="3"/>
                  </a:moveTo>
                  <a:cubicBezTo>
                    <a:pt x="1" y="3"/>
                    <a:pt x="1" y="3"/>
                    <a:pt x="1" y="3"/>
                  </a:cubicBezTo>
                  <a:cubicBezTo>
                    <a:pt x="0" y="3"/>
                    <a:pt x="0" y="3"/>
                    <a:pt x="0" y="2"/>
                  </a:cubicBezTo>
                  <a:cubicBezTo>
                    <a:pt x="0" y="1"/>
                    <a:pt x="0" y="1"/>
                    <a:pt x="0" y="1"/>
                  </a:cubicBezTo>
                  <a:cubicBezTo>
                    <a:pt x="0" y="1"/>
                    <a:pt x="1" y="0"/>
                    <a:pt x="1" y="1"/>
                  </a:cubicBezTo>
                  <a:cubicBezTo>
                    <a:pt x="1" y="1"/>
                    <a:pt x="1" y="1"/>
                    <a:pt x="1" y="1"/>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71" name="Freeform 704"/>
            <p:cNvSpPr/>
            <p:nvPr/>
          </p:nvSpPr>
          <p:spPr bwMode="auto">
            <a:xfrm>
              <a:off x="3538" y="1456"/>
              <a:ext cx="3" cy="8"/>
            </a:xfrm>
            <a:custGeom>
              <a:avLst/>
              <a:gdLst>
                <a:gd name="T0" fmla="*/ 1 w 1"/>
                <a:gd name="T1" fmla="*/ 3 h 3"/>
                <a:gd name="T2" fmla="*/ 1 w 1"/>
                <a:gd name="T3" fmla="*/ 3 h 3"/>
                <a:gd name="T4" fmla="*/ 0 w 1"/>
                <a:gd name="T5" fmla="*/ 1 h 3"/>
                <a:gd name="T6" fmla="*/ 1 w 1"/>
                <a:gd name="T7" fmla="*/ 0 h 3"/>
                <a:gd name="T8" fmla="*/ 1 w 1"/>
                <a:gd name="T9" fmla="*/ 1 h 3"/>
                <a:gd name="T10" fmla="*/ 1 w 1"/>
                <a:gd name="T11" fmla="*/ 3 h 3"/>
                <a:gd name="T12" fmla="*/ 1 w 1"/>
                <a:gd name="T13" fmla="*/ 3 h 3"/>
                <a:gd name="T14" fmla="*/ 1 w 1"/>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1" y="3"/>
                  </a:moveTo>
                  <a:cubicBezTo>
                    <a:pt x="1" y="3"/>
                    <a:pt x="1" y="3"/>
                    <a:pt x="1" y="3"/>
                  </a:cubicBezTo>
                  <a:cubicBezTo>
                    <a:pt x="0" y="2"/>
                    <a:pt x="0" y="1"/>
                    <a:pt x="0" y="1"/>
                  </a:cubicBezTo>
                  <a:cubicBezTo>
                    <a:pt x="0" y="0"/>
                    <a:pt x="1" y="0"/>
                    <a:pt x="1" y="0"/>
                  </a:cubicBezTo>
                  <a:cubicBezTo>
                    <a:pt x="1" y="0"/>
                    <a:pt x="1" y="1"/>
                    <a:pt x="1" y="1"/>
                  </a:cubicBezTo>
                  <a:cubicBezTo>
                    <a:pt x="1" y="1"/>
                    <a:pt x="1" y="2"/>
                    <a:pt x="1" y="3"/>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72" name="Freeform 705"/>
            <p:cNvSpPr>
              <a:spLocks noEditPoints="1"/>
            </p:cNvSpPr>
            <p:nvPr/>
          </p:nvSpPr>
          <p:spPr bwMode="auto">
            <a:xfrm>
              <a:off x="3568" y="1449"/>
              <a:ext cx="46" cy="7"/>
            </a:xfrm>
            <a:custGeom>
              <a:avLst/>
              <a:gdLst>
                <a:gd name="T0" fmla="*/ 18 w 19"/>
                <a:gd name="T1" fmla="*/ 3 h 3"/>
                <a:gd name="T2" fmla="*/ 0 w 19"/>
                <a:gd name="T3" fmla="*/ 3 h 3"/>
                <a:gd name="T4" fmla="*/ 0 w 19"/>
                <a:gd name="T5" fmla="*/ 2 h 3"/>
                <a:gd name="T6" fmla="*/ 0 w 19"/>
                <a:gd name="T7" fmla="*/ 2 h 3"/>
                <a:gd name="T8" fmla="*/ 0 w 19"/>
                <a:gd name="T9" fmla="*/ 1 h 3"/>
                <a:gd name="T10" fmla="*/ 0 w 19"/>
                <a:gd name="T11" fmla="*/ 1 h 3"/>
                <a:gd name="T12" fmla="*/ 0 w 19"/>
                <a:gd name="T13" fmla="*/ 0 h 3"/>
                <a:gd name="T14" fmla="*/ 18 w 19"/>
                <a:gd name="T15" fmla="*/ 0 h 3"/>
                <a:gd name="T16" fmla="*/ 19 w 19"/>
                <a:gd name="T17" fmla="*/ 1 h 3"/>
                <a:gd name="T18" fmla="*/ 19 w 19"/>
                <a:gd name="T19" fmla="*/ 2 h 3"/>
                <a:gd name="T20" fmla="*/ 19 w 19"/>
                <a:gd name="T21" fmla="*/ 3 h 3"/>
                <a:gd name="T22" fmla="*/ 18 w 19"/>
                <a:gd name="T23" fmla="*/ 3 h 3"/>
                <a:gd name="T24" fmla="*/ 9 w 19"/>
                <a:gd name="T25" fmla="*/ 2 h 3"/>
                <a:gd name="T26" fmla="*/ 18 w 19"/>
                <a:gd name="T27" fmla="*/ 2 h 3"/>
                <a:gd name="T28" fmla="*/ 18 w 19"/>
                <a:gd name="T29" fmla="*/ 1 h 3"/>
                <a:gd name="T30" fmla="*/ 1 w 19"/>
                <a:gd name="T31" fmla="*/ 1 h 3"/>
                <a:gd name="T32" fmla="*/ 1 w 19"/>
                <a:gd name="T33" fmla="*/ 2 h 3"/>
                <a:gd name="T34" fmla="*/ 1 w 19"/>
                <a:gd name="T35" fmla="*/ 2 h 3"/>
                <a:gd name="T36" fmla="*/ 9 w 19"/>
                <a:gd name="T3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3">
                  <a:moveTo>
                    <a:pt x="18" y="3"/>
                  </a:moveTo>
                  <a:cubicBezTo>
                    <a:pt x="12" y="3"/>
                    <a:pt x="6" y="2"/>
                    <a:pt x="0" y="3"/>
                  </a:cubicBezTo>
                  <a:cubicBezTo>
                    <a:pt x="0" y="3"/>
                    <a:pt x="0" y="3"/>
                    <a:pt x="0" y="2"/>
                  </a:cubicBezTo>
                  <a:cubicBezTo>
                    <a:pt x="0" y="2"/>
                    <a:pt x="0" y="2"/>
                    <a:pt x="0" y="2"/>
                  </a:cubicBezTo>
                  <a:cubicBezTo>
                    <a:pt x="0" y="1"/>
                    <a:pt x="0" y="1"/>
                    <a:pt x="0" y="1"/>
                  </a:cubicBezTo>
                  <a:cubicBezTo>
                    <a:pt x="0" y="1"/>
                    <a:pt x="0" y="1"/>
                    <a:pt x="0" y="1"/>
                  </a:cubicBezTo>
                  <a:cubicBezTo>
                    <a:pt x="0" y="1"/>
                    <a:pt x="0" y="0"/>
                    <a:pt x="0" y="0"/>
                  </a:cubicBezTo>
                  <a:cubicBezTo>
                    <a:pt x="7" y="0"/>
                    <a:pt x="12" y="0"/>
                    <a:pt x="18" y="0"/>
                  </a:cubicBezTo>
                  <a:cubicBezTo>
                    <a:pt x="19" y="0"/>
                    <a:pt x="19" y="1"/>
                    <a:pt x="19" y="1"/>
                  </a:cubicBezTo>
                  <a:cubicBezTo>
                    <a:pt x="19" y="2"/>
                    <a:pt x="19" y="2"/>
                    <a:pt x="19" y="2"/>
                  </a:cubicBezTo>
                  <a:cubicBezTo>
                    <a:pt x="19" y="2"/>
                    <a:pt x="19" y="2"/>
                    <a:pt x="19" y="3"/>
                  </a:cubicBezTo>
                  <a:cubicBezTo>
                    <a:pt x="18" y="3"/>
                    <a:pt x="18" y="3"/>
                    <a:pt x="18" y="3"/>
                  </a:cubicBezTo>
                  <a:close/>
                  <a:moveTo>
                    <a:pt x="9" y="2"/>
                  </a:moveTo>
                  <a:cubicBezTo>
                    <a:pt x="12" y="2"/>
                    <a:pt x="15" y="2"/>
                    <a:pt x="18" y="2"/>
                  </a:cubicBezTo>
                  <a:cubicBezTo>
                    <a:pt x="18" y="1"/>
                    <a:pt x="18" y="1"/>
                    <a:pt x="18" y="1"/>
                  </a:cubicBezTo>
                  <a:cubicBezTo>
                    <a:pt x="12" y="1"/>
                    <a:pt x="7" y="1"/>
                    <a:pt x="1" y="1"/>
                  </a:cubicBezTo>
                  <a:cubicBezTo>
                    <a:pt x="1" y="1"/>
                    <a:pt x="1" y="1"/>
                    <a:pt x="1" y="2"/>
                  </a:cubicBezTo>
                  <a:cubicBezTo>
                    <a:pt x="1" y="2"/>
                    <a:pt x="1" y="2"/>
                    <a:pt x="1" y="2"/>
                  </a:cubicBezTo>
                  <a:cubicBezTo>
                    <a:pt x="3" y="2"/>
                    <a:pt x="6" y="2"/>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73" name="Freeform 706"/>
            <p:cNvSpPr>
              <a:spLocks noEditPoints="1"/>
            </p:cNvSpPr>
            <p:nvPr/>
          </p:nvSpPr>
          <p:spPr bwMode="auto">
            <a:xfrm>
              <a:off x="3555" y="1441"/>
              <a:ext cx="18" cy="5"/>
            </a:xfrm>
            <a:custGeom>
              <a:avLst/>
              <a:gdLst>
                <a:gd name="T0" fmla="*/ 0 w 7"/>
                <a:gd name="T1" fmla="*/ 2 h 2"/>
                <a:gd name="T2" fmla="*/ 0 w 7"/>
                <a:gd name="T3" fmla="*/ 2 h 2"/>
                <a:gd name="T4" fmla="*/ 1 w 7"/>
                <a:gd name="T5" fmla="*/ 1 h 2"/>
                <a:gd name="T6" fmla="*/ 1 w 7"/>
                <a:gd name="T7" fmla="*/ 1 h 2"/>
                <a:gd name="T8" fmla="*/ 1 w 7"/>
                <a:gd name="T9" fmla="*/ 0 h 2"/>
                <a:gd name="T10" fmla="*/ 2 w 7"/>
                <a:gd name="T11" fmla="*/ 0 h 2"/>
                <a:gd name="T12" fmla="*/ 6 w 7"/>
                <a:gd name="T13" fmla="*/ 0 h 2"/>
                <a:gd name="T14" fmla="*/ 7 w 7"/>
                <a:gd name="T15" fmla="*/ 0 h 2"/>
                <a:gd name="T16" fmla="*/ 7 w 7"/>
                <a:gd name="T17" fmla="*/ 1 h 2"/>
                <a:gd name="T18" fmla="*/ 6 w 7"/>
                <a:gd name="T19" fmla="*/ 2 h 2"/>
                <a:gd name="T20" fmla="*/ 6 w 7"/>
                <a:gd name="T21" fmla="*/ 2 h 2"/>
                <a:gd name="T22" fmla="*/ 6 w 7"/>
                <a:gd name="T23" fmla="*/ 2 h 2"/>
                <a:gd name="T24" fmla="*/ 0 w 7"/>
                <a:gd name="T25" fmla="*/ 2 h 2"/>
                <a:gd name="T26" fmla="*/ 2 w 7"/>
                <a:gd name="T27" fmla="*/ 1 h 2"/>
                <a:gd name="T28" fmla="*/ 1 w 7"/>
                <a:gd name="T29" fmla="*/ 1 h 2"/>
                <a:gd name="T30" fmla="*/ 5 w 7"/>
                <a:gd name="T31" fmla="*/ 1 h 2"/>
                <a:gd name="T32" fmla="*/ 5 w 7"/>
                <a:gd name="T33" fmla="*/ 1 h 2"/>
                <a:gd name="T34" fmla="*/ 6 w 7"/>
                <a:gd name="T35" fmla="*/ 1 h 2"/>
                <a:gd name="T36" fmla="*/ 2 w 7"/>
                <a:gd name="T3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2">
                  <a:moveTo>
                    <a:pt x="0" y="2"/>
                  </a:moveTo>
                  <a:cubicBezTo>
                    <a:pt x="0" y="2"/>
                    <a:pt x="0" y="2"/>
                    <a:pt x="0" y="2"/>
                  </a:cubicBezTo>
                  <a:cubicBezTo>
                    <a:pt x="0" y="2"/>
                    <a:pt x="0" y="1"/>
                    <a:pt x="1" y="1"/>
                  </a:cubicBezTo>
                  <a:cubicBezTo>
                    <a:pt x="1" y="1"/>
                    <a:pt x="1" y="1"/>
                    <a:pt x="1" y="1"/>
                  </a:cubicBezTo>
                  <a:cubicBezTo>
                    <a:pt x="1" y="0"/>
                    <a:pt x="1" y="0"/>
                    <a:pt x="1" y="0"/>
                  </a:cubicBezTo>
                  <a:cubicBezTo>
                    <a:pt x="1" y="0"/>
                    <a:pt x="1" y="0"/>
                    <a:pt x="2" y="0"/>
                  </a:cubicBezTo>
                  <a:cubicBezTo>
                    <a:pt x="3" y="0"/>
                    <a:pt x="5" y="0"/>
                    <a:pt x="6" y="0"/>
                  </a:cubicBezTo>
                  <a:cubicBezTo>
                    <a:pt x="6" y="0"/>
                    <a:pt x="6" y="0"/>
                    <a:pt x="7" y="0"/>
                  </a:cubicBezTo>
                  <a:cubicBezTo>
                    <a:pt x="7" y="0"/>
                    <a:pt x="7" y="0"/>
                    <a:pt x="7" y="1"/>
                  </a:cubicBezTo>
                  <a:cubicBezTo>
                    <a:pt x="6" y="1"/>
                    <a:pt x="6" y="1"/>
                    <a:pt x="6" y="2"/>
                  </a:cubicBezTo>
                  <a:cubicBezTo>
                    <a:pt x="6" y="2"/>
                    <a:pt x="6" y="2"/>
                    <a:pt x="6" y="2"/>
                  </a:cubicBezTo>
                  <a:cubicBezTo>
                    <a:pt x="6" y="2"/>
                    <a:pt x="6" y="2"/>
                    <a:pt x="6" y="2"/>
                  </a:cubicBezTo>
                  <a:cubicBezTo>
                    <a:pt x="4" y="2"/>
                    <a:pt x="2" y="2"/>
                    <a:pt x="0" y="2"/>
                  </a:cubicBezTo>
                  <a:close/>
                  <a:moveTo>
                    <a:pt x="2" y="1"/>
                  </a:moveTo>
                  <a:cubicBezTo>
                    <a:pt x="2" y="1"/>
                    <a:pt x="2" y="1"/>
                    <a:pt x="1" y="1"/>
                  </a:cubicBezTo>
                  <a:cubicBezTo>
                    <a:pt x="3" y="1"/>
                    <a:pt x="4" y="1"/>
                    <a:pt x="5" y="1"/>
                  </a:cubicBezTo>
                  <a:cubicBezTo>
                    <a:pt x="5" y="1"/>
                    <a:pt x="5" y="1"/>
                    <a:pt x="5" y="1"/>
                  </a:cubicBezTo>
                  <a:cubicBezTo>
                    <a:pt x="5" y="1"/>
                    <a:pt x="6" y="1"/>
                    <a:pt x="6" y="1"/>
                  </a:cubicBezTo>
                  <a:cubicBezTo>
                    <a:pt x="4"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74" name="Freeform 707"/>
            <p:cNvSpPr>
              <a:spLocks noEditPoints="1"/>
            </p:cNvSpPr>
            <p:nvPr/>
          </p:nvSpPr>
          <p:spPr bwMode="auto">
            <a:xfrm>
              <a:off x="3550" y="1449"/>
              <a:ext cx="15" cy="7"/>
            </a:xfrm>
            <a:custGeom>
              <a:avLst/>
              <a:gdLst>
                <a:gd name="T0" fmla="*/ 0 w 6"/>
                <a:gd name="T1" fmla="*/ 3 h 3"/>
                <a:gd name="T2" fmla="*/ 0 w 6"/>
                <a:gd name="T3" fmla="*/ 2 h 3"/>
                <a:gd name="T4" fmla="*/ 0 w 6"/>
                <a:gd name="T5" fmla="*/ 1 h 3"/>
                <a:gd name="T6" fmla="*/ 1 w 6"/>
                <a:gd name="T7" fmla="*/ 1 h 3"/>
                <a:gd name="T8" fmla="*/ 1 w 6"/>
                <a:gd name="T9" fmla="*/ 1 h 3"/>
                <a:gd name="T10" fmla="*/ 1 w 6"/>
                <a:gd name="T11" fmla="*/ 1 h 3"/>
                <a:gd name="T12" fmla="*/ 6 w 6"/>
                <a:gd name="T13" fmla="*/ 0 h 3"/>
                <a:gd name="T14" fmla="*/ 6 w 6"/>
                <a:gd name="T15" fmla="*/ 1 h 3"/>
                <a:gd name="T16" fmla="*/ 6 w 6"/>
                <a:gd name="T17" fmla="*/ 1 h 3"/>
                <a:gd name="T18" fmla="*/ 6 w 6"/>
                <a:gd name="T19" fmla="*/ 2 h 3"/>
                <a:gd name="T20" fmla="*/ 6 w 6"/>
                <a:gd name="T21" fmla="*/ 2 h 3"/>
                <a:gd name="T22" fmla="*/ 5 w 6"/>
                <a:gd name="T23" fmla="*/ 2 h 3"/>
                <a:gd name="T24" fmla="*/ 0 w 6"/>
                <a:gd name="T25" fmla="*/ 3 h 3"/>
                <a:gd name="T26" fmla="*/ 2 w 6"/>
                <a:gd name="T27" fmla="*/ 1 h 3"/>
                <a:gd name="T28" fmla="*/ 1 w 6"/>
                <a:gd name="T29" fmla="*/ 2 h 3"/>
                <a:gd name="T30" fmla="*/ 5 w 6"/>
                <a:gd name="T31" fmla="*/ 2 h 3"/>
                <a:gd name="T32" fmla="*/ 5 w 6"/>
                <a:gd name="T33" fmla="*/ 2 h 3"/>
                <a:gd name="T34" fmla="*/ 5 w 6"/>
                <a:gd name="T35" fmla="*/ 1 h 3"/>
                <a:gd name="T36" fmla="*/ 2 w 6"/>
                <a:gd name="T3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3">
                  <a:moveTo>
                    <a:pt x="0" y="3"/>
                  </a:moveTo>
                  <a:cubicBezTo>
                    <a:pt x="0" y="3"/>
                    <a:pt x="0" y="2"/>
                    <a:pt x="0" y="2"/>
                  </a:cubicBezTo>
                  <a:cubicBezTo>
                    <a:pt x="0" y="2"/>
                    <a:pt x="0" y="2"/>
                    <a:pt x="0" y="1"/>
                  </a:cubicBezTo>
                  <a:cubicBezTo>
                    <a:pt x="1" y="1"/>
                    <a:pt x="1" y="1"/>
                    <a:pt x="1" y="1"/>
                  </a:cubicBezTo>
                  <a:cubicBezTo>
                    <a:pt x="1" y="1"/>
                    <a:pt x="1" y="1"/>
                    <a:pt x="1" y="1"/>
                  </a:cubicBezTo>
                  <a:cubicBezTo>
                    <a:pt x="1" y="1"/>
                    <a:pt x="1" y="1"/>
                    <a:pt x="1" y="1"/>
                  </a:cubicBezTo>
                  <a:cubicBezTo>
                    <a:pt x="3" y="0"/>
                    <a:pt x="4" y="0"/>
                    <a:pt x="6" y="0"/>
                  </a:cubicBezTo>
                  <a:cubicBezTo>
                    <a:pt x="6" y="0"/>
                    <a:pt x="6" y="0"/>
                    <a:pt x="6" y="1"/>
                  </a:cubicBezTo>
                  <a:cubicBezTo>
                    <a:pt x="6" y="1"/>
                    <a:pt x="6" y="1"/>
                    <a:pt x="6" y="1"/>
                  </a:cubicBezTo>
                  <a:cubicBezTo>
                    <a:pt x="6" y="1"/>
                    <a:pt x="6" y="2"/>
                    <a:pt x="6" y="2"/>
                  </a:cubicBezTo>
                  <a:cubicBezTo>
                    <a:pt x="6" y="2"/>
                    <a:pt x="6" y="2"/>
                    <a:pt x="6" y="2"/>
                  </a:cubicBezTo>
                  <a:cubicBezTo>
                    <a:pt x="6" y="2"/>
                    <a:pt x="6" y="2"/>
                    <a:pt x="5" y="2"/>
                  </a:cubicBezTo>
                  <a:cubicBezTo>
                    <a:pt x="4" y="3"/>
                    <a:pt x="2" y="3"/>
                    <a:pt x="0" y="3"/>
                  </a:cubicBezTo>
                  <a:close/>
                  <a:moveTo>
                    <a:pt x="2" y="1"/>
                  </a:moveTo>
                  <a:cubicBezTo>
                    <a:pt x="1" y="1"/>
                    <a:pt x="1" y="2"/>
                    <a:pt x="1" y="2"/>
                  </a:cubicBezTo>
                  <a:cubicBezTo>
                    <a:pt x="2" y="2"/>
                    <a:pt x="4" y="2"/>
                    <a:pt x="5" y="2"/>
                  </a:cubicBezTo>
                  <a:cubicBezTo>
                    <a:pt x="5" y="2"/>
                    <a:pt x="5" y="2"/>
                    <a:pt x="5" y="2"/>
                  </a:cubicBezTo>
                  <a:cubicBezTo>
                    <a:pt x="5" y="1"/>
                    <a:pt x="5" y="1"/>
                    <a:pt x="5" y="1"/>
                  </a:cubicBezTo>
                  <a:cubicBezTo>
                    <a:pt x="4"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75" name="Freeform 708"/>
            <p:cNvSpPr>
              <a:spLocks noEditPoints="1"/>
            </p:cNvSpPr>
            <p:nvPr/>
          </p:nvSpPr>
          <p:spPr bwMode="auto">
            <a:xfrm>
              <a:off x="3600" y="1441"/>
              <a:ext cx="10" cy="5"/>
            </a:xfrm>
            <a:custGeom>
              <a:avLst/>
              <a:gdLst>
                <a:gd name="T0" fmla="*/ 0 w 4"/>
                <a:gd name="T1" fmla="*/ 2 h 2"/>
                <a:gd name="T2" fmla="*/ 0 w 4"/>
                <a:gd name="T3" fmla="*/ 2 h 2"/>
                <a:gd name="T4" fmla="*/ 0 w 4"/>
                <a:gd name="T5" fmla="*/ 2 h 2"/>
                <a:gd name="T6" fmla="*/ 0 w 4"/>
                <a:gd name="T7" fmla="*/ 0 h 2"/>
                <a:gd name="T8" fmla="*/ 0 w 4"/>
                <a:gd name="T9" fmla="*/ 0 h 2"/>
                <a:gd name="T10" fmla="*/ 4 w 4"/>
                <a:gd name="T11" fmla="*/ 0 h 2"/>
                <a:gd name="T12" fmla="*/ 4 w 4"/>
                <a:gd name="T13" fmla="*/ 0 h 2"/>
                <a:gd name="T14" fmla="*/ 4 w 4"/>
                <a:gd name="T15" fmla="*/ 2 h 2"/>
                <a:gd name="T16" fmla="*/ 4 w 4"/>
                <a:gd name="T17" fmla="*/ 2 h 2"/>
                <a:gd name="T18" fmla="*/ 4 w 4"/>
                <a:gd name="T19" fmla="*/ 2 h 2"/>
                <a:gd name="T20" fmla="*/ 0 w 4"/>
                <a:gd name="T21" fmla="*/ 2 h 2"/>
                <a:gd name="T22" fmla="*/ 1 w 4"/>
                <a:gd name="T23" fmla="*/ 1 h 2"/>
                <a:gd name="T24" fmla="*/ 1 w 4"/>
                <a:gd name="T25" fmla="*/ 1 h 2"/>
                <a:gd name="T26" fmla="*/ 3 w 4"/>
                <a:gd name="T27" fmla="*/ 1 h 2"/>
                <a:gd name="T28" fmla="*/ 3 w 4"/>
                <a:gd name="T29" fmla="*/ 1 h 2"/>
                <a:gd name="T30" fmla="*/ 1 w 4"/>
                <a:gd name="T3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2">
                  <a:moveTo>
                    <a:pt x="0" y="2"/>
                  </a:moveTo>
                  <a:cubicBezTo>
                    <a:pt x="0" y="2"/>
                    <a:pt x="0" y="2"/>
                    <a:pt x="0" y="2"/>
                  </a:cubicBezTo>
                  <a:cubicBezTo>
                    <a:pt x="0" y="2"/>
                    <a:pt x="0" y="2"/>
                    <a:pt x="0" y="2"/>
                  </a:cubicBezTo>
                  <a:cubicBezTo>
                    <a:pt x="0" y="0"/>
                    <a:pt x="0" y="0"/>
                    <a:pt x="0" y="0"/>
                  </a:cubicBezTo>
                  <a:cubicBezTo>
                    <a:pt x="0" y="0"/>
                    <a:pt x="0" y="0"/>
                    <a:pt x="0" y="0"/>
                  </a:cubicBezTo>
                  <a:cubicBezTo>
                    <a:pt x="2" y="0"/>
                    <a:pt x="3" y="0"/>
                    <a:pt x="4" y="0"/>
                  </a:cubicBezTo>
                  <a:cubicBezTo>
                    <a:pt x="4" y="0"/>
                    <a:pt x="4" y="0"/>
                    <a:pt x="4" y="0"/>
                  </a:cubicBezTo>
                  <a:cubicBezTo>
                    <a:pt x="4" y="1"/>
                    <a:pt x="4" y="1"/>
                    <a:pt x="4" y="2"/>
                  </a:cubicBezTo>
                  <a:cubicBezTo>
                    <a:pt x="4" y="2"/>
                    <a:pt x="4" y="2"/>
                    <a:pt x="4" y="2"/>
                  </a:cubicBezTo>
                  <a:cubicBezTo>
                    <a:pt x="4" y="2"/>
                    <a:pt x="4" y="2"/>
                    <a:pt x="4" y="2"/>
                  </a:cubicBezTo>
                  <a:cubicBezTo>
                    <a:pt x="4" y="2"/>
                    <a:pt x="0" y="2"/>
                    <a:pt x="0" y="2"/>
                  </a:cubicBezTo>
                  <a:close/>
                  <a:moveTo>
                    <a:pt x="1" y="1"/>
                  </a:moveTo>
                  <a:cubicBezTo>
                    <a:pt x="1" y="1"/>
                    <a:pt x="1" y="1"/>
                    <a:pt x="1" y="1"/>
                  </a:cubicBezTo>
                  <a:cubicBezTo>
                    <a:pt x="3" y="1"/>
                    <a:pt x="3" y="1"/>
                    <a:pt x="3" y="1"/>
                  </a:cubicBezTo>
                  <a:cubicBezTo>
                    <a:pt x="3" y="1"/>
                    <a:pt x="3" y="1"/>
                    <a:pt x="3" y="1"/>
                  </a:cubicBezTo>
                  <a:cubicBezTo>
                    <a:pt x="3" y="1"/>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76" name="Freeform 709"/>
            <p:cNvSpPr>
              <a:spLocks noEditPoints="1"/>
            </p:cNvSpPr>
            <p:nvPr/>
          </p:nvSpPr>
          <p:spPr bwMode="auto">
            <a:xfrm>
              <a:off x="3624" y="1441"/>
              <a:ext cx="15" cy="5"/>
            </a:xfrm>
            <a:custGeom>
              <a:avLst/>
              <a:gdLst>
                <a:gd name="T0" fmla="*/ 1 w 6"/>
                <a:gd name="T1" fmla="*/ 2 h 2"/>
                <a:gd name="T2" fmla="*/ 1 w 6"/>
                <a:gd name="T3" fmla="*/ 2 h 2"/>
                <a:gd name="T4" fmla="*/ 0 w 6"/>
                <a:gd name="T5" fmla="*/ 1 h 2"/>
                <a:gd name="T6" fmla="*/ 0 w 6"/>
                <a:gd name="T7" fmla="*/ 0 h 2"/>
                <a:gd name="T8" fmla="*/ 1 w 6"/>
                <a:gd name="T9" fmla="*/ 0 h 2"/>
                <a:gd name="T10" fmla="*/ 5 w 6"/>
                <a:gd name="T11" fmla="*/ 0 h 2"/>
                <a:gd name="T12" fmla="*/ 6 w 6"/>
                <a:gd name="T13" fmla="*/ 1 h 2"/>
                <a:gd name="T14" fmla="*/ 6 w 6"/>
                <a:gd name="T15" fmla="*/ 1 h 2"/>
                <a:gd name="T16" fmla="*/ 6 w 6"/>
                <a:gd name="T17" fmla="*/ 2 h 2"/>
                <a:gd name="T18" fmla="*/ 6 w 6"/>
                <a:gd name="T19" fmla="*/ 2 h 2"/>
                <a:gd name="T20" fmla="*/ 1 w 6"/>
                <a:gd name="T21" fmla="*/ 2 h 2"/>
                <a:gd name="T22" fmla="*/ 1 w 6"/>
                <a:gd name="T23" fmla="*/ 1 h 2"/>
                <a:gd name="T24" fmla="*/ 1 w 6"/>
                <a:gd name="T25" fmla="*/ 1 h 2"/>
                <a:gd name="T26" fmla="*/ 5 w 6"/>
                <a:gd name="T27" fmla="*/ 1 h 2"/>
                <a:gd name="T28" fmla="*/ 5 w 6"/>
                <a:gd name="T29" fmla="*/ 1 h 2"/>
                <a:gd name="T30" fmla="*/ 5 w 6"/>
                <a:gd name="T31" fmla="*/ 1 h 2"/>
                <a:gd name="T32" fmla="*/ 1 w 6"/>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2">
                  <a:moveTo>
                    <a:pt x="1" y="2"/>
                  </a:moveTo>
                  <a:cubicBezTo>
                    <a:pt x="1" y="2"/>
                    <a:pt x="1" y="2"/>
                    <a:pt x="1" y="2"/>
                  </a:cubicBezTo>
                  <a:cubicBezTo>
                    <a:pt x="0" y="1"/>
                    <a:pt x="0" y="1"/>
                    <a:pt x="0" y="1"/>
                  </a:cubicBezTo>
                  <a:cubicBezTo>
                    <a:pt x="0" y="0"/>
                    <a:pt x="0" y="0"/>
                    <a:pt x="0" y="0"/>
                  </a:cubicBezTo>
                  <a:cubicBezTo>
                    <a:pt x="0" y="0"/>
                    <a:pt x="1" y="0"/>
                    <a:pt x="1" y="0"/>
                  </a:cubicBezTo>
                  <a:cubicBezTo>
                    <a:pt x="2" y="0"/>
                    <a:pt x="3" y="0"/>
                    <a:pt x="5" y="0"/>
                  </a:cubicBezTo>
                  <a:cubicBezTo>
                    <a:pt x="6" y="0"/>
                    <a:pt x="6" y="0"/>
                    <a:pt x="6" y="1"/>
                  </a:cubicBezTo>
                  <a:cubicBezTo>
                    <a:pt x="6" y="1"/>
                    <a:pt x="6" y="1"/>
                    <a:pt x="6" y="1"/>
                  </a:cubicBezTo>
                  <a:cubicBezTo>
                    <a:pt x="6" y="1"/>
                    <a:pt x="6" y="2"/>
                    <a:pt x="6" y="2"/>
                  </a:cubicBezTo>
                  <a:cubicBezTo>
                    <a:pt x="6" y="2"/>
                    <a:pt x="6" y="2"/>
                    <a:pt x="6" y="2"/>
                  </a:cubicBezTo>
                  <a:cubicBezTo>
                    <a:pt x="4" y="2"/>
                    <a:pt x="3" y="2"/>
                    <a:pt x="1" y="2"/>
                  </a:cubicBezTo>
                  <a:close/>
                  <a:moveTo>
                    <a:pt x="1" y="1"/>
                  </a:moveTo>
                  <a:cubicBezTo>
                    <a:pt x="1" y="1"/>
                    <a:pt x="1" y="1"/>
                    <a:pt x="1" y="1"/>
                  </a:cubicBezTo>
                  <a:cubicBezTo>
                    <a:pt x="3" y="1"/>
                    <a:pt x="4" y="1"/>
                    <a:pt x="5" y="1"/>
                  </a:cubicBezTo>
                  <a:cubicBezTo>
                    <a:pt x="5" y="1"/>
                    <a:pt x="5" y="1"/>
                    <a:pt x="5" y="1"/>
                  </a:cubicBezTo>
                  <a:cubicBezTo>
                    <a:pt x="5" y="1"/>
                    <a:pt x="5" y="1"/>
                    <a:pt x="5" y="1"/>
                  </a:cubicBezTo>
                  <a:cubicBezTo>
                    <a:pt x="4" y="1"/>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77" name="Freeform 710"/>
            <p:cNvSpPr>
              <a:spLocks noEditPoints="1"/>
            </p:cNvSpPr>
            <p:nvPr/>
          </p:nvSpPr>
          <p:spPr bwMode="auto">
            <a:xfrm>
              <a:off x="3627" y="1449"/>
              <a:ext cx="17" cy="5"/>
            </a:xfrm>
            <a:custGeom>
              <a:avLst/>
              <a:gdLst>
                <a:gd name="T0" fmla="*/ 1 w 7"/>
                <a:gd name="T1" fmla="*/ 2 h 2"/>
                <a:gd name="T2" fmla="*/ 1 w 7"/>
                <a:gd name="T3" fmla="*/ 2 h 2"/>
                <a:gd name="T4" fmla="*/ 1 w 7"/>
                <a:gd name="T5" fmla="*/ 1 h 2"/>
                <a:gd name="T6" fmla="*/ 1 w 7"/>
                <a:gd name="T7" fmla="*/ 1 h 2"/>
                <a:gd name="T8" fmla="*/ 1 w 7"/>
                <a:gd name="T9" fmla="*/ 0 h 2"/>
                <a:gd name="T10" fmla="*/ 5 w 7"/>
                <a:gd name="T11" fmla="*/ 1 h 2"/>
                <a:gd name="T12" fmla="*/ 6 w 7"/>
                <a:gd name="T13" fmla="*/ 1 h 2"/>
                <a:gd name="T14" fmla="*/ 7 w 7"/>
                <a:gd name="T15" fmla="*/ 2 h 2"/>
                <a:gd name="T16" fmla="*/ 7 w 7"/>
                <a:gd name="T17" fmla="*/ 2 h 2"/>
                <a:gd name="T18" fmla="*/ 6 w 7"/>
                <a:gd name="T19" fmla="*/ 2 h 2"/>
                <a:gd name="T20" fmla="*/ 1 w 7"/>
                <a:gd name="T21" fmla="*/ 2 h 2"/>
                <a:gd name="T22" fmla="*/ 2 w 7"/>
                <a:gd name="T23" fmla="*/ 1 h 2"/>
                <a:gd name="T24" fmla="*/ 2 w 7"/>
                <a:gd name="T25" fmla="*/ 2 h 2"/>
                <a:gd name="T26" fmla="*/ 6 w 7"/>
                <a:gd name="T27" fmla="*/ 2 h 2"/>
                <a:gd name="T28" fmla="*/ 6 w 7"/>
                <a:gd name="T29" fmla="*/ 1 h 2"/>
                <a:gd name="T30" fmla="*/ 5 w 7"/>
                <a:gd name="T31" fmla="*/ 1 h 2"/>
                <a:gd name="T32" fmla="*/ 2 w 7"/>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2">
                  <a:moveTo>
                    <a:pt x="1" y="2"/>
                  </a:moveTo>
                  <a:cubicBezTo>
                    <a:pt x="1" y="2"/>
                    <a:pt x="1" y="2"/>
                    <a:pt x="1" y="2"/>
                  </a:cubicBezTo>
                  <a:cubicBezTo>
                    <a:pt x="1" y="1"/>
                    <a:pt x="1" y="1"/>
                    <a:pt x="1" y="1"/>
                  </a:cubicBezTo>
                  <a:cubicBezTo>
                    <a:pt x="0" y="1"/>
                    <a:pt x="0" y="1"/>
                    <a:pt x="1" y="1"/>
                  </a:cubicBezTo>
                  <a:cubicBezTo>
                    <a:pt x="1" y="1"/>
                    <a:pt x="1" y="0"/>
                    <a:pt x="1" y="0"/>
                  </a:cubicBezTo>
                  <a:cubicBezTo>
                    <a:pt x="2" y="0"/>
                    <a:pt x="4" y="0"/>
                    <a:pt x="5" y="1"/>
                  </a:cubicBezTo>
                  <a:cubicBezTo>
                    <a:pt x="6" y="1"/>
                    <a:pt x="6" y="1"/>
                    <a:pt x="6" y="1"/>
                  </a:cubicBezTo>
                  <a:cubicBezTo>
                    <a:pt x="6" y="1"/>
                    <a:pt x="7" y="2"/>
                    <a:pt x="7" y="2"/>
                  </a:cubicBezTo>
                  <a:cubicBezTo>
                    <a:pt x="7" y="2"/>
                    <a:pt x="7" y="2"/>
                    <a:pt x="7" y="2"/>
                  </a:cubicBezTo>
                  <a:cubicBezTo>
                    <a:pt x="6" y="2"/>
                    <a:pt x="6" y="2"/>
                    <a:pt x="6" y="2"/>
                  </a:cubicBezTo>
                  <a:cubicBezTo>
                    <a:pt x="5" y="2"/>
                    <a:pt x="3" y="2"/>
                    <a:pt x="1" y="2"/>
                  </a:cubicBezTo>
                  <a:close/>
                  <a:moveTo>
                    <a:pt x="2" y="1"/>
                  </a:moveTo>
                  <a:cubicBezTo>
                    <a:pt x="2" y="2"/>
                    <a:pt x="2" y="2"/>
                    <a:pt x="2" y="2"/>
                  </a:cubicBezTo>
                  <a:cubicBezTo>
                    <a:pt x="3" y="2"/>
                    <a:pt x="4" y="2"/>
                    <a:pt x="6" y="2"/>
                  </a:cubicBezTo>
                  <a:cubicBezTo>
                    <a:pt x="6" y="1"/>
                    <a:pt x="6" y="1"/>
                    <a:pt x="6" y="1"/>
                  </a:cubicBezTo>
                  <a:cubicBezTo>
                    <a:pt x="6" y="1"/>
                    <a:pt x="5" y="1"/>
                    <a:pt x="5" y="1"/>
                  </a:cubicBezTo>
                  <a:cubicBezTo>
                    <a:pt x="4"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78" name="Freeform 711"/>
            <p:cNvSpPr>
              <a:spLocks noEditPoints="1"/>
            </p:cNvSpPr>
            <p:nvPr/>
          </p:nvSpPr>
          <p:spPr bwMode="auto">
            <a:xfrm>
              <a:off x="3612" y="1441"/>
              <a:ext cx="12" cy="5"/>
            </a:xfrm>
            <a:custGeom>
              <a:avLst/>
              <a:gdLst>
                <a:gd name="T0" fmla="*/ 0 w 5"/>
                <a:gd name="T1" fmla="*/ 2 h 2"/>
                <a:gd name="T2" fmla="*/ 0 w 5"/>
                <a:gd name="T3" fmla="*/ 2 h 2"/>
                <a:gd name="T4" fmla="*/ 0 w 5"/>
                <a:gd name="T5" fmla="*/ 0 h 2"/>
                <a:gd name="T6" fmla="*/ 0 w 5"/>
                <a:gd name="T7" fmla="*/ 0 h 2"/>
                <a:gd name="T8" fmla="*/ 0 w 5"/>
                <a:gd name="T9" fmla="*/ 0 h 2"/>
                <a:gd name="T10" fmla="*/ 4 w 5"/>
                <a:gd name="T11" fmla="*/ 0 h 2"/>
                <a:gd name="T12" fmla="*/ 4 w 5"/>
                <a:gd name="T13" fmla="*/ 0 h 2"/>
                <a:gd name="T14" fmla="*/ 4 w 5"/>
                <a:gd name="T15" fmla="*/ 0 h 2"/>
                <a:gd name="T16" fmla="*/ 5 w 5"/>
                <a:gd name="T17" fmla="*/ 1 h 2"/>
                <a:gd name="T18" fmla="*/ 5 w 5"/>
                <a:gd name="T19" fmla="*/ 1 h 2"/>
                <a:gd name="T20" fmla="*/ 5 w 5"/>
                <a:gd name="T21" fmla="*/ 2 h 2"/>
                <a:gd name="T22" fmla="*/ 5 w 5"/>
                <a:gd name="T23" fmla="*/ 2 h 2"/>
                <a:gd name="T24" fmla="*/ 0 w 5"/>
                <a:gd name="T25" fmla="*/ 2 h 2"/>
                <a:gd name="T26" fmla="*/ 1 w 5"/>
                <a:gd name="T27" fmla="*/ 1 h 2"/>
                <a:gd name="T28" fmla="*/ 1 w 5"/>
                <a:gd name="T29" fmla="*/ 1 h 2"/>
                <a:gd name="T30" fmla="*/ 4 w 5"/>
                <a:gd name="T31" fmla="*/ 1 h 2"/>
                <a:gd name="T32" fmla="*/ 4 w 5"/>
                <a:gd name="T33" fmla="*/ 1 h 2"/>
                <a:gd name="T34" fmla="*/ 4 w 5"/>
                <a:gd name="T35" fmla="*/ 1 h 2"/>
                <a:gd name="T36" fmla="*/ 4 w 5"/>
                <a:gd name="T37" fmla="*/ 1 h 2"/>
                <a:gd name="T38" fmla="*/ 1 w 5"/>
                <a:gd name="T3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2">
                  <a:moveTo>
                    <a:pt x="0" y="2"/>
                  </a:moveTo>
                  <a:cubicBezTo>
                    <a:pt x="0" y="2"/>
                    <a:pt x="0" y="2"/>
                    <a:pt x="0" y="2"/>
                  </a:cubicBezTo>
                  <a:cubicBezTo>
                    <a:pt x="0" y="1"/>
                    <a:pt x="0" y="1"/>
                    <a:pt x="0" y="0"/>
                  </a:cubicBezTo>
                  <a:cubicBezTo>
                    <a:pt x="0" y="0"/>
                    <a:pt x="0" y="0"/>
                    <a:pt x="0" y="0"/>
                  </a:cubicBezTo>
                  <a:cubicBezTo>
                    <a:pt x="0" y="0"/>
                    <a:pt x="0" y="0"/>
                    <a:pt x="0" y="0"/>
                  </a:cubicBezTo>
                  <a:cubicBezTo>
                    <a:pt x="4" y="0"/>
                    <a:pt x="4" y="0"/>
                    <a:pt x="4" y="0"/>
                  </a:cubicBezTo>
                  <a:cubicBezTo>
                    <a:pt x="4" y="0"/>
                    <a:pt x="4" y="0"/>
                    <a:pt x="4" y="0"/>
                  </a:cubicBezTo>
                  <a:cubicBezTo>
                    <a:pt x="4" y="0"/>
                    <a:pt x="4" y="0"/>
                    <a:pt x="4" y="0"/>
                  </a:cubicBezTo>
                  <a:cubicBezTo>
                    <a:pt x="5" y="0"/>
                    <a:pt x="5" y="1"/>
                    <a:pt x="5" y="1"/>
                  </a:cubicBezTo>
                  <a:cubicBezTo>
                    <a:pt x="5" y="1"/>
                    <a:pt x="5" y="1"/>
                    <a:pt x="5" y="1"/>
                  </a:cubicBezTo>
                  <a:cubicBezTo>
                    <a:pt x="5" y="1"/>
                    <a:pt x="5" y="2"/>
                    <a:pt x="5" y="2"/>
                  </a:cubicBezTo>
                  <a:cubicBezTo>
                    <a:pt x="5" y="2"/>
                    <a:pt x="5" y="2"/>
                    <a:pt x="5" y="2"/>
                  </a:cubicBezTo>
                  <a:cubicBezTo>
                    <a:pt x="5" y="2"/>
                    <a:pt x="0" y="2"/>
                    <a:pt x="0" y="2"/>
                  </a:cubicBezTo>
                  <a:close/>
                  <a:moveTo>
                    <a:pt x="1" y="1"/>
                  </a:moveTo>
                  <a:cubicBezTo>
                    <a:pt x="1" y="1"/>
                    <a:pt x="1" y="1"/>
                    <a:pt x="1" y="1"/>
                  </a:cubicBezTo>
                  <a:cubicBezTo>
                    <a:pt x="4" y="1"/>
                    <a:pt x="4" y="1"/>
                    <a:pt x="4" y="1"/>
                  </a:cubicBezTo>
                  <a:cubicBezTo>
                    <a:pt x="4" y="1"/>
                    <a:pt x="4" y="1"/>
                    <a:pt x="4" y="1"/>
                  </a:cubicBezTo>
                  <a:cubicBezTo>
                    <a:pt x="4" y="1"/>
                    <a:pt x="4" y="1"/>
                    <a:pt x="4" y="1"/>
                  </a:cubicBezTo>
                  <a:cubicBezTo>
                    <a:pt x="4" y="1"/>
                    <a:pt x="4" y="1"/>
                    <a:pt x="4" y="1"/>
                  </a:cubicBezTo>
                  <a:cubicBezTo>
                    <a:pt x="4"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79" name="Freeform 712"/>
            <p:cNvSpPr>
              <a:spLocks noEditPoints="1"/>
            </p:cNvSpPr>
            <p:nvPr/>
          </p:nvSpPr>
          <p:spPr bwMode="auto">
            <a:xfrm>
              <a:off x="3614" y="1449"/>
              <a:ext cx="13" cy="5"/>
            </a:xfrm>
            <a:custGeom>
              <a:avLst/>
              <a:gdLst>
                <a:gd name="T0" fmla="*/ 1 w 5"/>
                <a:gd name="T1" fmla="*/ 2 h 2"/>
                <a:gd name="T2" fmla="*/ 0 w 5"/>
                <a:gd name="T3" fmla="*/ 2 h 2"/>
                <a:gd name="T4" fmla="*/ 0 w 5"/>
                <a:gd name="T5" fmla="*/ 1 h 2"/>
                <a:gd name="T6" fmla="*/ 0 w 5"/>
                <a:gd name="T7" fmla="*/ 0 h 2"/>
                <a:gd name="T8" fmla="*/ 1 w 5"/>
                <a:gd name="T9" fmla="*/ 0 h 2"/>
                <a:gd name="T10" fmla="*/ 4 w 5"/>
                <a:gd name="T11" fmla="*/ 0 h 2"/>
                <a:gd name="T12" fmla="*/ 5 w 5"/>
                <a:gd name="T13" fmla="*/ 1 h 2"/>
                <a:gd name="T14" fmla="*/ 5 w 5"/>
                <a:gd name="T15" fmla="*/ 1 h 2"/>
                <a:gd name="T16" fmla="*/ 5 w 5"/>
                <a:gd name="T17" fmla="*/ 1 h 2"/>
                <a:gd name="T18" fmla="*/ 5 w 5"/>
                <a:gd name="T19" fmla="*/ 2 h 2"/>
                <a:gd name="T20" fmla="*/ 5 w 5"/>
                <a:gd name="T21" fmla="*/ 2 h 2"/>
                <a:gd name="T22" fmla="*/ 5 w 5"/>
                <a:gd name="T23" fmla="*/ 2 h 2"/>
                <a:gd name="T24" fmla="*/ 1 w 5"/>
                <a:gd name="T25" fmla="*/ 2 h 2"/>
                <a:gd name="T26" fmla="*/ 1 w 5"/>
                <a:gd name="T27" fmla="*/ 1 h 2"/>
                <a:gd name="T28" fmla="*/ 1 w 5"/>
                <a:gd name="T29" fmla="*/ 2 h 2"/>
                <a:gd name="T30" fmla="*/ 4 w 5"/>
                <a:gd name="T31" fmla="*/ 2 h 2"/>
                <a:gd name="T32" fmla="*/ 4 w 5"/>
                <a:gd name="T33" fmla="*/ 1 h 2"/>
                <a:gd name="T34" fmla="*/ 4 w 5"/>
                <a:gd name="T35" fmla="*/ 1 h 2"/>
                <a:gd name="T36" fmla="*/ 4 w 5"/>
                <a:gd name="T37" fmla="*/ 1 h 2"/>
                <a:gd name="T38" fmla="*/ 1 w 5"/>
                <a:gd name="T3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2">
                  <a:moveTo>
                    <a:pt x="1" y="2"/>
                  </a:moveTo>
                  <a:cubicBezTo>
                    <a:pt x="1" y="2"/>
                    <a:pt x="0" y="2"/>
                    <a:pt x="0" y="2"/>
                  </a:cubicBezTo>
                  <a:cubicBezTo>
                    <a:pt x="0" y="2"/>
                    <a:pt x="0" y="1"/>
                    <a:pt x="0" y="1"/>
                  </a:cubicBezTo>
                  <a:cubicBezTo>
                    <a:pt x="0" y="1"/>
                    <a:pt x="0" y="1"/>
                    <a:pt x="0" y="0"/>
                  </a:cubicBezTo>
                  <a:cubicBezTo>
                    <a:pt x="0" y="0"/>
                    <a:pt x="0" y="0"/>
                    <a:pt x="1" y="0"/>
                  </a:cubicBezTo>
                  <a:cubicBezTo>
                    <a:pt x="4" y="0"/>
                    <a:pt x="4" y="0"/>
                    <a:pt x="4" y="0"/>
                  </a:cubicBezTo>
                  <a:cubicBezTo>
                    <a:pt x="4" y="0"/>
                    <a:pt x="5" y="0"/>
                    <a:pt x="5" y="1"/>
                  </a:cubicBezTo>
                  <a:cubicBezTo>
                    <a:pt x="5" y="1"/>
                    <a:pt x="5" y="1"/>
                    <a:pt x="5" y="1"/>
                  </a:cubicBezTo>
                  <a:cubicBezTo>
                    <a:pt x="5" y="1"/>
                    <a:pt x="5" y="1"/>
                    <a:pt x="5" y="1"/>
                  </a:cubicBezTo>
                  <a:cubicBezTo>
                    <a:pt x="5" y="1"/>
                    <a:pt x="5" y="2"/>
                    <a:pt x="5" y="2"/>
                  </a:cubicBezTo>
                  <a:cubicBezTo>
                    <a:pt x="5" y="2"/>
                    <a:pt x="5" y="2"/>
                    <a:pt x="5" y="2"/>
                  </a:cubicBezTo>
                  <a:cubicBezTo>
                    <a:pt x="5" y="2"/>
                    <a:pt x="5" y="2"/>
                    <a:pt x="5" y="2"/>
                  </a:cubicBezTo>
                  <a:cubicBezTo>
                    <a:pt x="5" y="2"/>
                    <a:pt x="1" y="2"/>
                    <a:pt x="1" y="2"/>
                  </a:cubicBezTo>
                  <a:close/>
                  <a:moveTo>
                    <a:pt x="1" y="1"/>
                  </a:moveTo>
                  <a:cubicBezTo>
                    <a:pt x="1" y="1"/>
                    <a:pt x="1" y="1"/>
                    <a:pt x="1" y="2"/>
                  </a:cubicBezTo>
                  <a:cubicBezTo>
                    <a:pt x="4" y="2"/>
                    <a:pt x="4" y="2"/>
                    <a:pt x="4" y="2"/>
                  </a:cubicBezTo>
                  <a:cubicBezTo>
                    <a:pt x="4" y="2"/>
                    <a:pt x="4" y="1"/>
                    <a:pt x="4" y="1"/>
                  </a:cubicBezTo>
                  <a:cubicBezTo>
                    <a:pt x="4" y="1"/>
                    <a:pt x="4" y="1"/>
                    <a:pt x="4" y="1"/>
                  </a:cubicBezTo>
                  <a:cubicBezTo>
                    <a:pt x="4" y="1"/>
                    <a:pt x="4" y="1"/>
                    <a:pt x="4" y="1"/>
                  </a:cubicBezTo>
                  <a:cubicBezTo>
                    <a:pt x="4"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80" name="Freeform 713"/>
            <p:cNvSpPr>
              <a:spLocks noEditPoints="1"/>
            </p:cNvSpPr>
            <p:nvPr/>
          </p:nvSpPr>
          <p:spPr bwMode="auto">
            <a:xfrm>
              <a:off x="3585" y="1441"/>
              <a:ext cx="12" cy="5"/>
            </a:xfrm>
            <a:custGeom>
              <a:avLst/>
              <a:gdLst>
                <a:gd name="T0" fmla="*/ 1 w 5"/>
                <a:gd name="T1" fmla="*/ 2 h 2"/>
                <a:gd name="T2" fmla="*/ 0 w 5"/>
                <a:gd name="T3" fmla="*/ 2 h 2"/>
                <a:gd name="T4" fmla="*/ 0 w 5"/>
                <a:gd name="T5" fmla="*/ 1 h 2"/>
                <a:gd name="T6" fmla="*/ 1 w 5"/>
                <a:gd name="T7" fmla="*/ 0 h 2"/>
                <a:gd name="T8" fmla="*/ 1 w 5"/>
                <a:gd name="T9" fmla="*/ 0 h 2"/>
                <a:gd name="T10" fmla="*/ 5 w 5"/>
                <a:gd name="T11" fmla="*/ 0 h 2"/>
                <a:gd name="T12" fmla="*/ 5 w 5"/>
                <a:gd name="T13" fmla="*/ 0 h 2"/>
                <a:gd name="T14" fmla="*/ 5 w 5"/>
                <a:gd name="T15" fmla="*/ 0 h 2"/>
                <a:gd name="T16" fmla="*/ 5 w 5"/>
                <a:gd name="T17" fmla="*/ 1 h 2"/>
                <a:gd name="T18" fmla="*/ 5 w 5"/>
                <a:gd name="T19" fmla="*/ 2 h 2"/>
                <a:gd name="T20" fmla="*/ 5 w 5"/>
                <a:gd name="T21" fmla="*/ 2 h 2"/>
                <a:gd name="T22" fmla="*/ 5 w 5"/>
                <a:gd name="T23" fmla="*/ 2 h 2"/>
                <a:gd name="T24" fmla="*/ 1 w 5"/>
                <a:gd name="T25" fmla="*/ 2 h 2"/>
                <a:gd name="T26" fmla="*/ 2 w 5"/>
                <a:gd name="T27" fmla="*/ 1 h 2"/>
                <a:gd name="T28" fmla="*/ 1 w 5"/>
                <a:gd name="T29" fmla="*/ 1 h 2"/>
                <a:gd name="T30" fmla="*/ 4 w 5"/>
                <a:gd name="T31" fmla="*/ 1 h 2"/>
                <a:gd name="T32" fmla="*/ 4 w 5"/>
                <a:gd name="T33" fmla="*/ 1 h 2"/>
                <a:gd name="T34" fmla="*/ 2 w 5"/>
                <a:gd name="T35"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2">
                  <a:moveTo>
                    <a:pt x="1" y="2"/>
                  </a:moveTo>
                  <a:cubicBezTo>
                    <a:pt x="1" y="2"/>
                    <a:pt x="0" y="2"/>
                    <a:pt x="0" y="2"/>
                  </a:cubicBezTo>
                  <a:cubicBezTo>
                    <a:pt x="0" y="2"/>
                    <a:pt x="0" y="2"/>
                    <a:pt x="0" y="1"/>
                  </a:cubicBezTo>
                  <a:cubicBezTo>
                    <a:pt x="1" y="1"/>
                    <a:pt x="1" y="1"/>
                    <a:pt x="1" y="0"/>
                  </a:cubicBezTo>
                  <a:cubicBezTo>
                    <a:pt x="1" y="0"/>
                    <a:pt x="1" y="0"/>
                    <a:pt x="1" y="0"/>
                  </a:cubicBezTo>
                  <a:cubicBezTo>
                    <a:pt x="2" y="0"/>
                    <a:pt x="4" y="0"/>
                    <a:pt x="5" y="0"/>
                  </a:cubicBezTo>
                  <a:cubicBezTo>
                    <a:pt x="5" y="0"/>
                    <a:pt x="5" y="0"/>
                    <a:pt x="5" y="0"/>
                  </a:cubicBezTo>
                  <a:cubicBezTo>
                    <a:pt x="5" y="0"/>
                    <a:pt x="5" y="0"/>
                    <a:pt x="5" y="0"/>
                  </a:cubicBezTo>
                  <a:cubicBezTo>
                    <a:pt x="5" y="1"/>
                    <a:pt x="5" y="1"/>
                    <a:pt x="5" y="1"/>
                  </a:cubicBezTo>
                  <a:cubicBezTo>
                    <a:pt x="5" y="1"/>
                    <a:pt x="5" y="2"/>
                    <a:pt x="5" y="2"/>
                  </a:cubicBezTo>
                  <a:cubicBezTo>
                    <a:pt x="5" y="2"/>
                    <a:pt x="5" y="2"/>
                    <a:pt x="5" y="2"/>
                  </a:cubicBezTo>
                  <a:cubicBezTo>
                    <a:pt x="5" y="2"/>
                    <a:pt x="5" y="2"/>
                    <a:pt x="5" y="2"/>
                  </a:cubicBezTo>
                  <a:cubicBezTo>
                    <a:pt x="5" y="2"/>
                    <a:pt x="1" y="2"/>
                    <a:pt x="1" y="2"/>
                  </a:cubicBezTo>
                  <a:close/>
                  <a:moveTo>
                    <a:pt x="2" y="1"/>
                  </a:moveTo>
                  <a:cubicBezTo>
                    <a:pt x="2" y="1"/>
                    <a:pt x="2" y="1"/>
                    <a:pt x="1" y="1"/>
                  </a:cubicBezTo>
                  <a:cubicBezTo>
                    <a:pt x="4" y="1"/>
                    <a:pt x="4" y="1"/>
                    <a:pt x="4" y="1"/>
                  </a:cubicBezTo>
                  <a:cubicBezTo>
                    <a:pt x="4" y="1"/>
                    <a:pt x="4" y="1"/>
                    <a:pt x="4" y="1"/>
                  </a:cubicBezTo>
                  <a:cubicBezTo>
                    <a:pt x="3"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81" name="Freeform 714"/>
            <p:cNvSpPr>
              <a:spLocks noEditPoints="1"/>
            </p:cNvSpPr>
            <p:nvPr/>
          </p:nvSpPr>
          <p:spPr bwMode="auto">
            <a:xfrm>
              <a:off x="3573" y="1441"/>
              <a:ext cx="12" cy="5"/>
            </a:xfrm>
            <a:custGeom>
              <a:avLst/>
              <a:gdLst>
                <a:gd name="T0" fmla="*/ 0 w 5"/>
                <a:gd name="T1" fmla="*/ 2 h 2"/>
                <a:gd name="T2" fmla="*/ 0 w 5"/>
                <a:gd name="T3" fmla="*/ 2 h 2"/>
                <a:gd name="T4" fmla="*/ 0 w 5"/>
                <a:gd name="T5" fmla="*/ 2 h 2"/>
                <a:gd name="T6" fmla="*/ 0 w 5"/>
                <a:gd name="T7" fmla="*/ 0 h 2"/>
                <a:gd name="T8" fmla="*/ 1 w 5"/>
                <a:gd name="T9" fmla="*/ 0 h 2"/>
                <a:gd name="T10" fmla="*/ 5 w 5"/>
                <a:gd name="T11" fmla="*/ 0 h 2"/>
                <a:gd name="T12" fmla="*/ 5 w 5"/>
                <a:gd name="T13" fmla="*/ 0 h 2"/>
                <a:gd name="T14" fmla="*/ 5 w 5"/>
                <a:gd name="T15" fmla="*/ 0 h 2"/>
                <a:gd name="T16" fmla="*/ 5 w 5"/>
                <a:gd name="T17" fmla="*/ 1 h 2"/>
                <a:gd name="T18" fmla="*/ 5 w 5"/>
                <a:gd name="T19" fmla="*/ 2 h 2"/>
                <a:gd name="T20" fmla="*/ 5 w 5"/>
                <a:gd name="T21" fmla="*/ 2 h 2"/>
                <a:gd name="T22" fmla="*/ 4 w 5"/>
                <a:gd name="T23" fmla="*/ 2 h 2"/>
                <a:gd name="T24" fmla="*/ 0 w 5"/>
                <a:gd name="T25" fmla="*/ 2 h 2"/>
                <a:gd name="T26" fmla="*/ 1 w 5"/>
                <a:gd name="T27" fmla="*/ 1 h 2"/>
                <a:gd name="T28" fmla="*/ 1 w 5"/>
                <a:gd name="T29" fmla="*/ 1 h 2"/>
                <a:gd name="T30" fmla="*/ 4 w 5"/>
                <a:gd name="T31" fmla="*/ 1 h 2"/>
                <a:gd name="T32" fmla="*/ 4 w 5"/>
                <a:gd name="T33" fmla="*/ 1 h 2"/>
                <a:gd name="T34" fmla="*/ 4 w 5"/>
                <a:gd name="T35" fmla="*/ 1 h 2"/>
                <a:gd name="T36" fmla="*/ 1 w 5"/>
                <a:gd name="T3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2">
                  <a:moveTo>
                    <a:pt x="0" y="2"/>
                  </a:moveTo>
                  <a:cubicBezTo>
                    <a:pt x="0" y="2"/>
                    <a:pt x="0" y="2"/>
                    <a:pt x="0" y="2"/>
                  </a:cubicBezTo>
                  <a:cubicBezTo>
                    <a:pt x="0" y="2"/>
                    <a:pt x="0" y="2"/>
                    <a:pt x="0" y="2"/>
                  </a:cubicBezTo>
                  <a:cubicBezTo>
                    <a:pt x="0" y="1"/>
                    <a:pt x="0" y="1"/>
                    <a:pt x="0" y="0"/>
                  </a:cubicBezTo>
                  <a:cubicBezTo>
                    <a:pt x="0" y="0"/>
                    <a:pt x="1" y="0"/>
                    <a:pt x="1" y="0"/>
                  </a:cubicBezTo>
                  <a:cubicBezTo>
                    <a:pt x="2" y="0"/>
                    <a:pt x="3" y="0"/>
                    <a:pt x="5" y="0"/>
                  </a:cubicBezTo>
                  <a:cubicBezTo>
                    <a:pt x="5" y="0"/>
                    <a:pt x="5" y="0"/>
                    <a:pt x="5" y="0"/>
                  </a:cubicBezTo>
                  <a:cubicBezTo>
                    <a:pt x="5" y="0"/>
                    <a:pt x="5" y="0"/>
                    <a:pt x="5" y="0"/>
                  </a:cubicBezTo>
                  <a:cubicBezTo>
                    <a:pt x="5" y="1"/>
                    <a:pt x="5" y="1"/>
                    <a:pt x="5" y="1"/>
                  </a:cubicBezTo>
                  <a:cubicBezTo>
                    <a:pt x="5" y="1"/>
                    <a:pt x="5" y="1"/>
                    <a:pt x="5" y="2"/>
                  </a:cubicBezTo>
                  <a:cubicBezTo>
                    <a:pt x="5" y="2"/>
                    <a:pt x="5" y="2"/>
                    <a:pt x="5" y="2"/>
                  </a:cubicBezTo>
                  <a:cubicBezTo>
                    <a:pt x="5" y="2"/>
                    <a:pt x="4" y="2"/>
                    <a:pt x="4" y="2"/>
                  </a:cubicBezTo>
                  <a:cubicBezTo>
                    <a:pt x="4" y="2"/>
                    <a:pt x="0" y="2"/>
                    <a:pt x="0" y="2"/>
                  </a:cubicBezTo>
                  <a:close/>
                  <a:moveTo>
                    <a:pt x="1" y="1"/>
                  </a:moveTo>
                  <a:cubicBezTo>
                    <a:pt x="1" y="1"/>
                    <a:pt x="1" y="1"/>
                    <a:pt x="1" y="1"/>
                  </a:cubicBezTo>
                  <a:cubicBezTo>
                    <a:pt x="4" y="1"/>
                    <a:pt x="4" y="1"/>
                    <a:pt x="4" y="1"/>
                  </a:cubicBezTo>
                  <a:cubicBezTo>
                    <a:pt x="4" y="1"/>
                    <a:pt x="4" y="1"/>
                    <a:pt x="4" y="1"/>
                  </a:cubicBezTo>
                  <a:cubicBezTo>
                    <a:pt x="4" y="1"/>
                    <a:pt x="4" y="1"/>
                    <a:pt x="4" y="1"/>
                  </a:cubicBezTo>
                  <a:cubicBezTo>
                    <a:pt x="3" y="1"/>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82" name="Freeform 715"/>
            <p:cNvSpPr/>
            <p:nvPr/>
          </p:nvSpPr>
          <p:spPr bwMode="auto">
            <a:xfrm>
              <a:off x="3543" y="1459"/>
              <a:ext cx="2"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1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1"/>
                    <a:pt x="0" y="1"/>
                  </a:cubicBezTo>
                  <a:cubicBezTo>
                    <a:pt x="0" y="1"/>
                    <a:pt x="0" y="0"/>
                    <a:pt x="1" y="0"/>
                  </a:cubicBezTo>
                  <a:cubicBezTo>
                    <a:pt x="1" y="0"/>
                    <a:pt x="1" y="0"/>
                    <a:pt x="1" y="0"/>
                  </a:cubicBezTo>
                  <a:cubicBezTo>
                    <a:pt x="1" y="0"/>
                    <a:pt x="1" y="0"/>
                    <a:pt x="1" y="0"/>
                  </a:cubicBezTo>
                  <a:cubicBezTo>
                    <a:pt x="1" y="1"/>
                    <a:pt x="1" y="1"/>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83" name="Freeform 716"/>
            <p:cNvSpPr/>
            <p:nvPr/>
          </p:nvSpPr>
          <p:spPr bwMode="auto">
            <a:xfrm>
              <a:off x="3548" y="1459"/>
              <a:ext cx="2"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1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1"/>
                    <a:pt x="0" y="1"/>
                  </a:cubicBezTo>
                  <a:cubicBezTo>
                    <a:pt x="0" y="1"/>
                    <a:pt x="0" y="1"/>
                    <a:pt x="0" y="0"/>
                  </a:cubicBezTo>
                  <a:cubicBezTo>
                    <a:pt x="1" y="0"/>
                    <a:pt x="1" y="0"/>
                    <a:pt x="1" y="0"/>
                  </a:cubicBezTo>
                  <a:cubicBezTo>
                    <a:pt x="1" y="0"/>
                    <a:pt x="1" y="1"/>
                    <a:pt x="1" y="1"/>
                  </a:cubicBezTo>
                  <a:cubicBezTo>
                    <a:pt x="1" y="1"/>
                    <a:pt x="0" y="1"/>
                    <a:pt x="0" y="1"/>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84" name="Freeform 717"/>
            <p:cNvSpPr/>
            <p:nvPr/>
          </p:nvSpPr>
          <p:spPr bwMode="auto">
            <a:xfrm>
              <a:off x="3553" y="1459"/>
              <a:ext cx="2"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1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0" y="0"/>
                    <a:pt x="0" y="0"/>
                    <a:pt x="0" y="0"/>
                  </a:cubicBezTo>
                  <a:cubicBezTo>
                    <a:pt x="0" y="0"/>
                    <a:pt x="0" y="0"/>
                    <a:pt x="1" y="0"/>
                  </a:cubicBezTo>
                  <a:cubicBezTo>
                    <a:pt x="1" y="0"/>
                    <a:pt x="1" y="1"/>
                    <a:pt x="1" y="1"/>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85" name="Freeform 718"/>
            <p:cNvSpPr/>
            <p:nvPr/>
          </p:nvSpPr>
          <p:spPr bwMode="auto">
            <a:xfrm>
              <a:off x="3558" y="1459"/>
              <a:ext cx="2"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1 h 2"/>
                <a:gd name="T12" fmla="*/ 1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0" y="0"/>
                    <a:pt x="0" y="0"/>
                    <a:pt x="0" y="0"/>
                  </a:cubicBezTo>
                  <a:cubicBezTo>
                    <a:pt x="1" y="0"/>
                    <a:pt x="1" y="0"/>
                    <a:pt x="1" y="0"/>
                  </a:cubicBezTo>
                  <a:cubicBezTo>
                    <a:pt x="1" y="0"/>
                    <a:pt x="1" y="0"/>
                    <a:pt x="1" y="1"/>
                  </a:cubicBezTo>
                  <a:cubicBezTo>
                    <a:pt x="1" y="2"/>
                    <a:pt x="1" y="2"/>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86" name="Freeform 719"/>
            <p:cNvSpPr/>
            <p:nvPr/>
          </p:nvSpPr>
          <p:spPr bwMode="auto">
            <a:xfrm>
              <a:off x="3563" y="1459"/>
              <a:ext cx="2" cy="5"/>
            </a:xfrm>
            <a:custGeom>
              <a:avLst/>
              <a:gdLst>
                <a:gd name="T0" fmla="*/ 1 w 1"/>
                <a:gd name="T1" fmla="*/ 2 h 2"/>
                <a:gd name="T2" fmla="*/ 0 w 1"/>
                <a:gd name="T3" fmla="*/ 2 h 2"/>
                <a:gd name="T4" fmla="*/ 0 w 1"/>
                <a:gd name="T5" fmla="*/ 2 h 2"/>
                <a:gd name="T6" fmla="*/ 1 w 1"/>
                <a:gd name="T7" fmla="*/ 0 h 2"/>
                <a:gd name="T8" fmla="*/ 1 w 1"/>
                <a:gd name="T9" fmla="*/ 0 h 2"/>
                <a:gd name="T10" fmla="*/ 1 w 1"/>
                <a:gd name="T11" fmla="*/ 1 h 2"/>
                <a:gd name="T12" fmla="*/ 1 w 1"/>
                <a:gd name="T13" fmla="*/ 2 h 2"/>
                <a:gd name="T14" fmla="*/ 1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1" y="2"/>
                  </a:moveTo>
                  <a:cubicBezTo>
                    <a:pt x="0" y="2"/>
                    <a:pt x="0" y="2"/>
                    <a:pt x="0" y="2"/>
                  </a:cubicBezTo>
                  <a:cubicBezTo>
                    <a:pt x="0" y="2"/>
                    <a:pt x="0" y="2"/>
                    <a:pt x="0" y="2"/>
                  </a:cubicBezTo>
                  <a:cubicBezTo>
                    <a:pt x="1" y="0"/>
                    <a:pt x="1" y="0"/>
                    <a:pt x="1" y="0"/>
                  </a:cubicBezTo>
                  <a:cubicBezTo>
                    <a:pt x="1" y="0"/>
                    <a:pt x="1" y="0"/>
                    <a:pt x="1" y="0"/>
                  </a:cubicBezTo>
                  <a:cubicBezTo>
                    <a:pt x="1" y="0"/>
                    <a:pt x="1" y="0"/>
                    <a:pt x="1" y="1"/>
                  </a:cubicBezTo>
                  <a:cubicBezTo>
                    <a:pt x="1" y="2"/>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87" name="Freeform 720"/>
            <p:cNvSpPr/>
            <p:nvPr/>
          </p:nvSpPr>
          <p:spPr bwMode="auto">
            <a:xfrm>
              <a:off x="3568" y="1459"/>
              <a:ext cx="5" cy="5"/>
            </a:xfrm>
            <a:custGeom>
              <a:avLst/>
              <a:gdLst>
                <a:gd name="T0" fmla="*/ 1 w 2"/>
                <a:gd name="T1" fmla="*/ 2 h 2"/>
                <a:gd name="T2" fmla="*/ 1 w 2"/>
                <a:gd name="T3" fmla="*/ 2 h 2"/>
                <a:gd name="T4" fmla="*/ 0 w 2"/>
                <a:gd name="T5" fmla="*/ 2 h 2"/>
                <a:gd name="T6" fmla="*/ 1 w 2"/>
                <a:gd name="T7" fmla="*/ 0 h 2"/>
                <a:gd name="T8" fmla="*/ 2 w 2"/>
                <a:gd name="T9" fmla="*/ 0 h 2"/>
                <a:gd name="T10" fmla="*/ 2 w 2"/>
                <a:gd name="T11" fmla="*/ 1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2"/>
                    <a:pt x="0" y="2"/>
                  </a:cubicBezTo>
                  <a:cubicBezTo>
                    <a:pt x="1" y="1"/>
                    <a:pt x="1" y="1"/>
                    <a:pt x="1" y="0"/>
                  </a:cubicBezTo>
                  <a:cubicBezTo>
                    <a:pt x="1" y="0"/>
                    <a:pt x="2" y="0"/>
                    <a:pt x="2" y="0"/>
                  </a:cubicBezTo>
                  <a:cubicBezTo>
                    <a:pt x="2" y="0"/>
                    <a:pt x="2" y="0"/>
                    <a:pt x="2" y="1"/>
                  </a:cubicBezTo>
                  <a:cubicBezTo>
                    <a:pt x="1"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88" name="Freeform 721"/>
            <p:cNvSpPr/>
            <p:nvPr/>
          </p:nvSpPr>
          <p:spPr bwMode="auto">
            <a:xfrm>
              <a:off x="3575" y="1459"/>
              <a:ext cx="5" cy="5"/>
            </a:xfrm>
            <a:custGeom>
              <a:avLst/>
              <a:gdLst>
                <a:gd name="T0" fmla="*/ 1 w 2"/>
                <a:gd name="T1" fmla="*/ 2 h 2"/>
                <a:gd name="T2" fmla="*/ 1 w 2"/>
                <a:gd name="T3" fmla="*/ 2 h 2"/>
                <a:gd name="T4" fmla="*/ 0 w 2"/>
                <a:gd name="T5" fmla="*/ 2 h 2"/>
                <a:gd name="T6" fmla="*/ 1 w 2"/>
                <a:gd name="T7" fmla="*/ 0 h 2"/>
                <a:gd name="T8" fmla="*/ 1 w 2"/>
                <a:gd name="T9" fmla="*/ 0 h 2"/>
                <a:gd name="T10" fmla="*/ 2 w 2"/>
                <a:gd name="T11" fmla="*/ 1 h 2"/>
                <a:gd name="T12" fmla="*/ 1 w 2"/>
                <a:gd name="T13" fmla="*/ 2 h 2"/>
                <a:gd name="T14" fmla="*/ 1 w 2"/>
                <a:gd name="T15" fmla="*/ 2 h 2"/>
                <a:gd name="T16" fmla="*/ 1 w 2"/>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1" y="2"/>
                  </a:moveTo>
                  <a:cubicBezTo>
                    <a:pt x="1" y="2"/>
                    <a:pt x="1" y="2"/>
                    <a:pt x="1" y="2"/>
                  </a:cubicBezTo>
                  <a:cubicBezTo>
                    <a:pt x="1" y="2"/>
                    <a:pt x="0" y="2"/>
                    <a:pt x="0" y="2"/>
                  </a:cubicBezTo>
                  <a:cubicBezTo>
                    <a:pt x="1" y="1"/>
                    <a:pt x="1" y="1"/>
                    <a:pt x="1" y="0"/>
                  </a:cubicBezTo>
                  <a:cubicBezTo>
                    <a:pt x="1" y="0"/>
                    <a:pt x="1" y="0"/>
                    <a:pt x="1" y="0"/>
                  </a:cubicBezTo>
                  <a:cubicBezTo>
                    <a:pt x="2" y="0"/>
                    <a:pt x="2" y="1"/>
                    <a:pt x="2" y="1"/>
                  </a:cubicBezTo>
                  <a:cubicBezTo>
                    <a:pt x="1" y="1"/>
                    <a:pt x="1" y="1"/>
                    <a:pt x="1" y="2"/>
                  </a:cubicBezTo>
                  <a:cubicBezTo>
                    <a:pt x="1" y="2"/>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89" name="Freeform 722"/>
            <p:cNvSpPr/>
            <p:nvPr/>
          </p:nvSpPr>
          <p:spPr bwMode="auto">
            <a:xfrm>
              <a:off x="3582" y="1459"/>
              <a:ext cx="5" cy="5"/>
            </a:xfrm>
            <a:custGeom>
              <a:avLst/>
              <a:gdLst>
                <a:gd name="T0" fmla="*/ 1 w 2"/>
                <a:gd name="T1" fmla="*/ 2 h 2"/>
                <a:gd name="T2" fmla="*/ 1 w 2"/>
                <a:gd name="T3" fmla="*/ 2 h 2"/>
                <a:gd name="T4" fmla="*/ 0 w 2"/>
                <a:gd name="T5" fmla="*/ 2 h 2"/>
                <a:gd name="T6" fmla="*/ 1 w 2"/>
                <a:gd name="T7" fmla="*/ 0 h 2"/>
                <a:gd name="T8" fmla="*/ 2 w 2"/>
                <a:gd name="T9" fmla="*/ 0 h 2"/>
                <a:gd name="T10" fmla="*/ 2 w 2"/>
                <a:gd name="T11" fmla="*/ 0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2"/>
                    <a:pt x="0" y="2"/>
                  </a:cubicBezTo>
                  <a:cubicBezTo>
                    <a:pt x="0" y="1"/>
                    <a:pt x="1" y="0"/>
                    <a:pt x="1" y="0"/>
                  </a:cubicBezTo>
                  <a:cubicBezTo>
                    <a:pt x="1" y="0"/>
                    <a:pt x="2" y="0"/>
                    <a:pt x="2" y="0"/>
                  </a:cubicBezTo>
                  <a:cubicBezTo>
                    <a:pt x="2" y="0"/>
                    <a:pt x="2" y="0"/>
                    <a:pt x="2" y="0"/>
                  </a:cubicBezTo>
                  <a:cubicBezTo>
                    <a:pt x="1"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90" name="Freeform 723"/>
            <p:cNvSpPr/>
            <p:nvPr/>
          </p:nvSpPr>
          <p:spPr bwMode="auto">
            <a:xfrm>
              <a:off x="3590" y="1459"/>
              <a:ext cx="2"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1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1" y="0"/>
                    <a:pt x="1" y="0"/>
                    <a:pt x="1" y="0"/>
                  </a:cubicBezTo>
                  <a:cubicBezTo>
                    <a:pt x="1" y="0"/>
                    <a:pt x="1" y="0"/>
                    <a:pt x="1" y="0"/>
                  </a:cubicBezTo>
                  <a:cubicBezTo>
                    <a:pt x="1" y="0"/>
                    <a:pt x="1" y="0"/>
                    <a:pt x="1" y="0"/>
                  </a:cubicBezTo>
                  <a:cubicBezTo>
                    <a:pt x="1" y="2"/>
                    <a:pt x="1" y="2"/>
                    <a:pt x="1"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91" name="Freeform 724"/>
            <p:cNvSpPr/>
            <p:nvPr/>
          </p:nvSpPr>
          <p:spPr bwMode="auto">
            <a:xfrm>
              <a:off x="3595" y="1459"/>
              <a:ext cx="2" cy="5"/>
            </a:xfrm>
            <a:custGeom>
              <a:avLst/>
              <a:gdLst>
                <a:gd name="T0" fmla="*/ 0 w 1"/>
                <a:gd name="T1" fmla="*/ 2 h 2"/>
                <a:gd name="T2" fmla="*/ 0 w 1"/>
                <a:gd name="T3" fmla="*/ 2 h 2"/>
                <a:gd name="T4" fmla="*/ 0 w 1"/>
                <a:gd name="T5" fmla="*/ 1 h 2"/>
                <a:gd name="T6" fmla="*/ 1 w 1"/>
                <a:gd name="T7" fmla="*/ 1 h 2"/>
                <a:gd name="T8" fmla="*/ 1 w 1"/>
                <a:gd name="T9" fmla="*/ 1 h 2"/>
                <a:gd name="T10" fmla="*/ 0 w 1"/>
                <a:gd name="T11" fmla="*/ 2 h 2"/>
                <a:gd name="T12" fmla="*/ 0 w 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2"/>
                  </a:moveTo>
                  <a:cubicBezTo>
                    <a:pt x="0" y="2"/>
                    <a:pt x="0" y="2"/>
                    <a:pt x="0" y="2"/>
                  </a:cubicBezTo>
                  <a:cubicBezTo>
                    <a:pt x="0" y="1"/>
                    <a:pt x="0" y="1"/>
                    <a:pt x="0" y="1"/>
                  </a:cubicBezTo>
                  <a:cubicBezTo>
                    <a:pt x="0" y="0"/>
                    <a:pt x="1" y="0"/>
                    <a:pt x="1" y="1"/>
                  </a:cubicBezTo>
                  <a:cubicBezTo>
                    <a:pt x="1" y="1"/>
                    <a:pt x="1" y="1"/>
                    <a:pt x="1" y="1"/>
                  </a:cubicBezTo>
                  <a:cubicBezTo>
                    <a:pt x="0" y="1"/>
                    <a:pt x="0"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92" name="Freeform 725"/>
            <p:cNvSpPr/>
            <p:nvPr/>
          </p:nvSpPr>
          <p:spPr bwMode="auto">
            <a:xfrm>
              <a:off x="3600" y="1459"/>
              <a:ext cx="2"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0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0" y="1"/>
                    <a:pt x="0" y="1"/>
                    <a:pt x="0" y="0"/>
                  </a:cubicBezTo>
                  <a:cubicBezTo>
                    <a:pt x="1" y="0"/>
                    <a:pt x="1" y="0"/>
                    <a:pt x="1" y="0"/>
                  </a:cubicBezTo>
                  <a:cubicBezTo>
                    <a:pt x="1" y="0"/>
                    <a:pt x="1" y="0"/>
                    <a:pt x="1" y="0"/>
                  </a:cubicBezTo>
                  <a:cubicBezTo>
                    <a:pt x="1" y="1"/>
                    <a:pt x="0"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93" name="Freeform 726"/>
            <p:cNvSpPr/>
            <p:nvPr/>
          </p:nvSpPr>
          <p:spPr bwMode="auto">
            <a:xfrm>
              <a:off x="3602" y="1459"/>
              <a:ext cx="3" cy="5"/>
            </a:xfrm>
            <a:custGeom>
              <a:avLst/>
              <a:gdLst>
                <a:gd name="T0" fmla="*/ 0 w 1"/>
                <a:gd name="T1" fmla="*/ 2 h 2"/>
                <a:gd name="T2" fmla="*/ 0 w 1"/>
                <a:gd name="T3" fmla="*/ 2 h 2"/>
                <a:gd name="T4" fmla="*/ 0 w 1"/>
                <a:gd name="T5" fmla="*/ 2 h 2"/>
                <a:gd name="T6" fmla="*/ 1 w 1"/>
                <a:gd name="T7" fmla="*/ 0 h 2"/>
                <a:gd name="T8" fmla="*/ 1 w 1"/>
                <a:gd name="T9" fmla="*/ 0 h 2"/>
                <a:gd name="T10" fmla="*/ 1 w 1"/>
                <a:gd name="T11" fmla="*/ 0 h 2"/>
                <a:gd name="T12" fmla="*/ 1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2"/>
                  </a:cubicBezTo>
                  <a:cubicBezTo>
                    <a:pt x="0" y="1"/>
                    <a:pt x="1" y="1"/>
                    <a:pt x="1" y="0"/>
                  </a:cubicBezTo>
                  <a:cubicBezTo>
                    <a:pt x="1" y="0"/>
                    <a:pt x="1" y="0"/>
                    <a:pt x="1" y="0"/>
                  </a:cubicBezTo>
                  <a:cubicBezTo>
                    <a:pt x="1" y="0"/>
                    <a:pt x="1" y="0"/>
                    <a:pt x="1" y="0"/>
                  </a:cubicBezTo>
                  <a:cubicBezTo>
                    <a:pt x="1" y="1"/>
                    <a:pt x="1" y="1"/>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94" name="Freeform 727"/>
            <p:cNvSpPr/>
            <p:nvPr/>
          </p:nvSpPr>
          <p:spPr bwMode="auto">
            <a:xfrm>
              <a:off x="3607" y="1459"/>
              <a:ext cx="5" cy="5"/>
            </a:xfrm>
            <a:custGeom>
              <a:avLst/>
              <a:gdLst>
                <a:gd name="T0" fmla="*/ 1 w 2"/>
                <a:gd name="T1" fmla="*/ 2 h 2"/>
                <a:gd name="T2" fmla="*/ 1 w 2"/>
                <a:gd name="T3" fmla="*/ 2 h 2"/>
                <a:gd name="T4" fmla="*/ 0 w 2"/>
                <a:gd name="T5" fmla="*/ 1 h 2"/>
                <a:gd name="T6" fmla="*/ 1 w 2"/>
                <a:gd name="T7" fmla="*/ 0 h 2"/>
                <a:gd name="T8" fmla="*/ 2 w 2"/>
                <a:gd name="T9" fmla="*/ 0 h 2"/>
                <a:gd name="T10" fmla="*/ 2 w 2"/>
                <a:gd name="T11" fmla="*/ 1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1"/>
                    <a:pt x="0" y="1"/>
                  </a:cubicBezTo>
                  <a:cubicBezTo>
                    <a:pt x="1" y="1"/>
                    <a:pt x="1" y="0"/>
                    <a:pt x="1" y="0"/>
                  </a:cubicBezTo>
                  <a:cubicBezTo>
                    <a:pt x="1" y="0"/>
                    <a:pt x="2" y="0"/>
                    <a:pt x="2" y="0"/>
                  </a:cubicBezTo>
                  <a:cubicBezTo>
                    <a:pt x="2" y="0"/>
                    <a:pt x="2" y="1"/>
                    <a:pt x="2" y="1"/>
                  </a:cubicBezTo>
                  <a:cubicBezTo>
                    <a:pt x="1"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95" name="Freeform 728"/>
            <p:cNvSpPr/>
            <p:nvPr/>
          </p:nvSpPr>
          <p:spPr bwMode="auto">
            <a:xfrm>
              <a:off x="3614" y="1459"/>
              <a:ext cx="3"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1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0" y="1"/>
                    <a:pt x="0" y="0"/>
                    <a:pt x="1" y="0"/>
                  </a:cubicBezTo>
                  <a:cubicBezTo>
                    <a:pt x="1" y="0"/>
                    <a:pt x="1" y="0"/>
                    <a:pt x="1" y="0"/>
                  </a:cubicBezTo>
                  <a:cubicBezTo>
                    <a:pt x="1" y="0"/>
                    <a:pt x="1" y="1"/>
                    <a:pt x="1" y="1"/>
                  </a:cubicBezTo>
                  <a:cubicBezTo>
                    <a:pt x="0" y="1"/>
                    <a:pt x="0" y="1"/>
                    <a:pt x="0" y="1"/>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96" name="Freeform 729"/>
            <p:cNvSpPr/>
            <p:nvPr/>
          </p:nvSpPr>
          <p:spPr bwMode="auto">
            <a:xfrm>
              <a:off x="3619" y="1459"/>
              <a:ext cx="3"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0" y="1"/>
                    <a:pt x="0" y="0"/>
                    <a:pt x="1" y="0"/>
                  </a:cubicBezTo>
                  <a:cubicBezTo>
                    <a:pt x="1" y="0"/>
                    <a:pt x="1" y="0"/>
                    <a:pt x="1" y="0"/>
                  </a:cubicBezTo>
                  <a:cubicBezTo>
                    <a:pt x="1" y="0"/>
                    <a:pt x="1" y="0"/>
                    <a:pt x="1" y="0"/>
                  </a:cubicBezTo>
                  <a:cubicBezTo>
                    <a:pt x="1" y="1"/>
                    <a:pt x="1"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97" name="Freeform 730"/>
            <p:cNvSpPr/>
            <p:nvPr/>
          </p:nvSpPr>
          <p:spPr bwMode="auto">
            <a:xfrm>
              <a:off x="3624" y="1459"/>
              <a:ext cx="3"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1"/>
                    <a:pt x="0" y="1"/>
                  </a:cubicBezTo>
                  <a:cubicBezTo>
                    <a:pt x="1" y="0"/>
                    <a:pt x="1" y="0"/>
                    <a:pt x="1" y="0"/>
                  </a:cubicBezTo>
                  <a:cubicBezTo>
                    <a:pt x="1" y="0"/>
                    <a:pt x="1" y="0"/>
                    <a:pt x="1" y="0"/>
                  </a:cubicBezTo>
                  <a:cubicBezTo>
                    <a:pt x="1" y="0"/>
                    <a:pt x="1" y="0"/>
                    <a:pt x="1" y="0"/>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98" name="Freeform 731"/>
            <p:cNvSpPr/>
            <p:nvPr/>
          </p:nvSpPr>
          <p:spPr bwMode="auto">
            <a:xfrm>
              <a:off x="3627" y="1459"/>
              <a:ext cx="5" cy="5"/>
            </a:xfrm>
            <a:custGeom>
              <a:avLst/>
              <a:gdLst>
                <a:gd name="T0" fmla="*/ 1 w 2"/>
                <a:gd name="T1" fmla="*/ 2 h 2"/>
                <a:gd name="T2" fmla="*/ 1 w 2"/>
                <a:gd name="T3" fmla="*/ 2 h 2"/>
                <a:gd name="T4" fmla="*/ 0 w 2"/>
                <a:gd name="T5" fmla="*/ 1 h 2"/>
                <a:gd name="T6" fmla="*/ 2 w 2"/>
                <a:gd name="T7" fmla="*/ 0 h 2"/>
                <a:gd name="T8" fmla="*/ 2 w 2"/>
                <a:gd name="T9" fmla="*/ 0 h 2"/>
                <a:gd name="T10" fmla="*/ 2 w 2"/>
                <a:gd name="T11" fmla="*/ 0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1"/>
                    <a:pt x="0" y="1"/>
                  </a:cubicBezTo>
                  <a:cubicBezTo>
                    <a:pt x="1" y="1"/>
                    <a:pt x="1" y="0"/>
                    <a:pt x="2" y="0"/>
                  </a:cubicBezTo>
                  <a:cubicBezTo>
                    <a:pt x="2" y="0"/>
                    <a:pt x="2" y="0"/>
                    <a:pt x="2" y="0"/>
                  </a:cubicBezTo>
                  <a:cubicBezTo>
                    <a:pt x="2" y="0"/>
                    <a:pt x="2" y="0"/>
                    <a:pt x="2" y="0"/>
                  </a:cubicBezTo>
                  <a:cubicBezTo>
                    <a:pt x="2"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99" name="Freeform 732"/>
            <p:cNvSpPr/>
            <p:nvPr/>
          </p:nvSpPr>
          <p:spPr bwMode="auto">
            <a:xfrm>
              <a:off x="3632" y="1459"/>
              <a:ext cx="5" cy="5"/>
            </a:xfrm>
            <a:custGeom>
              <a:avLst/>
              <a:gdLst>
                <a:gd name="T0" fmla="*/ 0 w 2"/>
                <a:gd name="T1" fmla="*/ 2 h 2"/>
                <a:gd name="T2" fmla="*/ 0 w 2"/>
                <a:gd name="T3" fmla="*/ 2 h 2"/>
                <a:gd name="T4" fmla="*/ 0 w 2"/>
                <a:gd name="T5" fmla="*/ 1 h 2"/>
                <a:gd name="T6" fmla="*/ 1 w 2"/>
                <a:gd name="T7" fmla="*/ 0 h 2"/>
                <a:gd name="T8" fmla="*/ 2 w 2"/>
                <a:gd name="T9" fmla="*/ 0 h 2"/>
                <a:gd name="T10" fmla="*/ 2 w 2"/>
                <a:gd name="T11" fmla="*/ 1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1"/>
                  </a:cubicBezTo>
                  <a:cubicBezTo>
                    <a:pt x="0" y="1"/>
                    <a:pt x="1" y="1"/>
                    <a:pt x="1" y="0"/>
                  </a:cubicBezTo>
                  <a:cubicBezTo>
                    <a:pt x="1" y="0"/>
                    <a:pt x="1" y="0"/>
                    <a:pt x="2" y="0"/>
                  </a:cubicBezTo>
                  <a:cubicBezTo>
                    <a:pt x="2" y="0"/>
                    <a:pt x="2" y="1"/>
                    <a:pt x="2" y="1"/>
                  </a:cubicBezTo>
                  <a:cubicBezTo>
                    <a:pt x="1" y="1"/>
                    <a:pt x="1" y="1"/>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700" name="Freeform 733"/>
            <p:cNvSpPr/>
            <p:nvPr/>
          </p:nvSpPr>
          <p:spPr bwMode="auto">
            <a:xfrm>
              <a:off x="3637" y="1459"/>
              <a:ext cx="5" cy="5"/>
            </a:xfrm>
            <a:custGeom>
              <a:avLst/>
              <a:gdLst>
                <a:gd name="T0" fmla="*/ 0 w 2"/>
                <a:gd name="T1" fmla="*/ 2 h 2"/>
                <a:gd name="T2" fmla="*/ 0 w 2"/>
                <a:gd name="T3" fmla="*/ 2 h 2"/>
                <a:gd name="T4" fmla="*/ 0 w 2"/>
                <a:gd name="T5" fmla="*/ 1 h 2"/>
                <a:gd name="T6" fmla="*/ 1 w 2"/>
                <a:gd name="T7" fmla="*/ 0 h 2"/>
                <a:gd name="T8" fmla="*/ 1 w 2"/>
                <a:gd name="T9" fmla="*/ 0 h 2"/>
                <a:gd name="T10" fmla="*/ 1 w 2"/>
                <a:gd name="T11" fmla="*/ 0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1"/>
                    <a:pt x="0" y="1"/>
                  </a:cubicBezTo>
                  <a:cubicBezTo>
                    <a:pt x="1" y="0"/>
                    <a:pt x="1" y="0"/>
                    <a:pt x="1" y="0"/>
                  </a:cubicBezTo>
                  <a:cubicBezTo>
                    <a:pt x="1" y="0"/>
                    <a:pt x="1" y="0"/>
                    <a:pt x="1" y="0"/>
                  </a:cubicBezTo>
                  <a:cubicBezTo>
                    <a:pt x="2" y="0"/>
                    <a:pt x="2" y="0"/>
                    <a:pt x="1" y="0"/>
                  </a:cubicBezTo>
                  <a:cubicBezTo>
                    <a:pt x="1" y="2"/>
                    <a:pt x="1" y="2"/>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701" name="Freeform 734"/>
            <p:cNvSpPr/>
            <p:nvPr/>
          </p:nvSpPr>
          <p:spPr bwMode="auto">
            <a:xfrm>
              <a:off x="3642" y="1459"/>
              <a:ext cx="4" cy="5"/>
            </a:xfrm>
            <a:custGeom>
              <a:avLst/>
              <a:gdLst>
                <a:gd name="T0" fmla="*/ 0 w 2"/>
                <a:gd name="T1" fmla="*/ 2 h 2"/>
                <a:gd name="T2" fmla="*/ 0 w 2"/>
                <a:gd name="T3" fmla="*/ 2 h 2"/>
                <a:gd name="T4" fmla="*/ 0 w 2"/>
                <a:gd name="T5" fmla="*/ 1 h 2"/>
                <a:gd name="T6" fmla="*/ 1 w 2"/>
                <a:gd name="T7" fmla="*/ 0 h 2"/>
                <a:gd name="T8" fmla="*/ 2 w 2"/>
                <a:gd name="T9" fmla="*/ 0 h 2"/>
                <a:gd name="T10" fmla="*/ 2 w 2"/>
                <a:gd name="T11" fmla="*/ 0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1"/>
                  </a:cubicBezTo>
                  <a:cubicBezTo>
                    <a:pt x="0" y="1"/>
                    <a:pt x="1" y="0"/>
                    <a:pt x="1" y="0"/>
                  </a:cubicBezTo>
                  <a:cubicBezTo>
                    <a:pt x="1" y="0"/>
                    <a:pt x="2" y="0"/>
                    <a:pt x="2" y="0"/>
                  </a:cubicBezTo>
                  <a:cubicBezTo>
                    <a:pt x="2" y="0"/>
                    <a:pt x="2" y="0"/>
                    <a:pt x="2" y="0"/>
                  </a:cubicBezTo>
                  <a:cubicBezTo>
                    <a:pt x="1" y="1"/>
                    <a:pt x="1" y="1"/>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702" name="Freeform 735"/>
            <p:cNvSpPr/>
            <p:nvPr/>
          </p:nvSpPr>
          <p:spPr bwMode="auto">
            <a:xfrm>
              <a:off x="3560" y="1344"/>
              <a:ext cx="37" cy="52"/>
            </a:xfrm>
            <a:custGeom>
              <a:avLst/>
              <a:gdLst>
                <a:gd name="T0" fmla="*/ 1 w 15"/>
                <a:gd name="T1" fmla="*/ 21 h 21"/>
                <a:gd name="T2" fmla="*/ 0 w 15"/>
                <a:gd name="T3" fmla="*/ 21 h 21"/>
                <a:gd name="T4" fmla="*/ 14 w 15"/>
                <a:gd name="T5" fmla="*/ 0 h 21"/>
                <a:gd name="T6" fmla="*/ 15 w 15"/>
                <a:gd name="T7" fmla="*/ 1 h 21"/>
                <a:gd name="T8" fmla="*/ 1 w 15"/>
                <a:gd name="T9" fmla="*/ 21 h 21"/>
              </a:gdLst>
              <a:ahLst/>
              <a:cxnLst>
                <a:cxn ang="0">
                  <a:pos x="T0" y="T1"/>
                </a:cxn>
                <a:cxn ang="0">
                  <a:pos x="T2" y="T3"/>
                </a:cxn>
                <a:cxn ang="0">
                  <a:pos x="T4" y="T5"/>
                </a:cxn>
                <a:cxn ang="0">
                  <a:pos x="T6" y="T7"/>
                </a:cxn>
                <a:cxn ang="0">
                  <a:pos x="T8" y="T9"/>
                </a:cxn>
              </a:cxnLst>
              <a:rect l="0" t="0" r="r" b="b"/>
              <a:pathLst>
                <a:path w="15" h="21">
                  <a:moveTo>
                    <a:pt x="1" y="21"/>
                  </a:moveTo>
                  <a:cubicBezTo>
                    <a:pt x="0" y="21"/>
                    <a:pt x="0" y="21"/>
                    <a:pt x="0" y="21"/>
                  </a:cubicBezTo>
                  <a:cubicBezTo>
                    <a:pt x="4" y="14"/>
                    <a:pt x="9" y="7"/>
                    <a:pt x="14" y="0"/>
                  </a:cubicBezTo>
                  <a:cubicBezTo>
                    <a:pt x="15" y="1"/>
                    <a:pt x="15" y="1"/>
                    <a:pt x="15" y="1"/>
                  </a:cubicBezTo>
                  <a:cubicBezTo>
                    <a:pt x="10" y="7"/>
                    <a:pt x="5" y="14"/>
                    <a:pt x="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703" name="Freeform 736"/>
            <p:cNvSpPr/>
            <p:nvPr/>
          </p:nvSpPr>
          <p:spPr bwMode="auto">
            <a:xfrm>
              <a:off x="3577" y="1344"/>
              <a:ext cx="37" cy="52"/>
            </a:xfrm>
            <a:custGeom>
              <a:avLst/>
              <a:gdLst>
                <a:gd name="T0" fmla="*/ 1 w 15"/>
                <a:gd name="T1" fmla="*/ 21 h 21"/>
                <a:gd name="T2" fmla="*/ 0 w 15"/>
                <a:gd name="T3" fmla="*/ 21 h 21"/>
                <a:gd name="T4" fmla="*/ 14 w 15"/>
                <a:gd name="T5" fmla="*/ 0 h 21"/>
                <a:gd name="T6" fmla="*/ 15 w 15"/>
                <a:gd name="T7" fmla="*/ 1 h 21"/>
                <a:gd name="T8" fmla="*/ 1 w 15"/>
                <a:gd name="T9" fmla="*/ 21 h 21"/>
              </a:gdLst>
              <a:ahLst/>
              <a:cxnLst>
                <a:cxn ang="0">
                  <a:pos x="T0" y="T1"/>
                </a:cxn>
                <a:cxn ang="0">
                  <a:pos x="T2" y="T3"/>
                </a:cxn>
                <a:cxn ang="0">
                  <a:pos x="T4" y="T5"/>
                </a:cxn>
                <a:cxn ang="0">
                  <a:pos x="T6" y="T7"/>
                </a:cxn>
                <a:cxn ang="0">
                  <a:pos x="T8" y="T9"/>
                </a:cxn>
              </a:cxnLst>
              <a:rect l="0" t="0" r="r" b="b"/>
              <a:pathLst>
                <a:path w="15" h="21">
                  <a:moveTo>
                    <a:pt x="1" y="21"/>
                  </a:moveTo>
                  <a:cubicBezTo>
                    <a:pt x="0" y="21"/>
                    <a:pt x="0" y="21"/>
                    <a:pt x="0" y="21"/>
                  </a:cubicBezTo>
                  <a:cubicBezTo>
                    <a:pt x="5" y="14"/>
                    <a:pt x="9" y="7"/>
                    <a:pt x="14" y="0"/>
                  </a:cubicBezTo>
                  <a:cubicBezTo>
                    <a:pt x="15" y="1"/>
                    <a:pt x="15" y="1"/>
                    <a:pt x="15" y="1"/>
                  </a:cubicBezTo>
                  <a:cubicBezTo>
                    <a:pt x="10" y="8"/>
                    <a:pt x="5" y="14"/>
                    <a:pt x="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704" name="Freeform 737"/>
            <p:cNvSpPr/>
            <p:nvPr/>
          </p:nvSpPr>
          <p:spPr bwMode="auto">
            <a:xfrm>
              <a:off x="3619" y="1369"/>
              <a:ext cx="20" cy="27"/>
            </a:xfrm>
            <a:custGeom>
              <a:avLst/>
              <a:gdLst>
                <a:gd name="T0" fmla="*/ 1 w 8"/>
                <a:gd name="T1" fmla="*/ 11 h 11"/>
                <a:gd name="T2" fmla="*/ 0 w 8"/>
                <a:gd name="T3" fmla="*/ 11 h 11"/>
                <a:gd name="T4" fmla="*/ 7 w 8"/>
                <a:gd name="T5" fmla="*/ 0 h 11"/>
                <a:gd name="T6" fmla="*/ 8 w 8"/>
                <a:gd name="T7" fmla="*/ 1 h 11"/>
                <a:gd name="T8" fmla="*/ 1 w 8"/>
                <a:gd name="T9" fmla="*/ 11 h 11"/>
              </a:gdLst>
              <a:ahLst/>
              <a:cxnLst>
                <a:cxn ang="0">
                  <a:pos x="T0" y="T1"/>
                </a:cxn>
                <a:cxn ang="0">
                  <a:pos x="T2" y="T3"/>
                </a:cxn>
                <a:cxn ang="0">
                  <a:pos x="T4" y="T5"/>
                </a:cxn>
                <a:cxn ang="0">
                  <a:pos x="T6" y="T7"/>
                </a:cxn>
                <a:cxn ang="0">
                  <a:pos x="T8" y="T9"/>
                </a:cxn>
              </a:cxnLst>
              <a:rect l="0" t="0" r="r" b="b"/>
              <a:pathLst>
                <a:path w="8" h="11">
                  <a:moveTo>
                    <a:pt x="1" y="11"/>
                  </a:moveTo>
                  <a:cubicBezTo>
                    <a:pt x="0" y="11"/>
                    <a:pt x="0" y="11"/>
                    <a:pt x="0" y="11"/>
                  </a:cubicBezTo>
                  <a:cubicBezTo>
                    <a:pt x="3" y="7"/>
                    <a:pt x="5" y="4"/>
                    <a:pt x="7" y="0"/>
                  </a:cubicBezTo>
                  <a:cubicBezTo>
                    <a:pt x="8" y="1"/>
                    <a:pt x="8" y="1"/>
                    <a:pt x="8" y="1"/>
                  </a:cubicBezTo>
                  <a:cubicBezTo>
                    <a:pt x="5" y="4"/>
                    <a:pt x="3" y="8"/>
                    <a:pt x="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872" name="任意多边形 1871"/>
          <p:cNvSpPr/>
          <p:nvPr/>
        </p:nvSpPr>
        <p:spPr>
          <a:xfrm flipV="1">
            <a:off x="3596695" y="900092"/>
            <a:ext cx="140426" cy="158366"/>
          </a:xfrm>
          <a:custGeom>
            <a:avLst/>
            <a:gdLst>
              <a:gd name="connsiteX0" fmla="*/ 0 w 187235"/>
              <a:gd name="connsiteY0" fmla="*/ 211154 h 211154"/>
              <a:gd name="connsiteX1" fmla="*/ 4007 w 187235"/>
              <a:gd name="connsiteY1" fmla="*/ 211154 h 211154"/>
              <a:gd name="connsiteX2" fmla="*/ 93617 w 187235"/>
              <a:gd name="connsiteY2" fmla="*/ 167392 h 211154"/>
              <a:gd name="connsiteX3" fmla="*/ 183227 w 187235"/>
              <a:gd name="connsiteY3" fmla="*/ 211154 h 211154"/>
              <a:gd name="connsiteX4" fmla="*/ 187235 w 187235"/>
              <a:gd name="connsiteY4" fmla="*/ 211154 h 211154"/>
              <a:gd name="connsiteX5" fmla="*/ 93618 w 187235"/>
              <a:gd name="connsiteY5" fmla="*/ 0 h 21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235" h="211154">
                <a:moveTo>
                  <a:pt x="0" y="211154"/>
                </a:moveTo>
                <a:lnTo>
                  <a:pt x="4007" y="211154"/>
                </a:lnTo>
                <a:lnTo>
                  <a:pt x="93617" y="167392"/>
                </a:lnTo>
                <a:lnTo>
                  <a:pt x="183227" y="211154"/>
                </a:lnTo>
                <a:lnTo>
                  <a:pt x="187235" y="211154"/>
                </a:lnTo>
                <a:lnTo>
                  <a:pt x="93618" y="0"/>
                </a:lnTo>
                <a:close/>
              </a:path>
            </a:pathLst>
          </a:custGeom>
          <a:solidFill>
            <a:srgbClr val="E87071"/>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873" name="文本框 1872"/>
          <p:cNvSpPr txBox="1"/>
          <p:nvPr/>
        </p:nvSpPr>
        <p:spPr>
          <a:xfrm>
            <a:off x="3391398" y="647223"/>
            <a:ext cx="549896" cy="300083"/>
          </a:xfrm>
          <a:prstGeom prst="rect">
            <a:avLst/>
          </a:prstGeom>
          <a:noFill/>
        </p:spPr>
        <p:txBody>
          <a:bodyPr wrap="square" lIns="68580" tIns="34290" rIns="68580" bIns="34290" rtlCol="0">
            <a:spAutoFit/>
          </a:bodyPr>
          <a:lstStyle/>
          <a:p>
            <a:r>
              <a:rPr lang="zh-CN" altLang="en-US" sz="1500" dirty="0">
                <a:solidFill>
                  <a:prstClr val="black">
                    <a:lumMod val="50000"/>
                    <a:lumOff val="50000"/>
                  </a:prstClr>
                </a:solidFill>
                <a:latin typeface="方正综艺简体" panose="03000509000000000000" pitchFamily="65" charset="-122"/>
                <a:ea typeface="方正综艺简体" panose="03000509000000000000" pitchFamily="65" charset="-122"/>
              </a:rPr>
              <a:t>成功</a:t>
            </a:r>
          </a:p>
        </p:txBody>
      </p:sp>
      <p:grpSp>
        <p:nvGrpSpPr>
          <p:cNvPr id="1938" name="组合 1937"/>
          <p:cNvGrpSpPr/>
          <p:nvPr/>
        </p:nvGrpSpPr>
        <p:grpSpPr>
          <a:xfrm flipH="1">
            <a:off x="4448869" y="951426"/>
            <a:ext cx="311510" cy="437624"/>
            <a:chOff x="7816851" y="3132140"/>
            <a:chExt cx="133341" cy="187323"/>
          </a:xfrm>
          <a:solidFill>
            <a:schemeClr val="tx1">
              <a:lumMod val="50000"/>
              <a:lumOff val="50000"/>
            </a:schemeClr>
          </a:solidFill>
          <a:effectLst>
            <a:reflection stA="33000" endPos="90000" dir="5400000" sy="-100000" algn="bl" rotWithShape="0"/>
          </a:effectLst>
        </p:grpSpPr>
        <p:sp>
          <p:nvSpPr>
            <p:cNvPr id="1934" name="Freeform 1099"/>
            <p:cNvSpPr/>
            <p:nvPr/>
          </p:nvSpPr>
          <p:spPr bwMode="auto">
            <a:xfrm>
              <a:off x="7875587" y="3132140"/>
              <a:ext cx="34925" cy="42863"/>
            </a:xfrm>
            <a:custGeom>
              <a:avLst/>
              <a:gdLst>
                <a:gd name="T0" fmla="*/ 5 w 9"/>
                <a:gd name="T1" fmla="*/ 10 h 11"/>
                <a:gd name="T2" fmla="*/ 8 w 9"/>
                <a:gd name="T3" fmla="*/ 4 h 11"/>
                <a:gd name="T4" fmla="*/ 5 w 9"/>
                <a:gd name="T5" fmla="*/ 0 h 11"/>
                <a:gd name="T6" fmla="*/ 0 w 9"/>
                <a:gd name="T7" fmla="*/ 4 h 11"/>
                <a:gd name="T8" fmla="*/ 5 w 9"/>
                <a:gd name="T9" fmla="*/ 10 h 11"/>
              </a:gdLst>
              <a:ahLst/>
              <a:cxnLst>
                <a:cxn ang="0">
                  <a:pos x="T0" y="T1"/>
                </a:cxn>
                <a:cxn ang="0">
                  <a:pos x="T2" y="T3"/>
                </a:cxn>
                <a:cxn ang="0">
                  <a:pos x="T4" y="T5"/>
                </a:cxn>
                <a:cxn ang="0">
                  <a:pos x="T6" y="T7"/>
                </a:cxn>
                <a:cxn ang="0">
                  <a:pos x="T8" y="T9"/>
                </a:cxn>
              </a:cxnLst>
              <a:rect l="0" t="0" r="r" b="b"/>
              <a:pathLst>
                <a:path w="9" h="11">
                  <a:moveTo>
                    <a:pt x="5" y="10"/>
                  </a:moveTo>
                  <a:cubicBezTo>
                    <a:pt x="8" y="10"/>
                    <a:pt x="8" y="7"/>
                    <a:pt x="8" y="4"/>
                  </a:cubicBezTo>
                  <a:cubicBezTo>
                    <a:pt x="9" y="2"/>
                    <a:pt x="7" y="0"/>
                    <a:pt x="5" y="0"/>
                  </a:cubicBezTo>
                  <a:cubicBezTo>
                    <a:pt x="2" y="0"/>
                    <a:pt x="0" y="2"/>
                    <a:pt x="0" y="4"/>
                  </a:cubicBezTo>
                  <a:cubicBezTo>
                    <a:pt x="1" y="8"/>
                    <a:pt x="4" y="11"/>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935" name="Freeform 1100"/>
            <p:cNvSpPr/>
            <p:nvPr/>
          </p:nvSpPr>
          <p:spPr bwMode="auto">
            <a:xfrm>
              <a:off x="7820025" y="3249613"/>
              <a:ext cx="55563" cy="69850"/>
            </a:xfrm>
            <a:custGeom>
              <a:avLst/>
              <a:gdLst>
                <a:gd name="T0" fmla="*/ 12 w 14"/>
                <a:gd name="T1" fmla="*/ 1 h 18"/>
                <a:gd name="T2" fmla="*/ 10 w 14"/>
                <a:gd name="T3" fmla="*/ 0 h 18"/>
                <a:gd name="T4" fmla="*/ 8 w 14"/>
                <a:gd name="T5" fmla="*/ 6 h 18"/>
                <a:gd name="T6" fmla="*/ 1 w 14"/>
                <a:gd name="T7" fmla="*/ 14 h 18"/>
                <a:gd name="T8" fmla="*/ 1 w 14"/>
                <a:gd name="T9" fmla="*/ 17 h 18"/>
                <a:gd name="T10" fmla="*/ 4 w 14"/>
                <a:gd name="T11" fmla="*/ 17 h 18"/>
                <a:gd name="T12" fmla="*/ 12 w 14"/>
                <a:gd name="T13" fmla="*/ 9 h 18"/>
                <a:gd name="T14" fmla="*/ 13 w 14"/>
                <a:gd name="T15" fmla="*/ 8 h 18"/>
                <a:gd name="T16" fmla="*/ 14 w 14"/>
                <a:gd name="T17" fmla="*/ 3 h 18"/>
                <a:gd name="T18" fmla="*/ 12 w 14"/>
                <a:gd name="T1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8">
                  <a:moveTo>
                    <a:pt x="12" y="1"/>
                  </a:moveTo>
                  <a:cubicBezTo>
                    <a:pt x="11" y="1"/>
                    <a:pt x="10" y="0"/>
                    <a:pt x="10" y="0"/>
                  </a:cubicBezTo>
                  <a:cubicBezTo>
                    <a:pt x="8" y="6"/>
                    <a:pt x="8" y="6"/>
                    <a:pt x="8" y="6"/>
                  </a:cubicBezTo>
                  <a:cubicBezTo>
                    <a:pt x="1" y="14"/>
                    <a:pt x="1" y="14"/>
                    <a:pt x="1" y="14"/>
                  </a:cubicBezTo>
                  <a:cubicBezTo>
                    <a:pt x="0" y="15"/>
                    <a:pt x="0" y="16"/>
                    <a:pt x="1" y="17"/>
                  </a:cubicBezTo>
                  <a:cubicBezTo>
                    <a:pt x="2" y="18"/>
                    <a:pt x="4" y="18"/>
                    <a:pt x="4" y="17"/>
                  </a:cubicBezTo>
                  <a:cubicBezTo>
                    <a:pt x="12" y="9"/>
                    <a:pt x="12" y="9"/>
                    <a:pt x="12" y="9"/>
                  </a:cubicBezTo>
                  <a:cubicBezTo>
                    <a:pt x="12" y="9"/>
                    <a:pt x="13" y="8"/>
                    <a:pt x="13" y="8"/>
                  </a:cubicBezTo>
                  <a:cubicBezTo>
                    <a:pt x="14" y="3"/>
                    <a:pt x="14" y="3"/>
                    <a:pt x="14" y="3"/>
                  </a:cubicBezTo>
                  <a:cubicBezTo>
                    <a:pt x="13" y="2"/>
                    <a:pt x="13" y="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936" name="Freeform 1101"/>
            <p:cNvSpPr/>
            <p:nvPr/>
          </p:nvSpPr>
          <p:spPr bwMode="auto">
            <a:xfrm>
              <a:off x="7899392" y="3175002"/>
              <a:ext cx="50800" cy="31750"/>
            </a:xfrm>
            <a:custGeom>
              <a:avLst/>
              <a:gdLst>
                <a:gd name="T0" fmla="*/ 6 w 13"/>
                <a:gd name="T1" fmla="*/ 8 h 8"/>
                <a:gd name="T2" fmla="*/ 12 w 13"/>
                <a:gd name="T3" fmla="*/ 4 h 8"/>
                <a:gd name="T4" fmla="*/ 12 w 13"/>
                <a:gd name="T5" fmla="*/ 1 h 8"/>
                <a:gd name="T6" fmla="*/ 10 w 13"/>
                <a:gd name="T7" fmla="*/ 1 h 8"/>
                <a:gd name="T8" fmla="*/ 5 w 13"/>
                <a:gd name="T9" fmla="*/ 4 h 8"/>
                <a:gd name="T10" fmla="*/ 1 w 13"/>
                <a:gd name="T11" fmla="*/ 3 h 8"/>
                <a:gd name="T12" fmla="*/ 1 w 13"/>
                <a:gd name="T13" fmla="*/ 5 h 8"/>
                <a:gd name="T14" fmla="*/ 0 w 13"/>
                <a:gd name="T15" fmla="*/ 7 h 8"/>
                <a:gd name="T16" fmla="*/ 5 w 13"/>
                <a:gd name="T17" fmla="*/ 8 h 8"/>
                <a:gd name="T18" fmla="*/ 6 w 13"/>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8">
                  <a:moveTo>
                    <a:pt x="6" y="8"/>
                  </a:moveTo>
                  <a:cubicBezTo>
                    <a:pt x="12" y="4"/>
                    <a:pt x="12" y="4"/>
                    <a:pt x="12" y="4"/>
                  </a:cubicBezTo>
                  <a:cubicBezTo>
                    <a:pt x="13" y="3"/>
                    <a:pt x="13" y="2"/>
                    <a:pt x="12" y="1"/>
                  </a:cubicBezTo>
                  <a:cubicBezTo>
                    <a:pt x="12" y="1"/>
                    <a:pt x="11" y="0"/>
                    <a:pt x="10" y="1"/>
                  </a:cubicBezTo>
                  <a:cubicBezTo>
                    <a:pt x="5" y="4"/>
                    <a:pt x="5" y="4"/>
                    <a:pt x="5" y="4"/>
                  </a:cubicBezTo>
                  <a:cubicBezTo>
                    <a:pt x="1" y="3"/>
                    <a:pt x="1" y="3"/>
                    <a:pt x="1" y="3"/>
                  </a:cubicBezTo>
                  <a:cubicBezTo>
                    <a:pt x="1" y="3"/>
                    <a:pt x="1" y="4"/>
                    <a:pt x="1" y="5"/>
                  </a:cubicBezTo>
                  <a:cubicBezTo>
                    <a:pt x="1" y="6"/>
                    <a:pt x="0" y="7"/>
                    <a:pt x="0" y="7"/>
                  </a:cubicBezTo>
                  <a:cubicBezTo>
                    <a:pt x="5" y="8"/>
                    <a:pt x="5" y="8"/>
                    <a:pt x="5" y="8"/>
                  </a:cubicBezTo>
                  <a:cubicBezTo>
                    <a:pt x="5" y="8"/>
                    <a:pt x="6"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937" name="Freeform 1102"/>
            <p:cNvSpPr/>
            <p:nvPr/>
          </p:nvSpPr>
          <p:spPr bwMode="auto">
            <a:xfrm>
              <a:off x="7816851" y="3175001"/>
              <a:ext cx="88900" cy="136525"/>
            </a:xfrm>
            <a:custGeom>
              <a:avLst/>
              <a:gdLst>
                <a:gd name="T0" fmla="*/ 18 w 23"/>
                <a:gd name="T1" fmla="*/ 17 h 35"/>
                <a:gd name="T2" fmla="*/ 21 w 23"/>
                <a:gd name="T3" fmla="*/ 5 h 35"/>
                <a:gd name="T4" fmla="*/ 21 w 23"/>
                <a:gd name="T5" fmla="*/ 2 h 35"/>
                <a:gd name="T6" fmla="*/ 20 w 23"/>
                <a:gd name="T7" fmla="*/ 2 h 35"/>
                <a:gd name="T8" fmla="*/ 19 w 23"/>
                <a:gd name="T9" fmla="*/ 7 h 35"/>
                <a:gd name="T10" fmla="*/ 20 w 23"/>
                <a:gd name="T11" fmla="*/ 3 h 35"/>
                <a:gd name="T12" fmla="*/ 20 w 23"/>
                <a:gd name="T13" fmla="*/ 2 h 35"/>
                <a:gd name="T14" fmla="*/ 20 w 23"/>
                <a:gd name="T15" fmla="*/ 1 h 35"/>
                <a:gd name="T16" fmla="*/ 19 w 23"/>
                <a:gd name="T17" fmla="*/ 1 h 35"/>
                <a:gd name="T18" fmla="*/ 18 w 23"/>
                <a:gd name="T19" fmla="*/ 2 h 35"/>
                <a:gd name="T20" fmla="*/ 19 w 23"/>
                <a:gd name="T21" fmla="*/ 3 h 35"/>
                <a:gd name="T22" fmla="*/ 18 w 23"/>
                <a:gd name="T23" fmla="*/ 6 h 35"/>
                <a:gd name="T24" fmla="*/ 17 w 23"/>
                <a:gd name="T25" fmla="*/ 0 h 35"/>
                <a:gd name="T26" fmla="*/ 17 w 23"/>
                <a:gd name="T27" fmla="*/ 0 h 35"/>
                <a:gd name="T28" fmla="*/ 17 w 23"/>
                <a:gd name="T29" fmla="*/ 0 h 35"/>
                <a:gd name="T30" fmla="*/ 15 w 23"/>
                <a:gd name="T31" fmla="*/ 0 h 35"/>
                <a:gd name="T32" fmla="*/ 8 w 23"/>
                <a:gd name="T33" fmla="*/ 0 h 35"/>
                <a:gd name="T34" fmla="*/ 1 w 23"/>
                <a:gd name="T35" fmla="*/ 5 h 35"/>
                <a:gd name="T36" fmla="*/ 1 w 23"/>
                <a:gd name="T37" fmla="*/ 8 h 35"/>
                <a:gd name="T38" fmla="*/ 4 w 23"/>
                <a:gd name="T39" fmla="*/ 8 h 35"/>
                <a:gd name="T40" fmla="*/ 4 w 23"/>
                <a:gd name="T41" fmla="*/ 8 h 35"/>
                <a:gd name="T42" fmla="*/ 9 w 23"/>
                <a:gd name="T43" fmla="*/ 4 h 35"/>
                <a:gd name="T44" fmla="*/ 13 w 23"/>
                <a:gd name="T45" fmla="*/ 4 h 35"/>
                <a:gd name="T46" fmla="*/ 12 w 23"/>
                <a:gd name="T47" fmla="*/ 4 h 35"/>
                <a:gd name="T48" fmla="*/ 9 w 23"/>
                <a:gd name="T49" fmla="*/ 15 h 35"/>
                <a:gd name="T50" fmla="*/ 10 w 23"/>
                <a:gd name="T51" fmla="*/ 16 h 35"/>
                <a:gd name="T52" fmla="*/ 14 w 23"/>
                <a:gd name="T53" fmla="*/ 20 h 35"/>
                <a:gd name="T54" fmla="*/ 18 w 23"/>
                <a:gd name="T55" fmla="*/ 24 h 35"/>
                <a:gd name="T56" fmla="*/ 17 w 23"/>
                <a:gd name="T57" fmla="*/ 32 h 35"/>
                <a:gd name="T58" fmla="*/ 19 w 23"/>
                <a:gd name="T59" fmla="*/ 35 h 35"/>
                <a:gd name="T60" fmla="*/ 22 w 23"/>
                <a:gd name="T61" fmla="*/ 33 h 35"/>
                <a:gd name="T62" fmla="*/ 23 w 23"/>
                <a:gd name="T63" fmla="*/ 24 h 35"/>
                <a:gd name="T64" fmla="*/ 23 w 23"/>
                <a:gd name="T65" fmla="*/ 22 h 35"/>
                <a:gd name="T66" fmla="*/ 18 w 23"/>
                <a:gd name="T6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35">
                  <a:moveTo>
                    <a:pt x="18" y="17"/>
                  </a:moveTo>
                  <a:cubicBezTo>
                    <a:pt x="19" y="10"/>
                    <a:pt x="21" y="6"/>
                    <a:pt x="21" y="5"/>
                  </a:cubicBezTo>
                  <a:cubicBezTo>
                    <a:pt x="21" y="3"/>
                    <a:pt x="21" y="2"/>
                    <a:pt x="21" y="2"/>
                  </a:cubicBezTo>
                  <a:cubicBezTo>
                    <a:pt x="20" y="2"/>
                    <a:pt x="20" y="2"/>
                    <a:pt x="20" y="2"/>
                  </a:cubicBezTo>
                  <a:cubicBezTo>
                    <a:pt x="20" y="5"/>
                    <a:pt x="19" y="7"/>
                    <a:pt x="19" y="7"/>
                  </a:cubicBezTo>
                  <a:cubicBezTo>
                    <a:pt x="19" y="7"/>
                    <a:pt x="20" y="4"/>
                    <a:pt x="20" y="3"/>
                  </a:cubicBezTo>
                  <a:cubicBezTo>
                    <a:pt x="20" y="2"/>
                    <a:pt x="20" y="2"/>
                    <a:pt x="20" y="2"/>
                  </a:cubicBezTo>
                  <a:cubicBezTo>
                    <a:pt x="20" y="1"/>
                    <a:pt x="20" y="1"/>
                    <a:pt x="20" y="1"/>
                  </a:cubicBezTo>
                  <a:cubicBezTo>
                    <a:pt x="19" y="1"/>
                    <a:pt x="19" y="1"/>
                    <a:pt x="19" y="1"/>
                  </a:cubicBezTo>
                  <a:cubicBezTo>
                    <a:pt x="18" y="2"/>
                    <a:pt x="18" y="2"/>
                    <a:pt x="18" y="2"/>
                  </a:cubicBezTo>
                  <a:cubicBezTo>
                    <a:pt x="18" y="2"/>
                    <a:pt x="18" y="2"/>
                    <a:pt x="19" y="3"/>
                  </a:cubicBezTo>
                  <a:cubicBezTo>
                    <a:pt x="19" y="3"/>
                    <a:pt x="18" y="4"/>
                    <a:pt x="18" y="6"/>
                  </a:cubicBezTo>
                  <a:cubicBezTo>
                    <a:pt x="18" y="1"/>
                    <a:pt x="17" y="0"/>
                    <a:pt x="17" y="0"/>
                  </a:cubicBezTo>
                  <a:cubicBezTo>
                    <a:pt x="17" y="0"/>
                    <a:pt x="17" y="0"/>
                    <a:pt x="17" y="0"/>
                  </a:cubicBezTo>
                  <a:cubicBezTo>
                    <a:pt x="17" y="0"/>
                    <a:pt x="17" y="0"/>
                    <a:pt x="17" y="0"/>
                  </a:cubicBezTo>
                  <a:cubicBezTo>
                    <a:pt x="16" y="0"/>
                    <a:pt x="15" y="0"/>
                    <a:pt x="15" y="0"/>
                  </a:cubicBezTo>
                  <a:cubicBezTo>
                    <a:pt x="13" y="0"/>
                    <a:pt x="11" y="0"/>
                    <a:pt x="8" y="0"/>
                  </a:cubicBezTo>
                  <a:cubicBezTo>
                    <a:pt x="1" y="5"/>
                    <a:pt x="1" y="5"/>
                    <a:pt x="1" y="5"/>
                  </a:cubicBezTo>
                  <a:cubicBezTo>
                    <a:pt x="0" y="6"/>
                    <a:pt x="0" y="7"/>
                    <a:pt x="1" y="8"/>
                  </a:cubicBezTo>
                  <a:cubicBezTo>
                    <a:pt x="2" y="8"/>
                    <a:pt x="3" y="9"/>
                    <a:pt x="4" y="8"/>
                  </a:cubicBezTo>
                  <a:cubicBezTo>
                    <a:pt x="4" y="8"/>
                    <a:pt x="4" y="8"/>
                    <a:pt x="4" y="8"/>
                  </a:cubicBezTo>
                  <a:cubicBezTo>
                    <a:pt x="9" y="4"/>
                    <a:pt x="9" y="4"/>
                    <a:pt x="9" y="4"/>
                  </a:cubicBezTo>
                  <a:cubicBezTo>
                    <a:pt x="13" y="4"/>
                    <a:pt x="13" y="4"/>
                    <a:pt x="13" y="4"/>
                  </a:cubicBezTo>
                  <a:cubicBezTo>
                    <a:pt x="12" y="4"/>
                    <a:pt x="12" y="4"/>
                    <a:pt x="12" y="4"/>
                  </a:cubicBezTo>
                  <a:cubicBezTo>
                    <a:pt x="11" y="7"/>
                    <a:pt x="9" y="13"/>
                    <a:pt x="9" y="15"/>
                  </a:cubicBezTo>
                  <a:cubicBezTo>
                    <a:pt x="10" y="16"/>
                    <a:pt x="10" y="16"/>
                    <a:pt x="10" y="16"/>
                  </a:cubicBezTo>
                  <a:cubicBezTo>
                    <a:pt x="10" y="16"/>
                    <a:pt x="11" y="18"/>
                    <a:pt x="14" y="20"/>
                  </a:cubicBezTo>
                  <a:cubicBezTo>
                    <a:pt x="14" y="20"/>
                    <a:pt x="18" y="24"/>
                    <a:pt x="18" y="24"/>
                  </a:cubicBezTo>
                  <a:cubicBezTo>
                    <a:pt x="17" y="32"/>
                    <a:pt x="17" y="32"/>
                    <a:pt x="17" y="32"/>
                  </a:cubicBezTo>
                  <a:cubicBezTo>
                    <a:pt x="17" y="34"/>
                    <a:pt x="18" y="35"/>
                    <a:pt x="19" y="35"/>
                  </a:cubicBezTo>
                  <a:cubicBezTo>
                    <a:pt x="20" y="35"/>
                    <a:pt x="21" y="35"/>
                    <a:pt x="22" y="33"/>
                  </a:cubicBezTo>
                  <a:cubicBezTo>
                    <a:pt x="23" y="24"/>
                    <a:pt x="23" y="24"/>
                    <a:pt x="23" y="24"/>
                  </a:cubicBezTo>
                  <a:cubicBezTo>
                    <a:pt x="23" y="23"/>
                    <a:pt x="23" y="22"/>
                    <a:pt x="23" y="22"/>
                  </a:cubicBezTo>
                  <a:cubicBezTo>
                    <a:pt x="22" y="21"/>
                    <a:pt x="18" y="17"/>
                    <a:pt x="1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1942" name="组合 1941"/>
          <p:cNvGrpSpPr/>
          <p:nvPr/>
        </p:nvGrpSpPr>
        <p:grpSpPr>
          <a:xfrm>
            <a:off x="2496263" y="1569655"/>
            <a:ext cx="950885" cy="92835"/>
            <a:chOff x="3166157" y="1945699"/>
            <a:chExt cx="1267846" cy="123780"/>
          </a:xfrm>
        </p:grpSpPr>
        <p:cxnSp>
          <p:nvCxnSpPr>
            <p:cNvPr id="1940" name="直接连接符 1939"/>
            <p:cNvCxnSpPr/>
            <p:nvPr/>
          </p:nvCxnSpPr>
          <p:spPr>
            <a:xfrm flipH="1">
              <a:off x="3233469" y="2012479"/>
              <a:ext cx="1200534" cy="0"/>
            </a:xfrm>
            <a:prstGeom prst="line">
              <a:avLst/>
            </a:prstGeom>
            <a:ln w="19050">
              <a:solidFill>
                <a:srgbClr val="663A77"/>
              </a:solidFill>
            </a:ln>
          </p:spPr>
          <p:style>
            <a:lnRef idx="1">
              <a:schemeClr val="accent1"/>
            </a:lnRef>
            <a:fillRef idx="0">
              <a:schemeClr val="accent1"/>
            </a:fillRef>
            <a:effectRef idx="0">
              <a:schemeClr val="accent1"/>
            </a:effectRef>
            <a:fontRef idx="minor">
              <a:schemeClr val="tx1"/>
            </a:fontRef>
          </p:style>
        </p:cxnSp>
        <p:sp>
          <p:nvSpPr>
            <p:cNvPr id="1941" name="椭圆 1940"/>
            <p:cNvSpPr/>
            <p:nvPr/>
          </p:nvSpPr>
          <p:spPr>
            <a:xfrm>
              <a:off x="3166157" y="1945699"/>
              <a:ext cx="123780" cy="123780"/>
            </a:xfrm>
            <a:prstGeom prst="ellipse">
              <a:avLst/>
            </a:prstGeom>
            <a:solidFill>
              <a:srgbClr val="663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953" name="文本框 1952"/>
          <p:cNvSpPr txBox="1"/>
          <p:nvPr/>
        </p:nvSpPr>
        <p:spPr>
          <a:xfrm>
            <a:off x="1531160" y="1383038"/>
            <a:ext cx="1240640" cy="238527"/>
          </a:xfrm>
          <a:prstGeom prst="rect">
            <a:avLst/>
          </a:prstGeom>
          <a:noFill/>
        </p:spPr>
        <p:txBody>
          <a:bodyPr wrap="square" lIns="68580" tIns="34290" rIns="68580" bIns="34290" rtlCol="0">
            <a:spAutoFit/>
          </a:bodyPr>
          <a:lstStyle/>
          <a:p>
            <a:r>
              <a:rPr lang="zh-CN" altLang="en-US" sz="1100" dirty="0">
                <a:solidFill>
                  <a:srgbClr val="663A77"/>
                </a:solidFill>
                <a:latin typeface="时尚中黑简体" panose="01010104010101010101" pitchFamily="2" charset="-122"/>
                <a:ea typeface="时尚中黑简体" panose="01010104010101010101" pitchFamily="2" charset="-122"/>
              </a:rPr>
              <a:t>在此添加标题</a:t>
            </a:r>
          </a:p>
        </p:txBody>
      </p:sp>
      <p:sp>
        <p:nvSpPr>
          <p:cNvPr id="1954" name="文本框 1953"/>
          <p:cNvSpPr txBox="1"/>
          <p:nvPr/>
        </p:nvSpPr>
        <p:spPr>
          <a:xfrm>
            <a:off x="1537226" y="1563314"/>
            <a:ext cx="947561" cy="807913"/>
          </a:xfrm>
          <a:prstGeom prst="rect">
            <a:avLst/>
          </a:prstGeom>
          <a:noFill/>
        </p:spPr>
        <p:txBody>
          <a:bodyPr wrap="square" lIns="68580" tIns="34290" rIns="68580" bIns="34290" rtlCol="0">
            <a:spAutoFit/>
          </a:bodyPr>
          <a:lstStyle/>
          <a:p>
            <a:pPr algn="just"/>
            <a:r>
              <a:rPr lang="zh-CN" altLang="en-US" sz="800" dirty="0" smtClean="0">
                <a:solidFill>
                  <a:prstClr val="black">
                    <a:lumMod val="65000"/>
                    <a:lumOff val="35000"/>
                  </a:prstClr>
                </a:solidFill>
                <a:latin typeface="微软雅黑" panose="020B0503020204020204" pitchFamily="34" charset="-122"/>
                <a:ea typeface="微软雅黑" panose="020B0503020204020204" pitchFamily="34" charset="-122"/>
              </a:rPr>
              <a:t>替换你的文字替换你的文字</a:t>
            </a:r>
          </a:p>
          <a:p>
            <a:pPr algn="just"/>
            <a:r>
              <a:rPr lang="zh-CN" altLang="en-US" sz="800" dirty="0" smtClean="0">
                <a:solidFill>
                  <a:prstClr val="black">
                    <a:lumMod val="65000"/>
                    <a:lumOff val="35000"/>
                  </a:prstClr>
                </a:solidFill>
                <a:latin typeface="微软雅黑" panose="020B0503020204020204" pitchFamily="34" charset="-122"/>
                <a:ea typeface="微软雅黑" panose="020B0503020204020204" pitchFamily="34" charset="-122"/>
              </a:rPr>
              <a:t>替换你的文字</a:t>
            </a:r>
          </a:p>
          <a:p>
            <a:pPr algn="just"/>
            <a:r>
              <a:rPr lang="zh-CN" altLang="en-US" sz="800" dirty="0" smtClean="0">
                <a:solidFill>
                  <a:prstClr val="black">
                    <a:lumMod val="65000"/>
                    <a:lumOff val="35000"/>
                  </a:prstClr>
                </a:solidFill>
                <a:latin typeface="微软雅黑" panose="020B0503020204020204" pitchFamily="34" charset="-122"/>
                <a:ea typeface="微软雅黑" panose="020B0503020204020204" pitchFamily="34" charset="-122"/>
              </a:rPr>
              <a:t>替换你的文字</a:t>
            </a:r>
          </a:p>
          <a:p>
            <a:pPr algn="just"/>
            <a:r>
              <a:rPr lang="zh-CN" altLang="en-US" sz="800" dirty="0" smtClean="0">
                <a:solidFill>
                  <a:prstClr val="black">
                    <a:lumMod val="65000"/>
                    <a:lumOff val="35000"/>
                  </a:prstClr>
                </a:solidFill>
                <a:latin typeface="微软雅黑" panose="020B0503020204020204" pitchFamily="34" charset="-122"/>
                <a:ea typeface="微软雅黑" panose="020B0503020204020204" pitchFamily="34" charset="-122"/>
              </a:rPr>
              <a:t>替换你的文字</a:t>
            </a:r>
          </a:p>
          <a:p>
            <a:pPr algn="just"/>
            <a:endParaRPr lang="zh-CN" altLang="en-US" sz="8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955" name="文本框 1954"/>
          <p:cNvSpPr txBox="1"/>
          <p:nvPr/>
        </p:nvSpPr>
        <p:spPr>
          <a:xfrm>
            <a:off x="1559734" y="3208933"/>
            <a:ext cx="1029363" cy="238527"/>
          </a:xfrm>
          <a:prstGeom prst="rect">
            <a:avLst/>
          </a:prstGeom>
          <a:noFill/>
        </p:spPr>
        <p:txBody>
          <a:bodyPr wrap="square" lIns="68580" tIns="34290" rIns="68580" bIns="34290" rtlCol="0">
            <a:spAutoFit/>
          </a:bodyPr>
          <a:lstStyle/>
          <a:p>
            <a:r>
              <a:rPr lang="zh-CN" altLang="en-US" sz="1100" dirty="0">
                <a:solidFill>
                  <a:srgbClr val="01ACBE"/>
                </a:solidFill>
                <a:latin typeface="时尚中黑简体" panose="01010104010101010101" pitchFamily="2" charset="-122"/>
                <a:ea typeface="时尚中黑简体" panose="01010104010101010101" pitchFamily="2" charset="-122"/>
              </a:rPr>
              <a:t>在此添加标题</a:t>
            </a:r>
          </a:p>
        </p:txBody>
      </p:sp>
      <p:sp>
        <p:nvSpPr>
          <p:cNvPr id="1956" name="文本框 1955"/>
          <p:cNvSpPr txBox="1"/>
          <p:nvPr/>
        </p:nvSpPr>
        <p:spPr>
          <a:xfrm>
            <a:off x="1565801" y="3389210"/>
            <a:ext cx="947561" cy="684803"/>
          </a:xfrm>
          <a:prstGeom prst="rect">
            <a:avLst/>
          </a:prstGeom>
          <a:noFill/>
        </p:spPr>
        <p:txBody>
          <a:bodyPr wrap="square" lIns="68580" tIns="34290" rIns="68580" bIns="34290" rtlCol="0">
            <a:spAutoFit/>
          </a:bodyPr>
          <a:lstStyle/>
          <a:p>
            <a:pPr algn="just"/>
            <a:r>
              <a:rPr lang="zh-CN" altLang="en-US" sz="800" dirty="0" smtClean="0">
                <a:solidFill>
                  <a:prstClr val="black">
                    <a:lumMod val="65000"/>
                    <a:lumOff val="35000"/>
                  </a:prstClr>
                </a:solidFill>
                <a:latin typeface="微软雅黑" panose="020B0503020204020204" pitchFamily="34" charset="-122"/>
                <a:ea typeface="微软雅黑" panose="020B0503020204020204" pitchFamily="34" charset="-122"/>
              </a:rPr>
              <a:t>替换你的文字替换你的文字</a:t>
            </a:r>
          </a:p>
          <a:p>
            <a:pPr algn="just"/>
            <a:r>
              <a:rPr lang="zh-CN" altLang="en-US" sz="800" dirty="0" smtClean="0">
                <a:solidFill>
                  <a:prstClr val="black">
                    <a:lumMod val="65000"/>
                    <a:lumOff val="35000"/>
                  </a:prstClr>
                </a:solidFill>
                <a:latin typeface="微软雅黑" panose="020B0503020204020204" pitchFamily="34" charset="-122"/>
                <a:ea typeface="微软雅黑" panose="020B0503020204020204" pitchFamily="34" charset="-122"/>
              </a:rPr>
              <a:t>替换你的文字</a:t>
            </a:r>
          </a:p>
          <a:p>
            <a:pPr algn="just"/>
            <a:r>
              <a:rPr lang="zh-CN" altLang="en-US" sz="800" dirty="0" smtClean="0">
                <a:solidFill>
                  <a:prstClr val="black">
                    <a:lumMod val="65000"/>
                    <a:lumOff val="35000"/>
                  </a:prstClr>
                </a:solidFill>
                <a:latin typeface="微软雅黑" panose="020B0503020204020204" pitchFamily="34" charset="-122"/>
                <a:ea typeface="微软雅黑" panose="020B0503020204020204" pitchFamily="34" charset="-122"/>
              </a:rPr>
              <a:t>替换你的文字</a:t>
            </a:r>
          </a:p>
          <a:p>
            <a:pPr algn="just"/>
            <a:endParaRPr lang="zh-CN" altLang="en-US" sz="8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957" name="文本框 1956"/>
          <p:cNvSpPr txBox="1"/>
          <p:nvPr/>
        </p:nvSpPr>
        <p:spPr>
          <a:xfrm>
            <a:off x="6473533" y="2143708"/>
            <a:ext cx="1194810" cy="238527"/>
          </a:xfrm>
          <a:prstGeom prst="rect">
            <a:avLst/>
          </a:prstGeom>
          <a:noFill/>
        </p:spPr>
        <p:txBody>
          <a:bodyPr wrap="square" lIns="68580" tIns="34290" rIns="68580" bIns="34290" rtlCol="0">
            <a:spAutoFit/>
          </a:bodyPr>
          <a:lstStyle/>
          <a:p>
            <a:r>
              <a:rPr lang="zh-CN" altLang="en-US" sz="1100" dirty="0">
                <a:solidFill>
                  <a:srgbClr val="E87071"/>
                </a:solidFill>
                <a:latin typeface="时尚中黑简体" panose="01010104010101010101" pitchFamily="2" charset="-122"/>
                <a:ea typeface="时尚中黑简体" panose="01010104010101010101" pitchFamily="2" charset="-122"/>
              </a:rPr>
              <a:t>在此添加标题</a:t>
            </a:r>
          </a:p>
        </p:txBody>
      </p:sp>
      <p:sp>
        <p:nvSpPr>
          <p:cNvPr id="1958" name="文本框 1957"/>
          <p:cNvSpPr txBox="1"/>
          <p:nvPr/>
        </p:nvSpPr>
        <p:spPr>
          <a:xfrm>
            <a:off x="6479599" y="2323984"/>
            <a:ext cx="947561" cy="438582"/>
          </a:xfrm>
          <a:prstGeom prst="rect">
            <a:avLst/>
          </a:prstGeom>
          <a:noFill/>
        </p:spPr>
        <p:txBody>
          <a:bodyPr wrap="square" lIns="68580" tIns="34290" rIns="68580" bIns="34290" rtlCol="0">
            <a:spAutoFit/>
          </a:bodyPr>
          <a:lstStyle/>
          <a:p>
            <a:pPr algn="just"/>
            <a:r>
              <a:rPr lang="zh-CN" altLang="en-US" sz="800" dirty="0" smtClean="0">
                <a:solidFill>
                  <a:prstClr val="black">
                    <a:lumMod val="65000"/>
                    <a:lumOff val="35000"/>
                  </a:prstClr>
                </a:solidFill>
                <a:latin typeface="微软雅黑" panose="020B0503020204020204" pitchFamily="34" charset="-122"/>
                <a:ea typeface="微软雅黑" panose="020B0503020204020204" pitchFamily="34" charset="-122"/>
              </a:rPr>
              <a:t>替换你的文字</a:t>
            </a:r>
          </a:p>
          <a:p>
            <a:pPr algn="just"/>
            <a:r>
              <a:rPr lang="zh-CN" altLang="en-US" sz="800" dirty="0" smtClean="0">
                <a:solidFill>
                  <a:prstClr val="black">
                    <a:lumMod val="65000"/>
                    <a:lumOff val="35000"/>
                  </a:prstClr>
                </a:solidFill>
                <a:latin typeface="微软雅黑" panose="020B0503020204020204" pitchFamily="34" charset="-122"/>
                <a:ea typeface="微软雅黑" panose="020B0503020204020204" pitchFamily="34" charset="-122"/>
              </a:rPr>
              <a:t>替换你的文字</a:t>
            </a:r>
          </a:p>
          <a:p>
            <a:pPr algn="just"/>
            <a:r>
              <a:rPr lang="zh-CN" altLang="en-US" sz="800" dirty="0" smtClean="0">
                <a:solidFill>
                  <a:prstClr val="black">
                    <a:lumMod val="65000"/>
                    <a:lumOff val="35000"/>
                  </a:prstClr>
                </a:solidFill>
                <a:latin typeface="微软雅黑" panose="020B0503020204020204" pitchFamily="34" charset="-122"/>
                <a:ea typeface="微软雅黑" panose="020B0503020204020204" pitchFamily="34" charset="-122"/>
              </a:rPr>
              <a:t>替换你的文字</a:t>
            </a:r>
          </a:p>
        </p:txBody>
      </p:sp>
      <p:grpSp>
        <p:nvGrpSpPr>
          <p:cNvPr id="1964" name="组合 1963"/>
          <p:cNvGrpSpPr/>
          <p:nvPr/>
        </p:nvGrpSpPr>
        <p:grpSpPr>
          <a:xfrm>
            <a:off x="2496263" y="3381494"/>
            <a:ext cx="950885" cy="92835"/>
            <a:chOff x="3166157" y="1945699"/>
            <a:chExt cx="1267846" cy="123780"/>
          </a:xfrm>
        </p:grpSpPr>
        <p:cxnSp>
          <p:nvCxnSpPr>
            <p:cNvPr id="1965" name="直接连接符 1964"/>
            <p:cNvCxnSpPr/>
            <p:nvPr/>
          </p:nvCxnSpPr>
          <p:spPr>
            <a:xfrm flipH="1">
              <a:off x="3233469" y="2012479"/>
              <a:ext cx="1200534" cy="0"/>
            </a:xfrm>
            <a:prstGeom prst="line">
              <a:avLst/>
            </a:prstGeom>
            <a:ln w="19050">
              <a:solidFill>
                <a:srgbClr val="01ACBE"/>
              </a:solidFill>
            </a:ln>
          </p:spPr>
          <p:style>
            <a:lnRef idx="1">
              <a:schemeClr val="accent1"/>
            </a:lnRef>
            <a:fillRef idx="0">
              <a:schemeClr val="accent1"/>
            </a:fillRef>
            <a:effectRef idx="0">
              <a:schemeClr val="accent1"/>
            </a:effectRef>
            <a:fontRef idx="minor">
              <a:schemeClr val="tx1"/>
            </a:fontRef>
          </p:style>
        </p:cxnSp>
        <p:sp>
          <p:nvSpPr>
            <p:cNvPr id="1966" name="椭圆 1965"/>
            <p:cNvSpPr/>
            <p:nvPr/>
          </p:nvSpPr>
          <p:spPr>
            <a:xfrm>
              <a:off x="3166157" y="1945699"/>
              <a:ext cx="123780" cy="123780"/>
            </a:xfrm>
            <a:prstGeom prst="ellipse">
              <a:avLst/>
            </a:pr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967" name="组合 1966"/>
          <p:cNvGrpSpPr/>
          <p:nvPr/>
        </p:nvGrpSpPr>
        <p:grpSpPr>
          <a:xfrm flipH="1">
            <a:off x="5749290" y="4053050"/>
            <a:ext cx="725041" cy="92835"/>
            <a:chOff x="3166157" y="1945699"/>
            <a:chExt cx="966721" cy="123780"/>
          </a:xfrm>
        </p:grpSpPr>
        <p:cxnSp>
          <p:nvCxnSpPr>
            <p:cNvPr id="1968" name="直接连接符 1967"/>
            <p:cNvCxnSpPr/>
            <p:nvPr/>
          </p:nvCxnSpPr>
          <p:spPr>
            <a:xfrm flipH="1">
              <a:off x="3233469" y="2012479"/>
              <a:ext cx="899409" cy="0"/>
            </a:xfrm>
            <a:prstGeom prst="line">
              <a:avLst/>
            </a:prstGeom>
            <a:ln w="19050">
              <a:solidFill>
                <a:srgbClr val="FFB850"/>
              </a:solidFill>
            </a:ln>
          </p:spPr>
          <p:style>
            <a:lnRef idx="1">
              <a:schemeClr val="accent1"/>
            </a:lnRef>
            <a:fillRef idx="0">
              <a:schemeClr val="accent1"/>
            </a:fillRef>
            <a:effectRef idx="0">
              <a:schemeClr val="accent1"/>
            </a:effectRef>
            <a:fontRef idx="minor">
              <a:schemeClr val="tx1"/>
            </a:fontRef>
          </p:style>
        </p:cxnSp>
        <p:sp>
          <p:nvSpPr>
            <p:cNvPr id="1969" name="椭圆 1968"/>
            <p:cNvSpPr/>
            <p:nvPr/>
          </p:nvSpPr>
          <p:spPr>
            <a:xfrm>
              <a:off x="3166157" y="1945699"/>
              <a:ext cx="123780" cy="123780"/>
            </a:xfrm>
            <a:prstGeom prst="ellipse">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970" name="组合 1969"/>
          <p:cNvGrpSpPr/>
          <p:nvPr/>
        </p:nvGrpSpPr>
        <p:grpSpPr>
          <a:xfrm flipH="1">
            <a:off x="5525280" y="2318771"/>
            <a:ext cx="950885" cy="92835"/>
            <a:chOff x="3166157" y="1945699"/>
            <a:chExt cx="1267846" cy="123780"/>
          </a:xfrm>
        </p:grpSpPr>
        <p:cxnSp>
          <p:nvCxnSpPr>
            <p:cNvPr id="1971" name="直接连接符 1970"/>
            <p:cNvCxnSpPr/>
            <p:nvPr/>
          </p:nvCxnSpPr>
          <p:spPr>
            <a:xfrm flipH="1">
              <a:off x="3233469" y="2012479"/>
              <a:ext cx="1200534" cy="0"/>
            </a:xfrm>
            <a:prstGeom prst="line">
              <a:avLst/>
            </a:prstGeom>
            <a:ln w="19050">
              <a:solidFill>
                <a:srgbClr val="E87071"/>
              </a:solidFill>
            </a:ln>
          </p:spPr>
          <p:style>
            <a:lnRef idx="1">
              <a:schemeClr val="accent1"/>
            </a:lnRef>
            <a:fillRef idx="0">
              <a:schemeClr val="accent1"/>
            </a:fillRef>
            <a:effectRef idx="0">
              <a:schemeClr val="accent1"/>
            </a:effectRef>
            <a:fontRef idx="minor">
              <a:schemeClr val="tx1"/>
            </a:fontRef>
          </p:style>
        </p:cxnSp>
        <p:sp>
          <p:nvSpPr>
            <p:cNvPr id="1972" name="椭圆 1971"/>
            <p:cNvSpPr/>
            <p:nvPr/>
          </p:nvSpPr>
          <p:spPr>
            <a:xfrm>
              <a:off x="3166157" y="1945699"/>
              <a:ext cx="123780" cy="123780"/>
            </a:xfrm>
            <a:prstGeom prst="ellipse">
              <a:avLst/>
            </a:prstGeom>
            <a:solidFill>
              <a:srgbClr val="E87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973" name="文本框 1972"/>
          <p:cNvSpPr txBox="1"/>
          <p:nvPr/>
        </p:nvSpPr>
        <p:spPr>
          <a:xfrm>
            <a:off x="6473532" y="3880065"/>
            <a:ext cx="1194811" cy="238527"/>
          </a:xfrm>
          <a:prstGeom prst="rect">
            <a:avLst/>
          </a:prstGeom>
          <a:noFill/>
        </p:spPr>
        <p:txBody>
          <a:bodyPr wrap="square" lIns="68580" tIns="34290" rIns="68580" bIns="34290" rtlCol="0">
            <a:spAutoFit/>
          </a:bodyPr>
          <a:lstStyle/>
          <a:p>
            <a:r>
              <a:rPr lang="zh-CN" altLang="en-US" sz="1100" dirty="0">
                <a:solidFill>
                  <a:srgbClr val="FFB850"/>
                </a:solidFill>
                <a:latin typeface="时尚中黑简体" panose="01010104010101010101" pitchFamily="2" charset="-122"/>
                <a:ea typeface="时尚中黑简体" panose="01010104010101010101" pitchFamily="2" charset="-122"/>
              </a:rPr>
              <a:t>在此添加标题</a:t>
            </a:r>
          </a:p>
        </p:txBody>
      </p:sp>
      <p:sp>
        <p:nvSpPr>
          <p:cNvPr id="1974" name="文本框 1973"/>
          <p:cNvSpPr txBox="1"/>
          <p:nvPr/>
        </p:nvSpPr>
        <p:spPr>
          <a:xfrm>
            <a:off x="6479599" y="4060341"/>
            <a:ext cx="947561" cy="561692"/>
          </a:xfrm>
          <a:prstGeom prst="rect">
            <a:avLst/>
          </a:prstGeom>
          <a:noFill/>
        </p:spPr>
        <p:txBody>
          <a:bodyPr wrap="square" lIns="68580" tIns="34290" rIns="68580" bIns="34290" rtlCol="0">
            <a:spAutoFit/>
          </a:bodyPr>
          <a:lstStyle/>
          <a:p>
            <a:pPr algn="just"/>
            <a:r>
              <a:rPr lang="zh-CN" altLang="en-US" sz="800" dirty="0" smtClean="0">
                <a:solidFill>
                  <a:prstClr val="black">
                    <a:lumMod val="65000"/>
                    <a:lumOff val="35000"/>
                  </a:prstClr>
                </a:solidFill>
                <a:latin typeface="微软雅黑" panose="020B0503020204020204" pitchFamily="34" charset="-122"/>
                <a:ea typeface="微软雅黑" panose="020B0503020204020204" pitchFamily="34" charset="-122"/>
              </a:rPr>
              <a:t>替换你的文字替换你的文字</a:t>
            </a:r>
          </a:p>
          <a:p>
            <a:pPr algn="just"/>
            <a:r>
              <a:rPr lang="zh-CN" altLang="en-US" sz="800" dirty="0" smtClean="0">
                <a:solidFill>
                  <a:prstClr val="black">
                    <a:lumMod val="65000"/>
                    <a:lumOff val="35000"/>
                  </a:prstClr>
                </a:solidFill>
                <a:latin typeface="微软雅黑" panose="020B0503020204020204" pitchFamily="34" charset="-122"/>
                <a:ea typeface="微软雅黑" panose="020B0503020204020204" pitchFamily="34" charset="-122"/>
              </a:rPr>
              <a:t>替换你的文字</a:t>
            </a:r>
          </a:p>
          <a:p>
            <a:pPr algn="just"/>
            <a:endParaRPr lang="zh-CN" altLang="en-US" sz="8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612" name="文本框 611"/>
          <p:cNvSpPr txBox="1"/>
          <p:nvPr/>
        </p:nvSpPr>
        <p:spPr>
          <a:xfrm>
            <a:off x="294187" y="222341"/>
            <a:ext cx="1965026" cy="346249"/>
          </a:xfrm>
          <a:prstGeom prst="rect">
            <a:avLst/>
          </a:prstGeom>
          <a:noFill/>
        </p:spPr>
        <p:txBody>
          <a:bodyPr wrap="square" lIns="68580" tIns="34290" rIns="68580" bIns="34290" rtlCol="0">
            <a:spAutoFit/>
          </a:bodyPr>
          <a:lstStyle/>
          <a:p>
            <a:r>
              <a:rPr lang="zh-CN" altLang="en-US" dirty="0" smtClean="0">
                <a:solidFill>
                  <a:schemeClr val="bg1"/>
                </a:solidFill>
                <a:latin typeface="迷你简汉真广标" panose="02010609000101010101" pitchFamily="49" charset="-122"/>
                <a:ea typeface="迷你简汉真广标" panose="02010609000101010101" pitchFamily="49" charset="-122"/>
              </a:rPr>
              <a:t>发展规划</a:t>
            </a:r>
            <a:endParaRPr lang="zh-CN" altLang="en-US" dirty="0">
              <a:solidFill>
                <a:schemeClr val="bg1"/>
              </a:solidFill>
              <a:latin typeface="迷你简汉真广标" panose="02010609000101010101" pitchFamily="49" charset="-122"/>
              <a:ea typeface="迷你简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22" presetClass="entr" presetSubtype="8"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wipe(left)">
                                      <p:cBhvr>
                                        <p:cTn id="10" dur="500"/>
                                        <p:tgtEl>
                                          <p:spTgt spid="102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wipe(left)">
                                      <p:cBhvr>
                                        <p:cTn id="13" dur="500"/>
                                        <p:tgtEl>
                                          <p:spTgt spid="59"/>
                                        </p:tgtEl>
                                      </p:cBhvr>
                                    </p:animEffect>
                                  </p:childTnLst>
                                </p:cTn>
                              </p:par>
                              <p:par>
                                <p:cTn id="14" presetID="10" presetClass="entr" presetSubtype="0" fill="hold" nodeType="withEffect">
                                  <p:stCondLst>
                                    <p:cond delay="0"/>
                                  </p:stCondLst>
                                  <p:childTnLst>
                                    <p:set>
                                      <p:cBhvr>
                                        <p:cTn id="15" dur="1" fill="hold">
                                          <p:stCondLst>
                                            <p:cond delay="0"/>
                                          </p:stCondLst>
                                        </p:cTn>
                                        <p:tgtEl>
                                          <p:spTgt spid="1260"/>
                                        </p:tgtEl>
                                        <p:attrNameLst>
                                          <p:attrName>style.visibility</p:attrName>
                                        </p:attrNameLst>
                                      </p:cBhvr>
                                      <p:to>
                                        <p:strVal val="visible"/>
                                      </p:to>
                                    </p:set>
                                    <p:animEffect transition="in" filter="fade">
                                      <p:cBhvr>
                                        <p:cTn id="16" dur="500"/>
                                        <p:tgtEl>
                                          <p:spTgt spid="126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967"/>
                                        </p:tgtEl>
                                        <p:attrNameLst>
                                          <p:attrName>style.visibility</p:attrName>
                                        </p:attrNameLst>
                                      </p:cBhvr>
                                      <p:to>
                                        <p:strVal val="visible"/>
                                      </p:to>
                                    </p:set>
                                    <p:animEffect transition="in" filter="wipe(left)">
                                      <p:cBhvr>
                                        <p:cTn id="21" dur="500"/>
                                        <p:tgtEl>
                                          <p:spTgt spid="196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73"/>
                                        </p:tgtEl>
                                        <p:attrNameLst>
                                          <p:attrName>style.visibility</p:attrName>
                                        </p:attrNameLst>
                                      </p:cBhvr>
                                      <p:to>
                                        <p:strVal val="visible"/>
                                      </p:to>
                                    </p:set>
                                    <p:animEffect transition="in" filter="barn(inVertical)">
                                      <p:cBhvr>
                                        <p:cTn id="26" dur="500"/>
                                        <p:tgtEl>
                                          <p:spTgt spid="197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974"/>
                                        </p:tgtEl>
                                        <p:attrNameLst>
                                          <p:attrName>style.visibility</p:attrName>
                                        </p:attrNameLst>
                                      </p:cBhvr>
                                      <p:to>
                                        <p:strVal val="visible"/>
                                      </p:to>
                                    </p:set>
                                    <p:animEffect transition="in" filter="barn(inVertical)">
                                      <p:cBhvr>
                                        <p:cTn id="29" dur="500"/>
                                        <p:tgtEl>
                                          <p:spTgt spid="197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349"/>
                                        </p:tgtEl>
                                        <p:attrNameLst>
                                          <p:attrName>style.visibility</p:attrName>
                                        </p:attrNameLst>
                                      </p:cBhvr>
                                      <p:to>
                                        <p:strVal val="visible"/>
                                      </p:to>
                                    </p:set>
                                    <p:animEffect transition="in" filter="wipe(right)">
                                      <p:cBhvr>
                                        <p:cTn id="34" dur="500"/>
                                        <p:tgtEl>
                                          <p:spTgt spid="349"/>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304"/>
                                        </p:tgtEl>
                                        <p:attrNameLst>
                                          <p:attrName>style.visibility</p:attrName>
                                        </p:attrNameLst>
                                      </p:cBhvr>
                                      <p:to>
                                        <p:strVal val="visible"/>
                                      </p:to>
                                    </p:set>
                                    <p:animEffect transition="in" filter="wipe(right)">
                                      <p:cBhvr>
                                        <p:cTn id="37" dur="500"/>
                                        <p:tgtEl>
                                          <p:spTgt spid="304"/>
                                        </p:tgtEl>
                                      </p:cBhvr>
                                    </p:animEffect>
                                  </p:childTnLst>
                                </p:cTn>
                              </p:par>
                              <p:par>
                                <p:cTn id="38" presetID="22" presetClass="entr" presetSubtype="2" fill="hold" nodeType="withEffect">
                                  <p:stCondLst>
                                    <p:cond delay="0"/>
                                  </p:stCondLst>
                                  <p:childTnLst>
                                    <p:set>
                                      <p:cBhvr>
                                        <p:cTn id="39" dur="1" fill="hold">
                                          <p:stCondLst>
                                            <p:cond delay="0"/>
                                          </p:stCondLst>
                                        </p:cTn>
                                        <p:tgtEl>
                                          <p:spTgt spid="359"/>
                                        </p:tgtEl>
                                        <p:attrNameLst>
                                          <p:attrName>style.visibility</p:attrName>
                                        </p:attrNameLst>
                                      </p:cBhvr>
                                      <p:to>
                                        <p:strVal val="visible"/>
                                      </p:to>
                                    </p:set>
                                    <p:animEffect transition="in" filter="wipe(right)">
                                      <p:cBhvr>
                                        <p:cTn id="40" dur="500"/>
                                        <p:tgtEl>
                                          <p:spTgt spid="359"/>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170"/>
                                        </p:tgtEl>
                                        <p:attrNameLst>
                                          <p:attrName>style.visibility</p:attrName>
                                        </p:attrNameLst>
                                      </p:cBhvr>
                                      <p:to>
                                        <p:strVal val="visible"/>
                                      </p:to>
                                    </p:set>
                                    <p:animEffect transition="in" filter="wipe(right)">
                                      <p:cBhvr>
                                        <p:cTn id="43" dur="500"/>
                                        <p:tgtEl>
                                          <p:spTgt spid="17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nodeType="clickEffect">
                                  <p:stCondLst>
                                    <p:cond delay="0"/>
                                  </p:stCondLst>
                                  <p:childTnLst>
                                    <p:set>
                                      <p:cBhvr>
                                        <p:cTn id="47" dur="1" fill="hold">
                                          <p:stCondLst>
                                            <p:cond delay="0"/>
                                          </p:stCondLst>
                                        </p:cTn>
                                        <p:tgtEl>
                                          <p:spTgt spid="1964"/>
                                        </p:tgtEl>
                                        <p:attrNameLst>
                                          <p:attrName>style.visibility</p:attrName>
                                        </p:attrNameLst>
                                      </p:cBhvr>
                                      <p:to>
                                        <p:strVal val="visible"/>
                                      </p:to>
                                    </p:set>
                                    <p:animEffect transition="in" filter="wipe(right)">
                                      <p:cBhvr>
                                        <p:cTn id="48" dur="500"/>
                                        <p:tgtEl>
                                          <p:spTgt spid="196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955"/>
                                        </p:tgtEl>
                                        <p:attrNameLst>
                                          <p:attrName>style.visibility</p:attrName>
                                        </p:attrNameLst>
                                      </p:cBhvr>
                                      <p:to>
                                        <p:strVal val="visible"/>
                                      </p:to>
                                    </p:set>
                                    <p:animEffect transition="in" filter="barn(inVertical)">
                                      <p:cBhvr>
                                        <p:cTn id="53" dur="500"/>
                                        <p:tgtEl>
                                          <p:spTgt spid="195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956"/>
                                        </p:tgtEl>
                                        <p:attrNameLst>
                                          <p:attrName>style.visibility</p:attrName>
                                        </p:attrNameLst>
                                      </p:cBhvr>
                                      <p:to>
                                        <p:strVal val="visible"/>
                                      </p:to>
                                    </p:set>
                                    <p:animEffect transition="in" filter="barn(inVertical)">
                                      <p:cBhvr>
                                        <p:cTn id="56" dur="500"/>
                                        <p:tgtEl>
                                          <p:spTgt spid="195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90"/>
                                        </p:tgtEl>
                                        <p:attrNameLst>
                                          <p:attrName>style.visibility</p:attrName>
                                        </p:attrNameLst>
                                      </p:cBhvr>
                                      <p:to>
                                        <p:strVal val="visible"/>
                                      </p:to>
                                    </p:set>
                                    <p:animEffect transition="in" filter="wipe(left)">
                                      <p:cBhvr>
                                        <p:cTn id="61" dur="500"/>
                                        <p:tgtEl>
                                          <p:spTgt spid="190"/>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09"/>
                                        </p:tgtEl>
                                        <p:attrNameLst>
                                          <p:attrName>style.visibility</p:attrName>
                                        </p:attrNameLst>
                                      </p:cBhvr>
                                      <p:to>
                                        <p:strVal val="visible"/>
                                      </p:to>
                                    </p:set>
                                    <p:animEffect transition="in" filter="wipe(left)">
                                      <p:cBhvr>
                                        <p:cTn id="64" dur="500"/>
                                        <p:tgtEl>
                                          <p:spTgt spid="209"/>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335"/>
                                        </p:tgtEl>
                                        <p:attrNameLst>
                                          <p:attrName>style.visibility</p:attrName>
                                        </p:attrNameLst>
                                      </p:cBhvr>
                                      <p:to>
                                        <p:strVal val="visible"/>
                                      </p:to>
                                    </p:set>
                                    <p:animEffect transition="in" filter="wipe(left)">
                                      <p:cBhvr>
                                        <p:cTn id="67" dur="500"/>
                                        <p:tgtEl>
                                          <p:spTgt spid="335"/>
                                        </p:tgtEl>
                                      </p:cBhvr>
                                    </p:animEffect>
                                  </p:childTnLst>
                                </p:cTn>
                              </p:par>
                              <p:par>
                                <p:cTn id="68" presetID="22" presetClass="entr" presetSubtype="8" fill="hold" nodeType="withEffect">
                                  <p:stCondLst>
                                    <p:cond delay="0"/>
                                  </p:stCondLst>
                                  <p:childTnLst>
                                    <p:set>
                                      <p:cBhvr>
                                        <p:cTn id="69" dur="1" fill="hold">
                                          <p:stCondLst>
                                            <p:cond delay="0"/>
                                          </p:stCondLst>
                                        </p:cTn>
                                        <p:tgtEl>
                                          <p:spTgt spid="1416"/>
                                        </p:tgtEl>
                                        <p:attrNameLst>
                                          <p:attrName>style.visibility</p:attrName>
                                        </p:attrNameLst>
                                      </p:cBhvr>
                                      <p:to>
                                        <p:strVal val="visible"/>
                                      </p:to>
                                    </p:set>
                                    <p:animEffect transition="in" filter="wipe(left)">
                                      <p:cBhvr>
                                        <p:cTn id="70" dur="500"/>
                                        <p:tgtEl>
                                          <p:spTgt spid="1416"/>
                                        </p:tgtEl>
                                      </p:cBhvr>
                                    </p:animEffect>
                                  </p:childTnLst>
                                </p:cTn>
                              </p:par>
                              <p:par>
                                <p:cTn id="71" presetID="22" presetClass="entr" presetSubtype="8" fill="hold" nodeType="withEffect">
                                  <p:stCondLst>
                                    <p:cond delay="0"/>
                                  </p:stCondLst>
                                  <p:childTnLst>
                                    <p:set>
                                      <p:cBhvr>
                                        <p:cTn id="72" dur="1" fill="hold">
                                          <p:stCondLst>
                                            <p:cond delay="0"/>
                                          </p:stCondLst>
                                        </p:cTn>
                                        <p:tgtEl>
                                          <p:spTgt spid="355"/>
                                        </p:tgtEl>
                                        <p:attrNameLst>
                                          <p:attrName>style.visibility</p:attrName>
                                        </p:attrNameLst>
                                      </p:cBhvr>
                                      <p:to>
                                        <p:strVal val="visible"/>
                                      </p:to>
                                    </p:set>
                                    <p:animEffect transition="in" filter="wipe(left)">
                                      <p:cBhvr>
                                        <p:cTn id="73" dur="500"/>
                                        <p:tgtEl>
                                          <p:spTgt spid="35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1970"/>
                                        </p:tgtEl>
                                        <p:attrNameLst>
                                          <p:attrName>style.visibility</p:attrName>
                                        </p:attrNameLst>
                                      </p:cBhvr>
                                      <p:to>
                                        <p:strVal val="visible"/>
                                      </p:to>
                                    </p:set>
                                    <p:animEffect transition="in" filter="wipe(left)">
                                      <p:cBhvr>
                                        <p:cTn id="78" dur="500"/>
                                        <p:tgtEl>
                                          <p:spTgt spid="1970"/>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1957"/>
                                        </p:tgtEl>
                                        <p:attrNameLst>
                                          <p:attrName>style.visibility</p:attrName>
                                        </p:attrNameLst>
                                      </p:cBhvr>
                                      <p:to>
                                        <p:strVal val="visible"/>
                                      </p:to>
                                    </p:set>
                                    <p:animEffect transition="in" filter="barn(inVertical)">
                                      <p:cBhvr>
                                        <p:cTn id="83" dur="500"/>
                                        <p:tgtEl>
                                          <p:spTgt spid="1957"/>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1958"/>
                                        </p:tgtEl>
                                        <p:attrNameLst>
                                          <p:attrName>style.visibility</p:attrName>
                                        </p:attrNameLst>
                                      </p:cBhvr>
                                      <p:to>
                                        <p:strVal val="visible"/>
                                      </p:to>
                                    </p:set>
                                    <p:animEffect transition="in" filter="barn(inVertical)">
                                      <p:cBhvr>
                                        <p:cTn id="86" dur="500"/>
                                        <p:tgtEl>
                                          <p:spTgt spid="1958"/>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255"/>
                                        </p:tgtEl>
                                        <p:attrNameLst>
                                          <p:attrName>style.visibility</p:attrName>
                                        </p:attrNameLst>
                                      </p:cBhvr>
                                      <p:to>
                                        <p:strVal val="visible"/>
                                      </p:to>
                                    </p:set>
                                    <p:animEffect transition="in" filter="wipe(down)">
                                      <p:cBhvr>
                                        <p:cTn id="91" dur="500"/>
                                        <p:tgtEl>
                                          <p:spTgt spid="255"/>
                                        </p:tgtEl>
                                      </p:cBhvr>
                                    </p:animEffect>
                                  </p:childTnLst>
                                </p:cTn>
                              </p:par>
                              <p:par>
                                <p:cTn id="92" presetID="22" presetClass="entr" presetSubtype="4" fill="hold" nodeType="withEffect">
                                  <p:stCondLst>
                                    <p:cond delay="0"/>
                                  </p:stCondLst>
                                  <p:childTnLst>
                                    <p:set>
                                      <p:cBhvr>
                                        <p:cTn id="93" dur="1" fill="hold">
                                          <p:stCondLst>
                                            <p:cond delay="0"/>
                                          </p:stCondLst>
                                        </p:cTn>
                                        <p:tgtEl>
                                          <p:spTgt spid="352"/>
                                        </p:tgtEl>
                                        <p:attrNameLst>
                                          <p:attrName>style.visibility</p:attrName>
                                        </p:attrNameLst>
                                      </p:cBhvr>
                                      <p:to>
                                        <p:strVal val="visible"/>
                                      </p:to>
                                    </p:set>
                                    <p:animEffect transition="in" filter="wipe(down)">
                                      <p:cBhvr>
                                        <p:cTn id="94" dur="500"/>
                                        <p:tgtEl>
                                          <p:spTgt spid="352"/>
                                        </p:tgtEl>
                                      </p:cBhvr>
                                    </p:animEffect>
                                  </p:childTnLst>
                                </p:cTn>
                              </p:par>
                              <p:par>
                                <p:cTn id="95" presetID="22" presetClass="entr" presetSubtype="4" fill="hold" nodeType="withEffect">
                                  <p:stCondLst>
                                    <p:cond delay="0"/>
                                  </p:stCondLst>
                                  <p:childTnLst>
                                    <p:set>
                                      <p:cBhvr>
                                        <p:cTn id="96" dur="1" fill="hold">
                                          <p:stCondLst>
                                            <p:cond delay="0"/>
                                          </p:stCondLst>
                                        </p:cTn>
                                        <p:tgtEl>
                                          <p:spTgt spid="1541"/>
                                        </p:tgtEl>
                                        <p:attrNameLst>
                                          <p:attrName>style.visibility</p:attrName>
                                        </p:attrNameLst>
                                      </p:cBhvr>
                                      <p:to>
                                        <p:strVal val="visible"/>
                                      </p:to>
                                    </p:set>
                                    <p:animEffect transition="in" filter="wipe(down)">
                                      <p:cBhvr>
                                        <p:cTn id="97" dur="500"/>
                                        <p:tgtEl>
                                          <p:spTgt spid="1541"/>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333"/>
                                        </p:tgtEl>
                                        <p:attrNameLst>
                                          <p:attrName>style.visibility</p:attrName>
                                        </p:attrNameLst>
                                      </p:cBhvr>
                                      <p:to>
                                        <p:strVal val="visible"/>
                                      </p:to>
                                    </p:set>
                                    <p:animEffect transition="in" filter="wipe(down)">
                                      <p:cBhvr>
                                        <p:cTn id="100" dur="500"/>
                                        <p:tgtEl>
                                          <p:spTgt spid="333"/>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246"/>
                                        </p:tgtEl>
                                        <p:attrNameLst>
                                          <p:attrName>style.visibility</p:attrName>
                                        </p:attrNameLst>
                                      </p:cBhvr>
                                      <p:to>
                                        <p:strVal val="visible"/>
                                      </p:to>
                                    </p:set>
                                    <p:animEffect transition="in" filter="wipe(down)">
                                      <p:cBhvr>
                                        <p:cTn id="105" dur="500"/>
                                        <p:tgtEl>
                                          <p:spTgt spid="246"/>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247"/>
                                        </p:tgtEl>
                                        <p:attrNameLst>
                                          <p:attrName>style.visibility</p:attrName>
                                        </p:attrNameLst>
                                      </p:cBhvr>
                                      <p:to>
                                        <p:strVal val="visible"/>
                                      </p:to>
                                    </p:set>
                                    <p:animEffect transition="in" filter="wipe(down)">
                                      <p:cBhvr>
                                        <p:cTn id="108" dur="500"/>
                                        <p:tgtEl>
                                          <p:spTgt spid="247"/>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248"/>
                                        </p:tgtEl>
                                        <p:attrNameLst>
                                          <p:attrName>style.visibility</p:attrName>
                                        </p:attrNameLst>
                                      </p:cBhvr>
                                      <p:to>
                                        <p:strVal val="visible"/>
                                      </p:to>
                                    </p:set>
                                    <p:animEffect transition="in" filter="wipe(down)">
                                      <p:cBhvr>
                                        <p:cTn id="111" dur="500"/>
                                        <p:tgtEl>
                                          <p:spTgt spid="248"/>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249"/>
                                        </p:tgtEl>
                                        <p:attrNameLst>
                                          <p:attrName>style.visibility</p:attrName>
                                        </p:attrNameLst>
                                      </p:cBhvr>
                                      <p:to>
                                        <p:strVal val="visible"/>
                                      </p:to>
                                    </p:set>
                                    <p:animEffect transition="in" filter="wipe(down)">
                                      <p:cBhvr>
                                        <p:cTn id="114" dur="500"/>
                                        <p:tgtEl>
                                          <p:spTgt spid="249"/>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250"/>
                                        </p:tgtEl>
                                        <p:attrNameLst>
                                          <p:attrName>style.visibility</p:attrName>
                                        </p:attrNameLst>
                                      </p:cBhvr>
                                      <p:to>
                                        <p:strVal val="visible"/>
                                      </p:to>
                                    </p:set>
                                    <p:animEffect transition="in" filter="wipe(down)">
                                      <p:cBhvr>
                                        <p:cTn id="117" dur="500"/>
                                        <p:tgtEl>
                                          <p:spTgt spid="250"/>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251"/>
                                        </p:tgtEl>
                                        <p:attrNameLst>
                                          <p:attrName>style.visibility</p:attrName>
                                        </p:attrNameLst>
                                      </p:cBhvr>
                                      <p:to>
                                        <p:strVal val="visible"/>
                                      </p:to>
                                    </p:set>
                                    <p:animEffect transition="in" filter="wipe(down)">
                                      <p:cBhvr>
                                        <p:cTn id="120" dur="500"/>
                                        <p:tgtEl>
                                          <p:spTgt spid="251"/>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252"/>
                                        </p:tgtEl>
                                        <p:attrNameLst>
                                          <p:attrName>style.visibility</p:attrName>
                                        </p:attrNameLst>
                                      </p:cBhvr>
                                      <p:to>
                                        <p:strVal val="visible"/>
                                      </p:to>
                                    </p:set>
                                    <p:animEffect transition="in" filter="wipe(down)">
                                      <p:cBhvr>
                                        <p:cTn id="123" dur="500"/>
                                        <p:tgtEl>
                                          <p:spTgt spid="252"/>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253"/>
                                        </p:tgtEl>
                                        <p:attrNameLst>
                                          <p:attrName>style.visibility</p:attrName>
                                        </p:attrNameLst>
                                      </p:cBhvr>
                                      <p:to>
                                        <p:strVal val="visible"/>
                                      </p:to>
                                    </p:set>
                                    <p:animEffect transition="in" filter="wipe(down)">
                                      <p:cBhvr>
                                        <p:cTn id="126" dur="500"/>
                                        <p:tgtEl>
                                          <p:spTgt spid="253"/>
                                        </p:tgtEl>
                                      </p:cBhvr>
                                    </p:animEffect>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1872"/>
                                        </p:tgtEl>
                                        <p:attrNameLst>
                                          <p:attrName>style.visibility</p:attrName>
                                        </p:attrNameLst>
                                      </p:cBhvr>
                                      <p:to>
                                        <p:strVal val="visible"/>
                                      </p:to>
                                    </p:set>
                                    <p:animEffect transition="in" filter="fade">
                                      <p:cBhvr>
                                        <p:cTn id="131" dur="1000"/>
                                        <p:tgtEl>
                                          <p:spTgt spid="1872"/>
                                        </p:tgtEl>
                                      </p:cBhvr>
                                    </p:animEffect>
                                    <p:anim calcmode="lin" valueType="num">
                                      <p:cBhvr>
                                        <p:cTn id="132" dur="1000" fill="hold"/>
                                        <p:tgtEl>
                                          <p:spTgt spid="1872"/>
                                        </p:tgtEl>
                                        <p:attrNameLst>
                                          <p:attrName>ppt_x</p:attrName>
                                        </p:attrNameLst>
                                      </p:cBhvr>
                                      <p:tavLst>
                                        <p:tav tm="0">
                                          <p:val>
                                            <p:strVal val="#ppt_x"/>
                                          </p:val>
                                        </p:tav>
                                        <p:tav tm="100000">
                                          <p:val>
                                            <p:strVal val="#ppt_x"/>
                                          </p:val>
                                        </p:tav>
                                      </p:tavLst>
                                    </p:anim>
                                    <p:anim calcmode="lin" valueType="num">
                                      <p:cBhvr>
                                        <p:cTn id="133" dur="1000" fill="hold"/>
                                        <p:tgtEl>
                                          <p:spTgt spid="1872"/>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1938"/>
                                        </p:tgtEl>
                                        <p:attrNameLst>
                                          <p:attrName>style.visibility</p:attrName>
                                        </p:attrNameLst>
                                      </p:cBhvr>
                                      <p:to>
                                        <p:strVal val="visible"/>
                                      </p:to>
                                    </p:set>
                                    <p:animEffect transition="in" filter="fade">
                                      <p:cBhvr>
                                        <p:cTn id="138" dur="500"/>
                                        <p:tgtEl>
                                          <p:spTgt spid="1938"/>
                                        </p:tgtEl>
                                      </p:cBhvr>
                                    </p:animEffect>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1873"/>
                                        </p:tgtEl>
                                        <p:attrNameLst>
                                          <p:attrName>style.visibility</p:attrName>
                                        </p:attrNameLst>
                                      </p:cBhvr>
                                      <p:to>
                                        <p:strVal val="visible"/>
                                      </p:to>
                                    </p:set>
                                    <p:animEffect transition="in" filter="fade">
                                      <p:cBhvr>
                                        <p:cTn id="143" dur="1000"/>
                                        <p:tgtEl>
                                          <p:spTgt spid="1873"/>
                                        </p:tgtEl>
                                      </p:cBhvr>
                                    </p:animEffect>
                                    <p:anim calcmode="lin" valueType="num">
                                      <p:cBhvr>
                                        <p:cTn id="144" dur="1000" fill="hold"/>
                                        <p:tgtEl>
                                          <p:spTgt spid="1873"/>
                                        </p:tgtEl>
                                        <p:attrNameLst>
                                          <p:attrName>ppt_x</p:attrName>
                                        </p:attrNameLst>
                                      </p:cBhvr>
                                      <p:tavLst>
                                        <p:tav tm="0">
                                          <p:val>
                                            <p:strVal val="#ppt_x"/>
                                          </p:val>
                                        </p:tav>
                                        <p:tav tm="100000">
                                          <p:val>
                                            <p:strVal val="#ppt_x"/>
                                          </p:val>
                                        </p:tav>
                                      </p:tavLst>
                                    </p:anim>
                                    <p:anim calcmode="lin" valueType="num">
                                      <p:cBhvr>
                                        <p:cTn id="145" dur="1000" fill="hold"/>
                                        <p:tgtEl>
                                          <p:spTgt spid="1873"/>
                                        </p:tgtEl>
                                        <p:attrNameLst>
                                          <p:attrName>ppt_y</p:attrName>
                                        </p:attrNameLst>
                                      </p:cBhvr>
                                      <p:tavLst>
                                        <p:tav tm="0">
                                          <p:val>
                                            <p:strVal val="#ppt_y+.1"/>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22" presetClass="entr" presetSubtype="2" fill="hold" nodeType="clickEffect">
                                  <p:stCondLst>
                                    <p:cond delay="0"/>
                                  </p:stCondLst>
                                  <p:childTnLst>
                                    <p:set>
                                      <p:cBhvr>
                                        <p:cTn id="149" dur="1" fill="hold">
                                          <p:stCondLst>
                                            <p:cond delay="0"/>
                                          </p:stCondLst>
                                        </p:cTn>
                                        <p:tgtEl>
                                          <p:spTgt spid="1942"/>
                                        </p:tgtEl>
                                        <p:attrNameLst>
                                          <p:attrName>style.visibility</p:attrName>
                                        </p:attrNameLst>
                                      </p:cBhvr>
                                      <p:to>
                                        <p:strVal val="visible"/>
                                      </p:to>
                                    </p:set>
                                    <p:animEffect transition="in" filter="wipe(right)">
                                      <p:cBhvr>
                                        <p:cTn id="150" dur="500"/>
                                        <p:tgtEl>
                                          <p:spTgt spid="1942"/>
                                        </p:tgtEl>
                                      </p:cBhvr>
                                    </p:animEffect>
                                  </p:childTnLst>
                                </p:cTn>
                              </p:par>
                            </p:childTnLst>
                          </p:cTn>
                        </p:par>
                      </p:childTnLst>
                    </p:cTn>
                  </p:par>
                  <p:par>
                    <p:cTn id="151" fill="hold">
                      <p:stCondLst>
                        <p:cond delay="indefinite"/>
                      </p:stCondLst>
                      <p:childTnLst>
                        <p:par>
                          <p:cTn id="152" fill="hold">
                            <p:stCondLst>
                              <p:cond delay="0"/>
                            </p:stCondLst>
                            <p:childTnLst>
                              <p:par>
                                <p:cTn id="153" presetID="16" presetClass="entr" presetSubtype="21" fill="hold" grpId="0" nodeType="clickEffect">
                                  <p:stCondLst>
                                    <p:cond delay="0"/>
                                  </p:stCondLst>
                                  <p:childTnLst>
                                    <p:set>
                                      <p:cBhvr>
                                        <p:cTn id="154" dur="1" fill="hold">
                                          <p:stCondLst>
                                            <p:cond delay="0"/>
                                          </p:stCondLst>
                                        </p:cTn>
                                        <p:tgtEl>
                                          <p:spTgt spid="1954"/>
                                        </p:tgtEl>
                                        <p:attrNameLst>
                                          <p:attrName>style.visibility</p:attrName>
                                        </p:attrNameLst>
                                      </p:cBhvr>
                                      <p:to>
                                        <p:strVal val="visible"/>
                                      </p:to>
                                    </p:set>
                                    <p:animEffect transition="in" filter="barn(inVertical)">
                                      <p:cBhvr>
                                        <p:cTn id="155" dur="500"/>
                                        <p:tgtEl>
                                          <p:spTgt spid="1954"/>
                                        </p:tgtEl>
                                      </p:cBhvr>
                                    </p:animEffect>
                                  </p:childTnLst>
                                </p:cTn>
                              </p:par>
                              <p:par>
                                <p:cTn id="156" presetID="16" presetClass="entr" presetSubtype="21" fill="hold" grpId="0" nodeType="withEffect">
                                  <p:stCondLst>
                                    <p:cond delay="0"/>
                                  </p:stCondLst>
                                  <p:childTnLst>
                                    <p:set>
                                      <p:cBhvr>
                                        <p:cTn id="157" dur="1" fill="hold">
                                          <p:stCondLst>
                                            <p:cond delay="0"/>
                                          </p:stCondLst>
                                        </p:cTn>
                                        <p:tgtEl>
                                          <p:spTgt spid="1953"/>
                                        </p:tgtEl>
                                        <p:attrNameLst>
                                          <p:attrName>style.visibility</p:attrName>
                                        </p:attrNameLst>
                                      </p:cBhvr>
                                      <p:to>
                                        <p:strVal val="visible"/>
                                      </p:to>
                                    </p:set>
                                    <p:animEffect transition="in" filter="barn(inVertical)">
                                      <p:cBhvr>
                                        <p:cTn id="158" dur="500"/>
                                        <p:tgtEl>
                                          <p:spTgt spid="19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animBg="1"/>
      <p:bldP spid="247" grpId="0" animBg="1"/>
      <p:bldP spid="248" grpId="0" animBg="1"/>
      <p:bldP spid="249" grpId="0" animBg="1"/>
      <p:bldP spid="250" grpId="0" animBg="1"/>
      <p:bldP spid="251" grpId="0" animBg="1"/>
      <p:bldP spid="252" grpId="0" animBg="1"/>
      <p:bldP spid="253" grpId="0" animBg="1"/>
      <p:bldP spid="333" grpId="0" animBg="1"/>
      <p:bldP spid="255" grpId="0" animBg="1"/>
      <p:bldP spid="335" grpId="0" animBg="1"/>
      <p:bldP spid="190" grpId="0" animBg="1"/>
      <p:bldP spid="304" grpId="0" animBg="1"/>
      <p:bldP spid="170" grpId="0" animBg="1"/>
      <p:bldP spid="59" grpId="0" animBg="1"/>
      <p:bldP spid="209" grpId="0" animBg="1"/>
      <p:bldP spid="1872" grpId="0" animBg="1"/>
      <p:bldP spid="1873" grpId="0"/>
      <p:bldP spid="1953" grpId="0"/>
      <p:bldP spid="1954" grpId="0"/>
      <p:bldP spid="1955" grpId="0"/>
      <p:bldP spid="1956" grpId="0"/>
      <p:bldP spid="1957" grpId="0"/>
      <p:bldP spid="1958" grpId="0"/>
      <p:bldP spid="1973" grpId="0"/>
      <p:bldP spid="197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714300" y="2947535"/>
            <a:ext cx="2072960" cy="2584754"/>
            <a:chOff x="3295851" y="1908876"/>
            <a:chExt cx="3738031" cy="4660915"/>
          </a:xfrm>
        </p:grpSpPr>
        <p:sp>
          <p:nvSpPr>
            <p:cNvPr id="6" name="圆角矩形 5"/>
            <p:cNvSpPr/>
            <p:nvPr/>
          </p:nvSpPr>
          <p:spPr>
            <a:xfrm rot="2760000">
              <a:off x="3098891" y="2634800"/>
              <a:ext cx="4660915" cy="3209067"/>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Freeform 5"/>
            <p:cNvSpPr/>
            <p:nvPr/>
          </p:nvSpPr>
          <p:spPr bwMode="auto">
            <a:xfrm rot="10800000">
              <a:off x="3295851" y="2263221"/>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8" name="圆角矩形 7"/>
            <p:cNvSpPr/>
            <p:nvPr/>
          </p:nvSpPr>
          <p:spPr>
            <a:xfrm rot="2760000">
              <a:off x="3358630" y="2852801"/>
              <a:ext cx="3953505"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Freeform 5"/>
            <p:cNvSpPr/>
            <p:nvPr/>
          </p:nvSpPr>
          <p:spPr bwMode="auto">
            <a:xfrm rot="10800000">
              <a:off x="3589407" y="2523401"/>
              <a:ext cx="2056648" cy="182279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endParaRPr>
            </a:p>
          </p:txBody>
        </p:sp>
      </p:grpSp>
      <p:grpSp>
        <p:nvGrpSpPr>
          <p:cNvPr id="11" name="组合 10"/>
          <p:cNvGrpSpPr/>
          <p:nvPr/>
        </p:nvGrpSpPr>
        <p:grpSpPr>
          <a:xfrm>
            <a:off x="2914453" y="2236857"/>
            <a:ext cx="2065817" cy="2584754"/>
            <a:chOff x="3295850" y="1895995"/>
            <a:chExt cx="3725148" cy="4660915"/>
          </a:xfrm>
        </p:grpSpPr>
        <p:sp>
          <p:nvSpPr>
            <p:cNvPr id="12" name="圆角矩形 11"/>
            <p:cNvSpPr/>
            <p:nvPr/>
          </p:nvSpPr>
          <p:spPr>
            <a:xfrm rot="2760000">
              <a:off x="3086007" y="2621919"/>
              <a:ext cx="4660915" cy="3209067"/>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Freeform 5"/>
            <p:cNvSpPr/>
            <p:nvPr/>
          </p:nvSpPr>
          <p:spPr bwMode="auto">
            <a:xfrm rot="10800000">
              <a:off x="3295850" y="2263222"/>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14" name="圆角矩形 13"/>
            <p:cNvSpPr/>
            <p:nvPr/>
          </p:nvSpPr>
          <p:spPr>
            <a:xfrm rot="2760000">
              <a:off x="3384391" y="2878566"/>
              <a:ext cx="3953505" cy="2592560"/>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Freeform 5"/>
            <p:cNvSpPr/>
            <p:nvPr/>
          </p:nvSpPr>
          <p:spPr bwMode="auto">
            <a:xfrm rot="10800000">
              <a:off x="3589407" y="2523401"/>
              <a:ext cx="2056647" cy="182279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endParaRPr>
            </a:p>
          </p:txBody>
        </p:sp>
      </p:grpSp>
      <p:grpSp>
        <p:nvGrpSpPr>
          <p:cNvPr id="16" name="组合 15"/>
          <p:cNvGrpSpPr/>
          <p:nvPr/>
        </p:nvGrpSpPr>
        <p:grpSpPr>
          <a:xfrm>
            <a:off x="4116917" y="1538400"/>
            <a:ext cx="2065817" cy="2584754"/>
            <a:chOff x="3295850" y="1895995"/>
            <a:chExt cx="3725148" cy="4660915"/>
          </a:xfrm>
        </p:grpSpPr>
        <p:sp>
          <p:nvSpPr>
            <p:cNvPr id="17" name="圆角矩形 16"/>
            <p:cNvSpPr/>
            <p:nvPr/>
          </p:nvSpPr>
          <p:spPr>
            <a:xfrm rot="2760000">
              <a:off x="3086007" y="2621920"/>
              <a:ext cx="4660915" cy="3209066"/>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Freeform 5"/>
            <p:cNvSpPr/>
            <p:nvPr/>
          </p:nvSpPr>
          <p:spPr bwMode="auto">
            <a:xfrm rot="10800000">
              <a:off x="3295850" y="2263222"/>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19" name="圆角矩形 18"/>
            <p:cNvSpPr/>
            <p:nvPr/>
          </p:nvSpPr>
          <p:spPr>
            <a:xfrm rot="2760000">
              <a:off x="3371509" y="2878566"/>
              <a:ext cx="3953505" cy="2592560"/>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Freeform 5"/>
            <p:cNvSpPr/>
            <p:nvPr/>
          </p:nvSpPr>
          <p:spPr bwMode="auto">
            <a:xfrm rot="10800000">
              <a:off x="3589407" y="2523401"/>
              <a:ext cx="2056647" cy="182279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endParaRPr>
            </a:p>
          </p:txBody>
        </p:sp>
      </p:grpSp>
      <p:grpSp>
        <p:nvGrpSpPr>
          <p:cNvPr id="21" name="组合 20"/>
          <p:cNvGrpSpPr/>
          <p:nvPr/>
        </p:nvGrpSpPr>
        <p:grpSpPr>
          <a:xfrm>
            <a:off x="5321022" y="843604"/>
            <a:ext cx="2065817" cy="2584754"/>
            <a:chOff x="3295850" y="1895995"/>
            <a:chExt cx="3725148" cy="4660915"/>
          </a:xfrm>
        </p:grpSpPr>
        <p:sp>
          <p:nvSpPr>
            <p:cNvPr id="22" name="圆角矩形 21"/>
            <p:cNvSpPr/>
            <p:nvPr/>
          </p:nvSpPr>
          <p:spPr>
            <a:xfrm rot="2760000">
              <a:off x="3086007" y="2621920"/>
              <a:ext cx="4660915" cy="3209066"/>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Freeform 5"/>
            <p:cNvSpPr/>
            <p:nvPr/>
          </p:nvSpPr>
          <p:spPr bwMode="auto">
            <a:xfrm rot="10800000">
              <a:off x="3295850" y="2263222"/>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24" name="圆角矩形 23"/>
            <p:cNvSpPr/>
            <p:nvPr/>
          </p:nvSpPr>
          <p:spPr>
            <a:xfrm rot="2760000">
              <a:off x="3371509" y="2878566"/>
              <a:ext cx="3953505" cy="2592560"/>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Freeform 5"/>
            <p:cNvSpPr/>
            <p:nvPr/>
          </p:nvSpPr>
          <p:spPr bwMode="auto">
            <a:xfrm rot="10800000">
              <a:off x="3589407" y="2523401"/>
              <a:ext cx="2056647" cy="182279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endParaRPr>
            </a:p>
          </p:txBody>
        </p:sp>
      </p:grpSp>
      <p:grpSp>
        <p:nvGrpSpPr>
          <p:cNvPr id="4" name="组合 3"/>
          <p:cNvGrpSpPr/>
          <p:nvPr/>
        </p:nvGrpSpPr>
        <p:grpSpPr>
          <a:xfrm>
            <a:off x="2046164" y="3420638"/>
            <a:ext cx="801269" cy="830437"/>
            <a:chOff x="2711519" y="4342226"/>
            <a:chExt cx="1068358" cy="1107250"/>
          </a:xfrm>
        </p:grpSpPr>
        <p:sp>
          <p:nvSpPr>
            <p:cNvPr id="27" name="文本框 26"/>
            <p:cNvSpPr txBox="1"/>
            <p:nvPr/>
          </p:nvSpPr>
          <p:spPr>
            <a:xfrm>
              <a:off x="2711519" y="4342226"/>
              <a:ext cx="1031437" cy="861775"/>
            </a:xfrm>
            <a:prstGeom prst="rect">
              <a:avLst/>
            </a:prstGeom>
            <a:noFill/>
          </p:spPr>
          <p:txBody>
            <a:bodyPr wrap="square" rtlCol="0">
              <a:spAutoFit/>
            </a:bodyPr>
            <a:lstStyle/>
            <a:p>
              <a:pPr algn="ctr"/>
              <a:r>
                <a:rPr lang="en-US" altLang="zh-CN" sz="3600" dirty="0">
                  <a:solidFill>
                    <a:srgbClr val="FFB850"/>
                  </a:solidFill>
                  <a:latin typeface="Impact" panose="020B0806030902050204" pitchFamily="34" charset="0"/>
                </a:rPr>
                <a:t>01</a:t>
              </a:r>
              <a:endParaRPr lang="zh-CN" altLang="en-US" sz="3600" dirty="0">
                <a:solidFill>
                  <a:srgbClr val="FFB850"/>
                </a:solidFill>
                <a:latin typeface="Impact" panose="020B0806030902050204" pitchFamily="34" charset="0"/>
              </a:endParaRPr>
            </a:p>
          </p:txBody>
        </p:sp>
        <p:sp>
          <p:nvSpPr>
            <p:cNvPr id="28" name="文本框 27"/>
            <p:cNvSpPr txBox="1"/>
            <p:nvPr/>
          </p:nvSpPr>
          <p:spPr>
            <a:xfrm>
              <a:off x="2738818" y="4957033"/>
              <a:ext cx="1041059" cy="492443"/>
            </a:xfrm>
            <a:prstGeom prst="rect">
              <a:avLst/>
            </a:prstGeom>
            <a:noFill/>
          </p:spPr>
          <p:txBody>
            <a:bodyPr wrap="square" rtlCol="0">
              <a:spAutoFit/>
            </a:bodyPr>
            <a:lstStyle/>
            <a:p>
              <a:pPr algn="ctr"/>
              <a:r>
                <a:rPr lang="en-US" altLang="zh-CN" dirty="0">
                  <a:solidFill>
                    <a:srgbClr val="FFB850"/>
                  </a:solidFill>
                  <a:latin typeface="时尚中黑简体" panose="01010104010101010101" pitchFamily="2" charset="-122"/>
                  <a:ea typeface="时尚中黑简体" panose="01010104010101010101" pitchFamily="2" charset="-122"/>
                </a:rPr>
                <a:t>STEP</a:t>
              </a:r>
              <a:endParaRPr lang="zh-CN" altLang="en-US" dirty="0">
                <a:solidFill>
                  <a:srgbClr val="FFB850"/>
                </a:solidFill>
                <a:latin typeface="时尚中黑简体" panose="01010104010101010101" pitchFamily="2" charset="-122"/>
                <a:ea typeface="时尚中黑简体" panose="01010104010101010101" pitchFamily="2" charset="-122"/>
              </a:endParaRPr>
            </a:p>
          </p:txBody>
        </p:sp>
      </p:grpSp>
      <p:grpSp>
        <p:nvGrpSpPr>
          <p:cNvPr id="32" name="组合 31"/>
          <p:cNvGrpSpPr/>
          <p:nvPr/>
        </p:nvGrpSpPr>
        <p:grpSpPr>
          <a:xfrm>
            <a:off x="3264227" y="2721161"/>
            <a:ext cx="784124" cy="830437"/>
            <a:chOff x="2734379" y="4342226"/>
            <a:chExt cx="1045498" cy="1107250"/>
          </a:xfrm>
        </p:grpSpPr>
        <p:sp>
          <p:nvSpPr>
            <p:cNvPr id="33" name="文本框 32"/>
            <p:cNvSpPr txBox="1"/>
            <p:nvPr/>
          </p:nvSpPr>
          <p:spPr>
            <a:xfrm>
              <a:off x="2734379" y="4342226"/>
              <a:ext cx="1031437" cy="861775"/>
            </a:xfrm>
            <a:prstGeom prst="rect">
              <a:avLst/>
            </a:prstGeom>
            <a:noFill/>
          </p:spPr>
          <p:txBody>
            <a:bodyPr wrap="square" rtlCol="0">
              <a:spAutoFit/>
            </a:bodyPr>
            <a:lstStyle/>
            <a:p>
              <a:pPr algn="ctr"/>
              <a:r>
                <a:rPr lang="en-US" altLang="zh-CN" sz="3600" dirty="0">
                  <a:solidFill>
                    <a:srgbClr val="01ACBE"/>
                  </a:solidFill>
                  <a:latin typeface="Impact" panose="020B0806030902050204" pitchFamily="34" charset="0"/>
                </a:rPr>
                <a:t>02</a:t>
              </a:r>
              <a:endParaRPr lang="zh-CN" altLang="en-US" sz="3600" dirty="0">
                <a:solidFill>
                  <a:srgbClr val="01ACBE"/>
                </a:solidFill>
                <a:latin typeface="Impact" panose="020B0806030902050204" pitchFamily="34" charset="0"/>
              </a:endParaRPr>
            </a:p>
          </p:txBody>
        </p:sp>
        <p:sp>
          <p:nvSpPr>
            <p:cNvPr id="34" name="文本框 33"/>
            <p:cNvSpPr txBox="1"/>
            <p:nvPr/>
          </p:nvSpPr>
          <p:spPr>
            <a:xfrm>
              <a:off x="2738818" y="4957033"/>
              <a:ext cx="1041059" cy="492443"/>
            </a:xfrm>
            <a:prstGeom prst="rect">
              <a:avLst/>
            </a:prstGeom>
            <a:noFill/>
          </p:spPr>
          <p:txBody>
            <a:bodyPr wrap="square" rtlCol="0">
              <a:spAutoFit/>
            </a:bodyPr>
            <a:lstStyle/>
            <a:p>
              <a:pPr algn="ctr"/>
              <a:r>
                <a:rPr lang="en-US" altLang="zh-CN" dirty="0">
                  <a:solidFill>
                    <a:srgbClr val="01ACBE"/>
                  </a:solidFill>
                  <a:latin typeface="时尚中黑简体" panose="01010104010101010101" pitchFamily="2" charset="-122"/>
                  <a:ea typeface="时尚中黑简体" panose="01010104010101010101" pitchFamily="2" charset="-122"/>
                </a:rPr>
                <a:t>STEP</a:t>
              </a:r>
              <a:endParaRPr lang="zh-CN" altLang="en-US" dirty="0">
                <a:solidFill>
                  <a:srgbClr val="01ACBE"/>
                </a:solidFill>
                <a:latin typeface="时尚中黑简体" panose="01010104010101010101" pitchFamily="2" charset="-122"/>
                <a:ea typeface="时尚中黑简体" panose="01010104010101010101" pitchFamily="2" charset="-122"/>
              </a:endParaRPr>
            </a:p>
          </p:txBody>
        </p:sp>
      </p:grpSp>
      <p:grpSp>
        <p:nvGrpSpPr>
          <p:cNvPr id="35" name="组合 34"/>
          <p:cNvGrpSpPr/>
          <p:nvPr/>
        </p:nvGrpSpPr>
        <p:grpSpPr>
          <a:xfrm>
            <a:off x="4453158" y="2022703"/>
            <a:ext cx="784124" cy="830437"/>
            <a:chOff x="2734379" y="4342226"/>
            <a:chExt cx="1045498" cy="1107250"/>
          </a:xfrm>
        </p:grpSpPr>
        <p:sp>
          <p:nvSpPr>
            <p:cNvPr id="36" name="文本框 35"/>
            <p:cNvSpPr txBox="1"/>
            <p:nvPr/>
          </p:nvSpPr>
          <p:spPr>
            <a:xfrm>
              <a:off x="2734379" y="4342226"/>
              <a:ext cx="1031437" cy="861775"/>
            </a:xfrm>
            <a:prstGeom prst="rect">
              <a:avLst/>
            </a:prstGeom>
            <a:noFill/>
          </p:spPr>
          <p:txBody>
            <a:bodyPr wrap="square" rtlCol="0">
              <a:spAutoFit/>
            </a:bodyPr>
            <a:lstStyle/>
            <a:p>
              <a:pPr algn="ctr"/>
              <a:r>
                <a:rPr lang="en-US" altLang="zh-CN" sz="3600" dirty="0">
                  <a:solidFill>
                    <a:srgbClr val="E87071"/>
                  </a:solidFill>
                  <a:latin typeface="Impact" panose="020B0806030902050204" pitchFamily="34" charset="0"/>
                </a:rPr>
                <a:t>03</a:t>
              </a:r>
              <a:endParaRPr lang="zh-CN" altLang="en-US" sz="3600" dirty="0">
                <a:solidFill>
                  <a:srgbClr val="E87071"/>
                </a:solidFill>
                <a:latin typeface="Impact" panose="020B0806030902050204" pitchFamily="34" charset="0"/>
              </a:endParaRPr>
            </a:p>
          </p:txBody>
        </p:sp>
        <p:sp>
          <p:nvSpPr>
            <p:cNvPr id="37" name="文本框 36"/>
            <p:cNvSpPr txBox="1"/>
            <p:nvPr/>
          </p:nvSpPr>
          <p:spPr>
            <a:xfrm>
              <a:off x="2738818" y="4957033"/>
              <a:ext cx="1041059" cy="492443"/>
            </a:xfrm>
            <a:prstGeom prst="rect">
              <a:avLst/>
            </a:prstGeom>
            <a:noFill/>
          </p:spPr>
          <p:txBody>
            <a:bodyPr wrap="square" rtlCol="0">
              <a:spAutoFit/>
            </a:bodyPr>
            <a:lstStyle/>
            <a:p>
              <a:pPr algn="ctr"/>
              <a:r>
                <a:rPr lang="en-US" altLang="zh-CN" dirty="0">
                  <a:solidFill>
                    <a:srgbClr val="E87071"/>
                  </a:solidFill>
                  <a:latin typeface="时尚中黑简体" panose="01010104010101010101" pitchFamily="2" charset="-122"/>
                  <a:ea typeface="时尚中黑简体" panose="01010104010101010101" pitchFamily="2" charset="-122"/>
                </a:rPr>
                <a:t>STEP</a:t>
              </a:r>
              <a:endParaRPr lang="zh-CN" altLang="en-US" dirty="0">
                <a:solidFill>
                  <a:srgbClr val="E87071"/>
                </a:solidFill>
                <a:latin typeface="时尚中黑简体" panose="01010104010101010101" pitchFamily="2" charset="-122"/>
                <a:ea typeface="时尚中黑简体" panose="01010104010101010101" pitchFamily="2" charset="-122"/>
              </a:endParaRPr>
            </a:p>
          </p:txBody>
        </p:sp>
      </p:grpSp>
      <p:grpSp>
        <p:nvGrpSpPr>
          <p:cNvPr id="38" name="组合 37"/>
          <p:cNvGrpSpPr/>
          <p:nvPr/>
        </p:nvGrpSpPr>
        <p:grpSpPr>
          <a:xfrm>
            <a:off x="5663779" y="1324780"/>
            <a:ext cx="784124" cy="830437"/>
            <a:chOff x="2734379" y="4342226"/>
            <a:chExt cx="1045498" cy="1107250"/>
          </a:xfrm>
        </p:grpSpPr>
        <p:sp>
          <p:nvSpPr>
            <p:cNvPr id="39" name="文本框 38"/>
            <p:cNvSpPr txBox="1"/>
            <p:nvPr/>
          </p:nvSpPr>
          <p:spPr>
            <a:xfrm>
              <a:off x="2734379" y="4342226"/>
              <a:ext cx="1031437" cy="861775"/>
            </a:xfrm>
            <a:prstGeom prst="rect">
              <a:avLst/>
            </a:prstGeom>
            <a:noFill/>
          </p:spPr>
          <p:txBody>
            <a:bodyPr wrap="square" rtlCol="0">
              <a:spAutoFit/>
            </a:bodyPr>
            <a:lstStyle/>
            <a:p>
              <a:pPr algn="ctr"/>
              <a:r>
                <a:rPr lang="en-US" altLang="zh-CN" sz="3600" dirty="0">
                  <a:solidFill>
                    <a:srgbClr val="653C76"/>
                  </a:solidFill>
                  <a:latin typeface="Impact" panose="020B0806030902050204" pitchFamily="34" charset="0"/>
                </a:rPr>
                <a:t>04</a:t>
              </a:r>
              <a:endParaRPr lang="zh-CN" altLang="en-US" sz="3600" dirty="0">
                <a:solidFill>
                  <a:srgbClr val="653C76"/>
                </a:solidFill>
                <a:latin typeface="Impact" panose="020B0806030902050204" pitchFamily="34" charset="0"/>
              </a:endParaRPr>
            </a:p>
          </p:txBody>
        </p:sp>
        <p:sp>
          <p:nvSpPr>
            <p:cNvPr id="40" name="文本框 39"/>
            <p:cNvSpPr txBox="1"/>
            <p:nvPr/>
          </p:nvSpPr>
          <p:spPr>
            <a:xfrm>
              <a:off x="2738818" y="4957033"/>
              <a:ext cx="1041059" cy="492443"/>
            </a:xfrm>
            <a:prstGeom prst="rect">
              <a:avLst/>
            </a:prstGeom>
            <a:noFill/>
          </p:spPr>
          <p:txBody>
            <a:bodyPr wrap="square" rtlCol="0">
              <a:spAutoFit/>
            </a:bodyPr>
            <a:lstStyle/>
            <a:p>
              <a:pPr algn="ctr"/>
              <a:r>
                <a:rPr lang="en-US" altLang="zh-CN" dirty="0">
                  <a:solidFill>
                    <a:srgbClr val="653C76"/>
                  </a:solidFill>
                  <a:latin typeface="时尚中黑简体" panose="01010104010101010101" pitchFamily="2" charset="-122"/>
                  <a:ea typeface="时尚中黑简体" panose="01010104010101010101" pitchFamily="2" charset="-122"/>
                </a:rPr>
                <a:t>STEP</a:t>
              </a:r>
              <a:endParaRPr lang="zh-CN" altLang="en-US" dirty="0">
                <a:solidFill>
                  <a:srgbClr val="653C76"/>
                </a:solidFill>
                <a:latin typeface="时尚中黑简体" panose="01010104010101010101" pitchFamily="2" charset="-122"/>
                <a:ea typeface="时尚中黑简体" panose="01010104010101010101" pitchFamily="2" charset="-122"/>
              </a:endParaRPr>
            </a:p>
          </p:txBody>
        </p:sp>
      </p:grpSp>
      <p:grpSp>
        <p:nvGrpSpPr>
          <p:cNvPr id="44" name="组合 43"/>
          <p:cNvGrpSpPr/>
          <p:nvPr/>
        </p:nvGrpSpPr>
        <p:grpSpPr>
          <a:xfrm flipH="1" flipV="1">
            <a:off x="3934729" y="617080"/>
            <a:ext cx="1829015" cy="549357"/>
            <a:chOff x="5246304" y="4593021"/>
            <a:chExt cx="2438687" cy="732476"/>
          </a:xfrm>
        </p:grpSpPr>
        <p:sp>
          <p:nvSpPr>
            <p:cNvPr id="45" name="椭圆 44"/>
            <p:cNvSpPr/>
            <p:nvPr/>
          </p:nvSpPr>
          <p:spPr>
            <a:xfrm>
              <a:off x="5246304" y="4593021"/>
              <a:ext cx="118623" cy="11862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任意多边形 45"/>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5" name="组合 54"/>
          <p:cNvGrpSpPr/>
          <p:nvPr/>
        </p:nvGrpSpPr>
        <p:grpSpPr>
          <a:xfrm flipH="1" flipV="1">
            <a:off x="2738057" y="1319567"/>
            <a:ext cx="1829015" cy="549357"/>
            <a:chOff x="5246304" y="4593021"/>
            <a:chExt cx="2438687" cy="732476"/>
          </a:xfrm>
        </p:grpSpPr>
        <p:sp>
          <p:nvSpPr>
            <p:cNvPr id="56" name="椭圆 55"/>
            <p:cNvSpPr/>
            <p:nvPr/>
          </p:nvSpPr>
          <p:spPr>
            <a:xfrm>
              <a:off x="5246304" y="4593021"/>
              <a:ext cx="118623" cy="11862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7" name="任意多边形 56"/>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3" name="Group 27"/>
          <p:cNvGrpSpPr>
            <a:grpSpLocks noChangeAspect="1"/>
          </p:cNvGrpSpPr>
          <p:nvPr/>
        </p:nvGrpSpPr>
        <p:grpSpPr bwMode="auto">
          <a:xfrm>
            <a:off x="4466876" y="3305332"/>
            <a:ext cx="207216" cy="227600"/>
            <a:chOff x="3811" y="2125"/>
            <a:chExt cx="61" cy="67"/>
          </a:xfrm>
          <a:solidFill>
            <a:srgbClr val="01ACBE"/>
          </a:solidFill>
          <a:effectLst/>
        </p:grpSpPr>
        <p:sp>
          <p:nvSpPr>
            <p:cNvPr id="64" name="Freeform 28"/>
            <p:cNvSpPr>
              <a:spLocks noEditPoints="1"/>
            </p:cNvSpPr>
            <p:nvPr/>
          </p:nvSpPr>
          <p:spPr bwMode="auto">
            <a:xfrm>
              <a:off x="3811" y="2125"/>
              <a:ext cx="61" cy="67"/>
            </a:xfrm>
            <a:custGeom>
              <a:avLst/>
              <a:gdLst>
                <a:gd name="T0" fmla="*/ 20 w 23"/>
                <a:gd name="T1" fmla="*/ 14 h 25"/>
                <a:gd name="T2" fmla="*/ 18 w 23"/>
                <a:gd name="T3" fmla="*/ 20 h 25"/>
                <a:gd name="T4" fmla="*/ 17 w 23"/>
                <a:gd name="T5" fmla="*/ 16 h 25"/>
                <a:gd name="T6" fmla="*/ 15 w 23"/>
                <a:gd name="T7" fmla="*/ 15 h 25"/>
                <a:gd name="T8" fmla="*/ 15 w 23"/>
                <a:gd name="T9" fmla="*/ 15 h 25"/>
                <a:gd name="T10" fmla="*/ 14 w 23"/>
                <a:gd name="T11" fmla="*/ 15 h 25"/>
                <a:gd name="T12" fmla="*/ 13 w 23"/>
                <a:gd name="T13" fmla="*/ 17 h 25"/>
                <a:gd name="T14" fmla="*/ 12 w 23"/>
                <a:gd name="T15" fmla="*/ 18 h 25"/>
                <a:gd name="T16" fmla="*/ 12 w 23"/>
                <a:gd name="T17" fmla="*/ 15 h 25"/>
                <a:gd name="T18" fmla="*/ 12 w 23"/>
                <a:gd name="T19" fmla="*/ 15 h 25"/>
                <a:gd name="T20" fmla="*/ 12 w 23"/>
                <a:gd name="T21" fmla="*/ 15 h 25"/>
                <a:gd name="T22" fmla="*/ 11 w 23"/>
                <a:gd name="T23" fmla="*/ 15 h 25"/>
                <a:gd name="T24" fmla="*/ 11 w 23"/>
                <a:gd name="T25" fmla="*/ 15 h 25"/>
                <a:gd name="T26" fmla="*/ 11 w 23"/>
                <a:gd name="T27" fmla="*/ 18 h 25"/>
                <a:gd name="T28" fmla="*/ 11 w 23"/>
                <a:gd name="T29" fmla="*/ 17 h 25"/>
                <a:gd name="T30" fmla="*/ 10 w 23"/>
                <a:gd name="T31" fmla="*/ 15 h 25"/>
                <a:gd name="T32" fmla="*/ 8 w 23"/>
                <a:gd name="T33" fmla="*/ 15 h 25"/>
                <a:gd name="T34" fmla="*/ 8 w 23"/>
                <a:gd name="T35" fmla="*/ 15 h 25"/>
                <a:gd name="T36" fmla="*/ 6 w 23"/>
                <a:gd name="T37" fmla="*/ 16 h 25"/>
                <a:gd name="T38" fmla="*/ 5 w 23"/>
                <a:gd name="T39" fmla="*/ 20 h 25"/>
                <a:gd name="T40" fmla="*/ 3 w 23"/>
                <a:gd name="T41" fmla="*/ 14 h 25"/>
                <a:gd name="T42" fmla="*/ 12 w 23"/>
                <a:gd name="T43" fmla="*/ 5 h 25"/>
                <a:gd name="T44" fmla="*/ 12 w 23"/>
                <a:gd name="T45" fmla="*/ 6 h 25"/>
                <a:gd name="T46" fmla="*/ 13 w 23"/>
                <a:gd name="T47" fmla="*/ 7 h 25"/>
                <a:gd name="T48" fmla="*/ 14 w 23"/>
                <a:gd name="T49" fmla="*/ 6 h 25"/>
                <a:gd name="T50" fmla="*/ 16 w 23"/>
                <a:gd name="T51" fmla="*/ 5 h 25"/>
                <a:gd name="T52" fmla="*/ 17 w 23"/>
                <a:gd name="T53" fmla="*/ 4 h 25"/>
                <a:gd name="T54" fmla="*/ 17 w 23"/>
                <a:gd name="T55" fmla="*/ 3 h 25"/>
                <a:gd name="T56" fmla="*/ 16 w 23"/>
                <a:gd name="T57" fmla="*/ 2 h 25"/>
                <a:gd name="T58" fmla="*/ 14 w 23"/>
                <a:gd name="T59" fmla="*/ 1 h 25"/>
                <a:gd name="T60" fmla="*/ 13 w 23"/>
                <a:gd name="T61" fmla="*/ 0 h 25"/>
                <a:gd name="T62" fmla="*/ 12 w 23"/>
                <a:gd name="T63" fmla="*/ 1 h 25"/>
                <a:gd name="T64" fmla="*/ 12 w 23"/>
                <a:gd name="T65" fmla="*/ 2 h 25"/>
                <a:gd name="T66" fmla="*/ 0 w 23"/>
                <a:gd name="T67" fmla="*/ 14 h 25"/>
                <a:gd name="T68" fmla="*/ 12 w 23"/>
                <a:gd name="T69" fmla="*/ 25 h 25"/>
                <a:gd name="T70" fmla="*/ 23 w 23"/>
                <a:gd name="T71" fmla="*/ 14 h 25"/>
                <a:gd name="T72" fmla="*/ 20 w 23"/>
                <a:gd name="T73" fmla="*/ 14 h 25"/>
                <a:gd name="T74" fmla="*/ 15 w 23"/>
                <a:gd name="T75" fmla="*/ 18 h 25"/>
                <a:gd name="T76" fmla="*/ 15 w 23"/>
                <a:gd name="T77" fmla="*/ 18 h 25"/>
                <a:gd name="T78" fmla="*/ 15 w 23"/>
                <a:gd name="T79" fmla="*/ 22 h 25"/>
                <a:gd name="T80" fmla="*/ 15 w 23"/>
                <a:gd name="T81" fmla="*/ 22 h 25"/>
                <a:gd name="T82" fmla="*/ 15 w 23"/>
                <a:gd name="T83" fmla="*/ 18 h 25"/>
                <a:gd name="T84" fmla="*/ 15 w 23"/>
                <a:gd name="T85" fmla="*/ 18 h 25"/>
                <a:gd name="T86" fmla="*/ 8 w 23"/>
                <a:gd name="T87" fmla="*/ 18 h 25"/>
                <a:gd name="T88" fmla="*/ 8 w 23"/>
                <a:gd name="T89" fmla="*/ 22 h 25"/>
                <a:gd name="T90" fmla="*/ 7 w 23"/>
                <a:gd name="T91" fmla="*/ 21 h 25"/>
                <a:gd name="T92" fmla="*/ 8 w 23"/>
                <a:gd name="T93" fmla="*/ 18 h 25"/>
                <a:gd name="T94" fmla="*/ 8 w 23"/>
                <a:gd name="T95"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 h="25">
                  <a:moveTo>
                    <a:pt x="20" y="14"/>
                  </a:moveTo>
                  <a:cubicBezTo>
                    <a:pt x="20" y="16"/>
                    <a:pt x="19" y="19"/>
                    <a:pt x="18" y="20"/>
                  </a:cubicBezTo>
                  <a:cubicBezTo>
                    <a:pt x="17" y="18"/>
                    <a:pt x="17" y="17"/>
                    <a:pt x="17" y="16"/>
                  </a:cubicBezTo>
                  <a:cubicBezTo>
                    <a:pt x="17" y="15"/>
                    <a:pt x="16" y="15"/>
                    <a:pt x="15" y="15"/>
                  </a:cubicBezTo>
                  <a:cubicBezTo>
                    <a:pt x="15" y="15"/>
                    <a:pt x="15" y="15"/>
                    <a:pt x="15" y="15"/>
                  </a:cubicBezTo>
                  <a:cubicBezTo>
                    <a:pt x="14" y="15"/>
                    <a:pt x="14" y="15"/>
                    <a:pt x="14" y="15"/>
                  </a:cubicBezTo>
                  <a:cubicBezTo>
                    <a:pt x="13" y="17"/>
                    <a:pt x="13" y="17"/>
                    <a:pt x="13" y="17"/>
                  </a:cubicBezTo>
                  <a:cubicBezTo>
                    <a:pt x="12" y="18"/>
                    <a:pt x="12" y="18"/>
                    <a:pt x="12" y="18"/>
                  </a:cubicBezTo>
                  <a:cubicBezTo>
                    <a:pt x="12" y="15"/>
                    <a:pt x="12" y="15"/>
                    <a:pt x="12" y="15"/>
                  </a:cubicBezTo>
                  <a:cubicBezTo>
                    <a:pt x="12" y="15"/>
                    <a:pt x="12" y="15"/>
                    <a:pt x="12" y="15"/>
                  </a:cubicBezTo>
                  <a:cubicBezTo>
                    <a:pt x="12" y="15"/>
                    <a:pt x="12" y="15"/>
                    <a:pt x="12" y="15"/>
                  </a:cubicBezTo>
                  <a:cubicBezTo>
                    <a:pt x="11" y="15"/>
                    <a:pt x="11" y="15"/>
                    <a:pt x="11" y="15"/>
                  </a:cubicBezTo>
                  <a:cubicBezTo>
                    <a:pt x="11" y="15"/>
                    <a:pt x="11" y="15"/>
                    <a:pt x="11" y="15"/>
                  </a:cubicBezTo>
                  <a:cubicBezTo>
                    <a:pt x="11" y="18"/>
                    <a:pt x="11" y="18"/>
                    <a:pt x="11" y="18"/>
                  </a:cubicBezTo>
                  <a:cubicBezTo>
                    <a:pt x="11" y="17"/>
                    <a:pt x="11" y="17"/>
                    <a:pt x="11" y="17"/>
                  </a:cubicBezTo>
                  <a:cubicBezTo>
                    <a:pt x="10" y="15"/>
                    <a:pt x="10" y="15"/>
                    <a:pt x="10" y="15"/>
                  </a:cubicBezTo>
                  <a:cubicBezTo>
                    <a:pt x="8" y="15"/>
                    <a:pt x="8" y="15"/>
                    <a:pt x="8" y="15"/>
                  </a:cubicBezTo>
                  <a:cubicBezTo>
                    <a:pt x="8" y="15"/>
                    <a:pt x="8" y="15"/>
                    <a:pt x="8" y="15"/>
                  </a:cubicBezTo>
                  <a:cubicBezTo>
                    <a:pt x="7" y="15"/>
                    <a:pt x="6" y="15"/>
                    <a:pt x="6" y="16"/>
                  </a:cubicBezTo>
                  <a:cubicBezTo>
                    <a:pt x="6" y="17"/>
                    <a:pt x="5" y="18"/>
                    <a:pt x="5" y="20"/>
                  </a:cubicBezTo>
                  <a:cubicBezTo>
                    <a:pt x="4" y="18"/>
                    <a:pt x="3" y="16"/>
                    <a:pt x="3" y="14"/>
                  </a:cubicBezTo>
                  <a:cubicBezTo>
                    <a:pt x="3" y="9"/>
                    <a:pt x="7" y="5"/>
                    <a:pt x="12" y="5"/>
                  </a:cubicBezTo>
                  <a:cubicBezTo>
                    <a:pt x="12" y="6"/>
                    <a:pt x="12" y="6"/>
                    <a:pt x="12" y="6"/>
                  </a:cubicBezTo>
                  <a:cubicBezTo>
                    <a:pt x="12" y="7"/>
                    <a:pt x="12" y="7"/>
                    <a:pt x="13" y="7"/>
                  </a:cubicBezTo>
                  <a:cubicBezTo>
                    <a:pt x="14" y="6"/>
                    <a:pt x="14" y="6"/>
                    <a:pt x="14" y="6"/>
                  </a:cubicBezTo>
                  <a:cubicBezTo>
                    <a:pt x="15" y="6"/>
                    <a:pt x="16" y="5"/>
                    <a:pt x="16" y="5"/>
                  </a:cubicBezTo>
                  <a:cubicBezTo>
                    <a:pt x="17" y="4"/>
                    <a:pt x="17" y="4"/>
                    <a:pt x="17" y="4"/>
                  </a:cubicBezTo>
                  <a:cubicBezTo>
                    <a:pt x="18" y="4"/>
                    <a:pt x="18" y="3"/>
                    <a:pt x="17" y="3"/>
                  </a:cubicBezTo>
                  <a:cubicBezTo>
                    <a:pt x="16" y="2"/>
                    <a:pt x="16" y="2"/>
                    <a:pt x="16" y="2"/>
                  </a:cubicBezTo>
                  <a:cubicBezTo>
                    <a:pt x="16" y="2"/>
                    <a:pt x="15" y="1"/>
                    <a:pt x="14" y="1"/>
                  </a:cubicBezTo>
                  <a:cubicBezTo>
                    <a:pt x="13" y="0"/>
                    <a:pt x="13" y="0"/>
                    <a:pt x="13" y="0"/>
                  </a:cubicBezTo>
                  <a:cubicBezTo>
                    <a:pt x="12" y="0"/>
                    <a:pt x="12" y="0"/>
                    <a:pt x="12" y="1"/>
                  </a:cubicBezTo>
                  <a:cubicBezTo>
                    <a:pt x="12" y="2"/>
                    <a:pt x="12" y="2"/>
                    <a:pt x="12" y="2"/>
                  </a:cubicBezTo>
                  <a:cubicBezTo>
                    <a:pt x="5" y="2"/>
                    <a:pt x="0" y="7"/>
                    <a:pt x="0" y="14"/>
                  </a:cubicBezTo>
                  <a:cubicBezTo>
                    <a:pt x="0" y="20"/>
                    <a:pt x="5" y="25"/>
                    <a:pt x="12" y="25"/>
                  </a:cubicBezTo>
                  <a:cubicBezTo>
                    <a:pt x="18" y="25"/>
                    <a:pt x="23" y="20"/>
                    <a:pt x="23" y="14"/>
                  </a:cubicBezTo>
                  <a:lnTo>
                    <a:pt x="20" y="14"/>
                  </a:lnTo>
                  <a:close/>
                  <a:moveTo>
                    <a:pt x="15" y="18"/>
                  </a:moveTo>
                  <a:cubicBezTo>
                    <a:pt x="15" y="18"/>
                    <a:pt x="15" y="18"/>
                    <a:pt x="15" y="18"/>
                  </a:cubicBezTo>
                  <a:cubicBezTo>
                    <a:pt x="15" y="22"/>
                    <a:pt x="15" y="22"/>
                    <a:pt x="15" y="22"/>
                  </a:cubicBezTo>
                  <a:cubicBezTo>
                    <a:pt x="15" y="22"/>
                    <a:pt x="15" y="22"/>
                    <a:pt x="15" y="22"/>
                  </a:cubicBezTo>
                  <a:cubicBezTo>
                    <a:pt x="15" y="18"/>
                    <a:pt x="15" y="18"/>
                    <a:pt x="15" y="18"/>
                  </a:cubicBezTo>
                  <a:cubicBezTo>
                    <a:pt x="15" y="18"/>
                    <a:pt x="15" y="18"/>
                    <a:pt x="15" y="18"/>
                  </a:cubicBezTo>
                  <a:close/>
                  <a:moveTo>
                    <a:pt x="8" y="18"/>
                  </a:moveTo>
                  <a:cubicBezTo>
                    <a:pt x="8" y="22"/>
                    <a:pt x="8" y="22"/>
                    <a:pt x="8" y="22"/>
                  </a:cubicBezTo>
                  <a:cubicBezTo>
                    <a:pt x="8" y="21"/>
                    <a:pt x="8" y="21"/>
                    <a:pt x="7" y="21"/>
                  </a:cubicBezTo>
                  <a:cubicBezTo>
                    <a:pt x="8" y="18"/>
                    <a:pt x="8" y="18"/>
                    <a:pt x="8" y="18"/>
                  </a:cubicBezTo>
                  <a:cubicBezTo>
                    <a:pt x="8" y="18"/>
                    <a:pt x="8" y="18"/>
                    <a:pt x="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5" name="Oval 29"/>
            <p:cNvSpPr>
              <a:spLocks noChangeArrowheads="1"/>
            </p:cNvSpPr>
            <p:nvPr/>
          </p:nvSpPr>
          <p:spPr bwMode="auto">
            <a:xfrm>
              <a:off x="3835" y="2149"/>
              <a:ext cx="13" cy="1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66" name="Group 32"/>
          <p:cNvGrpSpPr>
            <a:grpSpLocks noChangeAspect="1"/>
          </p:cNvGrpSpPr>
          <p:nvPr/>
        </p:nvGrpSpPr>
        <p:grpSpPr bwMode="auto">
          <a:xfrm>
            <a:off x="2716593" y="1367893"/>
            <a:ext cx="265586" cy="172940"/>
            <a:chOff x="3798" y="2129"/>
            <a:chExt cx="86" cy="56"/>
          </a:xfrm>
          <a:solidFill>
            <a:srgbClr val="E87071"/>
          </a:solidFill>
          <a:effectLst/>
        </p:grpSpPr>
        <p:sp>
          <p:nvSpPr>
            <p:cNvPr id="67" name="Freeform 33"/>
            <p:cNvSpPr/>
            <p:nvPr/>
          </p:nvSpPr>
          <p:spPr bwMode="auto">
            <a:xfrm>
              <a:off x="3798" y="2129"/>
              <a:ext cx="86" cy="51"/>
            </a:xfrm>
            <a:custGeom>
              <a:avLst/>
              <a:gdLst>
                <a:gd name="T0" fmla="*/ 32 w 33"/>
                <a:gd name="T1" fmla="*/ 3 h 19"/>
                <a:gd name="T2" fmla="*/ 32 w 33"/>
                <a:gd name="T3" fmla="*/ 3 h 19"/>
                <a:gd name="T4" fmla="*/ 32 w 33"/>
                <a:gd name="T5" fmla="*/ 1 h 19"/>
                <a:gd name="T6" fmla="*/ 32 w 33"/>
                <a:gd name="T7" fmla="*/ 1 h 19"/>
                <a:gd name="T8" fmla="*/ 32 w 33"/>
                <a:gd name="T9" fmla="*/ 0 h 19"/>
                <a:gd name="T10" fmla="*/ 32 w 33"/>
                <a:gd name="T11" fmla="*/ 0 h 19"/>
                <a:gd name="T12" fmla="*/ 30 w 33"/>
                <a:gd name="T13" fmla="*/ 1 h 19"/>
                <a:gd name="T14" fmla="*/ 29 w 33"/>
                <a:gd name="T15" fmla="*/ 1 h 19"/>
                <a:gd name="T16" fmla="*/ 29 w 33"/>
                <a:gd name="T17" fmla="*/ 2 h 19"/>
                <a:gd name="T18" fmla="*/ 29 w 33"/>
                <a:gd name="T19" fmla="*/ 2 h 19"/>
                <a:gd name="T20" fmla="*/ 30 w 33"/>
                <a:gd name="T21" fmla="*/ 2 h 19"/>
                <a:gd name="T22" fmla="*/ 20 w 33"/>
                <a:gd name="T23" fmla="*/ 11 h 19"/>
                <a:gd name="T24" fmla="*/ 15 w 33"/>
                <a:gd name="T25" fmla="*/ 5 h 19"/>
                <a:gd name="T26" fmla="*/ 0 w 33"/>
                <a:gd name="T27" fmla="*/ 19 h 19"/>
                <a:gd name="T28" fmla="*/ 0 w 33"/>
                <a:gd name="T29" fmla="*/ 19 h 19"/>
                <a:gd name="T30" fmla="*/ 14 w 33"/>
                <a:gd name="T31" fmla="*/ 6 h 19"/>
                <a:gd name="T32" fmla="*/ 20 w 33"/>
                <a:gd name="T33" fmla="*/ 12 h 19"/>
                <a:gd name="T34" fmla="*/ 30 w 33"/>
                <a:gd name="T35" fmla="*/ 3 h 19"/>
                <a:gd name="T36" fmla="*/ 31 w 33"/>
                <a:gd name="T37" fmla="*/ 3 h 19"/>
                <a:gd name="T38" fmla="*/ 31 w 33"/>
                <a:gd name="T39" fmla="*/ 4 h 19"/>
                <a:gd name="T40" fmla="*/ 32 w 33"/>
                <a:gd name="T4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19">
                  <a:moveTo>
                    <a:pt x="32" y="3"/>
                  </a:moveTo>
                  <a:cubicBezTo>
                    <a:pt x="32" y="3"/>
                    <a:pt x="32" y="3"/>
                    <a:pt x="32" y="3"/>
                  </a:cubicBezTo>
                  <a:cubicBezTo>
                    <a:pt x="32" y="3"/>
                    <a:pt x="32" y="2"/>
                    <a:pt x="32" y="1"/>
                  </a:cubicBezTo>
                  <a:cubicBezTo>
                    <a:pt x="32" y="1"/>
                    <a:pt x="32" y="1"/>
                    <a:pt x="32" y="1"/>
                  </a:cubicBezTo>
                  <a:cubicBezTo>
                    <a:pt x="33" y="0"/>
                    <a:pt x="32" y="0"/>
                    <a:pt x="32" y="0"/>
                  </a:cubicBezTo>
                  <a:cubicBezTo>
                    <a:pt x="32" y="0"/>
                    <a:pt x="32" y="0"/>
                    <a:pt x="32" y="0"/>
                  </a:cubicBezTo>
                  <a:cubicBezTo>
                    <a:pt x="31" y="0"/>
                    <a:pt x="30" y="1"/>
                    <a:pt x="30" y="1"/>
                  </a:cubicBezTo>
                  <a:cubicBezTo>
                    <a:pt x="29" y="1"/>
                    <a:pt x="29" y="1"/>
                    <a:pt x="29" y="1"/>
                  </a:cubicBezTo>
                  <a:cubicBezTo>
                    <a:pt x="29" y="1"/>
                    <a:pt x="29" y="1"/>
                    <a:pt x="29" y="2"/>
                  </a:cubicBezTo>
                  <a:cubicBezTo>
                    <a:pt x="29" y="2"/>
                    <a:pt x="29" y="2"/>
                    <a:pt x="29" y="2"/>
                  </a:cubicBezTo>
                  <a:cubicBezTo>
                    <a:pt x="29" y="2"/>
                    <a:pt x="29" y="2"/>
                    <a:pt x="30" y="2"/>
                  </a:cubicBezTo>
                  <a:cubicBezTo>
                    <a:pt x="20" y="11"/>
                    <a:pt x="20" y="11"/>
                    <a:pt x="20" y="11"/>
                  </a:cubicBezTo>
                  <a:cubicBezTo>
                    <a:pt x="15" y="5"/>
                    <a:pt x="15" y="5"/>
                    <a:pt x="15" y="5"/>
                  </a:cubicBezTo>
                  <a:cubicBezTo>
                    <a:pt x="0" y="19"/>
                    <a:pt x="0" y="19"/>
                    <a:pt x="0" y="19"/>
                  </a:cubicBezTo>
                  <a:cubicBezTo>
                    <a:pt x="0" y="19"/>
                    <a:pt x="0" y="19"/>
                    <a:pt x="0" y="19"/>
                  </a:cubicBezTo>
                  <a:cubicBezTo>
                    <a:pt x="14" y="6"/>
                    <a:pt x="14" y="6"/>
                    <a:pt x="14" y="6"/>
                  </a:cubicBezTo>
                  <a:cubicBezTo>
                    <a:pt x="20" y="12"/>
                    <a:pt x="20" y="12"/>
                    <a:pt x="20" y="12"/>
                  </a:cubicBezTo>
                  <a:cubicBezTo>
                    <a:pt x="30" y="3"/>
                    <a:pt x="30" y="3"/>
                    <a:pt x="30" y="3"/>
                  </a:cubicBezTo>
                  <a:cubicBezTo>
                    <a:pt x="30" y="3"/>
                    <a:pt x="30" y="3"/>
                    <a:pt x="31" y="3"/>
                  </a:cubicBezTo>
                  <a:cubicBezTo>
                    <a:pt x="31" y="4"/>
                    <a:pt x="31" y="4"/>
                    <a:pt x="31" y="4"/>
                  </a:cubicBezTo>
                  <a:cubicBezTo>
                    <a:pt x="31" y="4"/>
                    <a:pt x="32" y="4"/>
                    <a:pt x="3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8" name="Freeform 34"/>
            <p:cNvSpPr/>
            <p:nvPr/>
          </p:nvSpPr>
          <p:spPr bwMode="auto">
            <a:xfrm>
              <a:off x="3866" y="2140"/>
              <a:ext cx="8" cy="45"/>
            </a:xfrm>
            <a:custGeom>
              <a:avLst/>
              <a:gdLst>
                <a:gd name="T0" fmla="*/ 0 w 8"/>
                <a:gd name="T1" fmla="*/ 11 h 45"/>
                <a:gd name="T2" fmla="*/ 0 w 8"/>
                <a:gd name="T3" fmla="*/ 45 h 45"/>
                <a:gd name="T4" fmla="*/ 8 w 8"/>
                <a:gd name="T5" fmla="*/ 45 h 45"/>
                <a:gd name="T6" fmla="*/ 8 w 8"/>
                <a:gd name="T7" fmla="*/ 0 h 45"/>
                <a:gd name="T8" fmla="*/ 0 w 8"/>
                <a:gd name="T9" fmla="*/ 11 h 45"/>
              </a:gdLst>
              <a:ahLst/>
              <a:cxnLst>
                <a:cxn ang="0">
                  <a:pos x="T0" y="T1"/>
                </a:cxn>
                <a:cxn ang="0">
                  <a:pos x="T2" y="T3"/>
                </a:cxn>
                <a:cxn ang="0">
                  <a:pos x="T4" y="T5"/>
                </a:cxn>
                <a:cxn ang="0">
                  <a:pos x="T6" y="T7"/>
                </a:cxn>
                <a:cxn ang="0">
                  <a:pos x="T8" y="T9"/>
                </a:cxn>
              </a:cxnLst>
              <a:rect l="0" t="0" r="r" b="b"/>
              <a:pathLst>
                <a:path w="8" h="45">
                  <a:moveTo>
                    <a:pt x="0" y="11"/>
                  </a:moveTo>
                  <a:lnTo>
                    <a:pt x="0" y="45"/>
                  </a:lnTo>
                  <a:lnTo>
                    <a:pt x="8" y="45"/>
                  </a:lnTo>
                  <a:lnTo>
                    <a:pt x="8" y="0"/>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9" name="Freeform 35"/>
            <p:cNvSpPr/>
            <p:nvPr/>
          </p:nvSpPr>
          <p:spPr bwMode="auto">
            <a:xfrm>
              <a:off x="3853" y="2153"/>
              <a:ext cx="8" cy="32"/>
            </a:xfrm>
            <a:custGeom>
              <a:avLst/>
              <a:gdLst>
                <a:gd name="T0" fmla="*/ 0 w 8"/>
                <a:gd name="T1" fmla="*/ 8 h 32"/>
                <a:gd name="T2" fmla="*/ 0 w 8"/>
                <a:gd name="T3" fmla="*/ 32 h 32"/>
                <a:gd name="T4" fmla="*/ 8 w 8"/>
                <a:gd name="T5" fmla="*/ 32 h 32"/>
                <a:gd name="T6" fmla="*/ 8 w 8"/>
                <a:gd name="T7" fmla="*/ 0 h 32"/>
                <a:gd name="T8" fmla="*/ 0 w 8"/>
                <a:gd name="T9" fmla="*/ 8 h 32"/>
              </a:gdLst>
              <a:ahLst/>
              <a:cxnLst>
                <a:cxn ang="0">
                  <a:pos x="T0" y="T1"/>
                </a:cxn>
                <a:cxn ang="0">
                  <a:pos x="T2" y="T3"/>
                </a:cxn>
                <a:cxn ang="0">
                  <a:pos x="T4" y="T5"/>
                </a:cxn>
                <a:cxn ang="0">
                  <a:pos x="T6" y="T7"/>
                </a:cxn>
                <a:cxn ang="0">
                  <a:pos x="T8" y="T9"/>
                </a:cxn>
              </a:cxnLst>
              <a:rect l="0" t="0" r="r" b="b"/>
              <a:pathLst>
                <a:path w="8" h="32">
                  <a:moveTo>
                    <a:pt x="0" y="8"/>
                  </a:moveTo>
                  <a:lnTo>
                    <a:pt x="0" y="32"/>
                  </a:lnTo>
                  <a:lnTo>
                    <a:pt x="8" y="32"/>
                  </a:lnTo>
                  <a:lnTo>
                    <a:pt x="8"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0" name="Freeform 36"/>
            <p:cNvSpPr/>
            <p:nvPr/>
          </p:nvSpPr>
          <p:spPr bwMode="auto">
            <a:xfrm>
              <a:off x="3840" y="2153"/>
              <a:ext cx="8" cy="32"/>
            </a:xfrm>
            <a:custGeom>
              <a:avLst/>
              <a:gdLst>
                <a:gd name="T0" fmla="*/ 0 w 8"/>
                <a:gd name="T1" fmla="*/ 0 h 32"/>
                <a:gd name="T2" fmla="*/ 0 w 8"/>
                <a:gd name="T3" fmla="*/ 32 h 32"/>
                <a:gd name="T4" fmla="*/ 8 w 8"/>
                <a:gd name="T5" fmla="*/ 32 h 32"/>
                <a:gd name="T6" fmla="*/ 8 w 8"/>
                <a:gd name="T7" fmla="*/ 8 h 32"/>
                <a:gd name="T8" fmla="*/ 0 w 8"/>
                <a:gd name="T9" fmla="*/ 0 h 32"/>
              </a:gdLst>
              <a:ahLst/>
              <a:cxnLst>
                <a:cxn ang="0">
                  <a:pos x="T0" y="T1"/>
                </a:cxn>
                <a:cxn ang="0">
                  <a:pos x="T2" y="T3"/>
                </a:cxn>
                <a:cxn ang="0">
                  <a:pos x="T4" y="T5"/>
                </a:cxn>
                <a:cxn ang="0">
                  <a:pos x="T6" y="T7"/>
                </a:cxn>
                <a:cxn ang="0">
                  <a:pos x="T8" y="T9"/>
                </a:cxn>
              </a:cxnLst>
              <a:rect l="0" t="0" r="r" b="b"/>
              <a:pathLst>
                <a:path w="8" h="32">
                  <a:moveTo>
                    <a:pt x="0" y="0"/>
                  </a:moveTo>
                  <a:lnTo>
                    <a:pt x="0" y="32"/>
                  </a:lnTo>
                  <a:lnTo>
                    <a:pt x="8" y="32"/>
                  </a:lnTo>
                  <a:lnTo>
                    <a:pt x="8" y="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1" name="Freeform 37"/>
            <p:cNvSpPr/>
            <p:nvPr/>
          </p:nvSpPr>
          <p:spPr bwMode="auto">
            <a:xfrm>
              <a:off x="3827" y="2148"/>
              <a:ext cx="8" cy="37"/>
            </a:xfrm>
            <a:custGeom>
              <a:avLst/>
              <a:gdLst>
                <a:gd name="T0" fmla="*/ 8 w 8"/>
                <a:gd name="T1" fmla="*/ 0 h 37"/>
                <a:gd name="T2" fmla="*/ 0 w 8"/>
                <a:gd name="T3" fmla="*/ 8 h 37"/>
                <a:gd name="T4" fmla="*/ 0 w 8"/>
                <a:gd name="T5" fmla="*/ 37 h 37"/>
                <a:gd name="T6" fmla="*/ 8 w 8"/>
                <a:gd name="T7" fmla="*/ 37 h 37"/>
                <a:gd name="T8" fmla="*/ 8 w 8"/>
                <a:gd name="T9" fmla="*/ 0 h 37"/>
                <a:gd name="T10" fmla="*/ 8 w 8"/>
                <a:gd name="T11" fmla="*/ 0 h 37"/>
              </a:gdLst>
              <a:ahLst/>
              <a:cxnLst>
                <a:cxn ang="0">
                  <a:pos x="T0" y="T1"/>
                </a:cxn>
                <a:cxn ang="0">
                  <a:pos x="T2" y="T3"/>
                </a:cxn>
                <a:cxn ang="0">
                  <a:pos x="T4" y="T5"/>
                </a:cxn>
                <a:cxn ang="0">
                  <a:pos x="T6" y="T7"/>
                </a:cxn>
                <a:cxn ang="0">
                  <a:pos x="T8" y="T9"/>
                </a:cxn>
                <a:cxn ang="0">
                  <a:pos x="T10" y="T11"/>
                </a:cxn>
              </a:cxnLst>
              <a:rect l="0" t="0" r="r" b="b"/>
              <a:pathLst>
                <a:path w="8" h="37">
                  <a:moveTo>
                    <a:pt x="8" y="0"/>
                  </a:moveTo>
                  <a:lnTo>
                    <a:pt x="0" y="8"/>
                  </a:lnTo>
                  <a:lnTo>
                    <a:pt x="0" y="37"/>
                  </a:lnTo>
                  <a:lnTo>
                    <a:pt x="8" y="37"/>
                  </a:lnTo>
                  <a:lnTo>
                    <a:pt x="8" y="0"/>
                  </a:ln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2" name="Freeform 38"/>
            <p:cNvSpPr/>
            <p:nvPr/>
          </p:nvSpPr>
          <p:spPr bwMode="auto">
            <a:xfrm>
              <a:off x="3814" y="2161"/>
              <a:ext cx="8" cy="24"/>
            </a:xfrm>
            <a:custGeom>
              <a:avLst/>
              <a:gdLst>
                <a:gd name="T0" fmla="*/ 0 w 8"/>
                <a:gd name="T1" fmla="*/ 8 h 24"/>
                <a:gd name="T2" fmla="*/ 0 w 8"/>
                <a:gd name="T3" fmla="*/ 24 h 24"/>
                <a:gd name="T4" fmla="*/ 8 w 8"/>
                <a:gd name="T5" fmla="*/ 24 h 24"/>
                <a:gd name="T6" fmla="*/ 8 w 8"/>
                <a:gd name="T7" fmla="*/ 0 h 24"/>
                <a:gd name="T8" fmla="*/ 0 w 8"/>
                <a:gd name="T9" fmla="*/ 8 h 24"/>
              </a:gdLst>
              <a:ahLst/>
              <a:cxnLst>
                <a:cxn ang="0">
                  <a:pos x="T0" y="T1"/>
                </a:cxn>
                <a:cxn ang="0">
                  <a:pos x="T2" y="T3"/>
                </a:cxn>
                <a:cxn ang="0">
                  <a:pos x="T4" y="T5"/>
                </a:cxn>
                <a:cxn ang="0">
                  <a:pos x="T6" y="T7"/>
                </a:cxn>
                <a:cxn ang="0">
                  <a:pos x="T8" y="T9"/>
                </a:cxn>
              </a:cxnLst>
              <a:rect l="0" t="0" r="r" b="b"/>
              <a:pathLst>
                <a:path w="8" h="24">
                  <a:moveTo>
                    <a:pt x="0" y="8"/>
                  </a:moveTo>
                  <a:lnTo>
                    <a:pt x="0" y="24"/>
                  </a:lnTo>
                  <a:lnTo>
                    <a:pt x="8" y="24"/>
                  </a:lnTo>
                  <a:lnTo>
                    <a:pt x="8"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3" name="Freeform 39"/>
            <p:cNvSpPr/>
            <p:nvPr/>
          </p:nvSpPr>
          <p:spPr bwMode="auto">
            <a:xfrm>
              <a:off x="3801" y="2172"/>
              <a:ext cx="8" cy="13"/>
            </a:xfrm>
            <a:custGeom>
              <a:avLst/>
              <a:gdLst>
                <a:gd name="T0" fmla="*/ 0 w 8"/>
                <a:gd name="T1" fmla="*/ 8 h 13"/>
                <a:gd name="T2" fmla="*/ 0 w 8"/>
                <a:gd name="T3" fmla="*/ 13 h 13"/>
                <a:gd name="T4" fmla="*/ 8 w 8"/>
                <a:gd name="T5" fmla="*/ 13 h 13"/>
                <a:gd name="T6" fmla="*/ 8 w 8"/>
                <a:gd name="T7" fmla="*/ 0 h 13"/>
                <a:gd name="T8" fmla="*/ 0 w 8"/>
                <a:gd name="T9" fmla="*/ 8 h 13"/>
              </a:gdLst>
              <a:ahLst/>
              <a:cxnLst>
                <a:cxn ang="0">
                  <a:pos x="T0" y="T1"/>
                </a:cxn>
                <a:cxn ang="0">
                  <a:pos x="T2" y="T3"/>
                </a:cxn>
                <a:cxn ang="0">
                  <a:pos x="T4" y="T5"/>
                </a:cxn>
                <a:cxn ang="0">
                  <a:pos x="T6" y="T7"/>
                </a:cxn>
                <a:cxn ang="0">
                  <a:pos x="T8" y="T9"/>
                </a:cxn>
              </a:cxnLst>
              <a:rect l="0" t="0" r="r" b="b"/>
              <a:pathLst>
                <a:path w="8" h="13">
                  <a:moveTo>
                    <a:pt x="0" y="8"/>
                  </a:moveTo>
                  <a:lnTo>
                    <a:pt x="0" y="13"/>
                  </a:lnTo>
                  <a:lnTo>
                    <a:pt x="8" y="13"/>
                  </a:lnTo>
                  <a:lnTo>
                    <a:pt x="8"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4" name="Freeform 40"/>
            <p:cNvSpPr/>
            <p:nvPr/>
          </p:nvSpPr>
          <p:spPr bwMode="auto">
            <a:xfrm>
              <a:off x="3798" y="2129"/>
              <a:ext cx="86" cy="51"/>
            </a:xfrm>
            <a:custGeom>
              <a:avLst/>
              <a:gdLst>
                <a:gd name="T0" fmla="*/ 32 w 33"/>
                <a:gd name="T1" fmla="*/ 3 h 19"/>
                <a:gd name="T2" fmla="*/ 32 w 33"/>
                <a:gd name="T3" fmla="*/ 3 h 19"/>
                <a:gd name="T4" fmla="*/ 32 w 33"/>
                <a:gd name="T5" fmla="*/ 1 h 19"/>
                <a:gd name="T6" fmla="*/ 32 w 33"/>
                <a:gd name="T7" fmla="*/ 1 h 19"/>
                <a:gd name="T8" fmla="*/ 32 w 33"/>
                <a:gd name="T9" fmla="*/ 0 h 19"/>
                <a:gd name="T10" fmla="*/ 32 w 33"/>
                <a:gd name="T11" fmla="*/ 0 h 19"/>
                <a:gd name="T12" fmla="*/ 30 w 33"/>
                <a:gd name="T13" fmla="*/ 1 h 19"/>
                <a:gd name="T14" fmla="*/ 29 w 33"/>
                <a:gd name="T15" fmla="*/ 1 h 19"/>
                <a:gd name="T16" fmla="*/ 29 w 33"/>
                <a:gd name="T17" fmla="*/ 2 h 19"/>
                <a:gd name="T18" fmla="*/ 29 w 33"/>
                <a:gd name="T19" fmla="*/ 2 h 19"/>
                <a:gd name="T20" fmla="*/ 30 w 33"/>
                <a:gd name="T21" fmla="*/ 2 h 19"/>
                <a:gd name="T22" fmla="*/ 20 w 33"/>
                <a:gd name="T23" fmla="*/ 11 h 19"/>
                <a:gd name="T24" fmla="*/ 15 w 33"/>
                <a:gd name="T25" fmla="*/ 5 h 19"/>
                <a:gd name="T26" fmla="*/ 0 w 33"/>
                <a:gd name="T27" fmla="*/ 19 h 19"/>
                <a:gd name="T28" fmla="*/ 0 w 33"/>
                <a:gd name="T29" fmla="*/ 19 h 19"/>
                <a:gd name="T30" fmla="*/ 14 w 33"/>
                <a:gd name="T31" fmla="*/ 6 h 19"/>
                <a:gd name="T32" fmla="*/ 20 w 33"/>
                <a:gd name="T33" fmla="*/ 12 h 19"/>
                <a:gd name="T34" fmla="*/ 30 w 33"/>
                <a:gd name="T35" fmla="*/ 3 h 19"/>
                <a:gd name="T36" fmla="*/ 31 w 33"/>
                <a:gd name="T37" fmla="*/ 3 h 19"/>
                <a:gd name="T38" fmla="*/ 31 w 33"/>
                <a:gd name="T39" fmla="*/ 4 h 19"/>
                <a:gd name="T40" fmla="*/ 32 w 33"/>
                <a:gd name="T4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19">
                  <a:moveTo>
                    <a:pt x="32" y="3"/>
                  </a:moveTo>
                  <a:cubicBezTo>
                    <a:pt x="32" y="3"/>
                    <a:pt x="32" y="3"/>
                    <a:pt x="32" y="3"/>
                  </a:cubicBezTo>
                  <a:cubicBezTo>
                    <a:pt x="32" y="3"/>
                    <a:pt x="32" y="2"/>
                    <a:pt x="32" y="1"/>
                  </a:cubicBezTo>
                  <a:cubicBezTo>
                    <a:pt x="32" y="1"/>
                    <a:pt x="32" y="1"/>
                    <a:pt x="32" y="1"/>
                  </a:cubicBezTo>
                  <a:cubicBezTo>
                    <a:pt x="33" y="0"/>
                    <a:pt x="32" y="0"/>
                    <a:pt x="32" y="0"/>
                  </a:cubicBezTo>
                  <a:cubicBezTo>
                    <a:pt x="32" y="0"/>
                    <a:pt x="32" y="0"/>
                    <a:pt x="32" y="0"/>
                  </a:cubicBezTo>
                  <a:cubicBezTo>
                    <a:pt x="31" y="0"/>
                    <a:pt x="30" y="1"/>
                    <a:pt x="30" y="1"/>
                  </a:cubicBezTo>
                  <a:cubicBezTo>
                    <a:pt x="29" y="1"/>
                    <a:pt x="29" y="1"/>
                    <a:pt x="29" y="1"/>
                  </a:cubicBezTo>
                  <a:cubicBezTo>
                    <a:pt x="29" y="1"/>
                    <a:pt x="29" y="1"/>
                    <a:pt x="29" y="2"/>
                  </a:cubicBezTo>
                  <a:cubicBezTo>
                    <a:pt x="29" y="2"/>
                    <a:pt x="29" y="2"/>
                    <a:pt x="29" y="2"/>
                  </a:cubicBezTo>
                  <a:cubicBezTo>
                    <a:pt x="29" y="2"/>
                    <a:pt x="29" y="2"/>
                    <a:pt x="30" y="2"/>
                  </a:cubicBezTo>
                  <a:cubicBezTo>
                    <a:pt x="20" y="11"/>
                    <a:pt x="20" y="11"/>
                    <a:pt x="20" y="11"/>
                  </a:cubicBezTo>
                  <a:cubicBezTo>
                    <a:pt x="15" y="5"/>
                    <a:pt x="15" y="5"/>
                    <a:pt x="15" y="5"/>
                  </a:cubicBezTo>
                  <a:cubicBezTo>
                    <a:pt x="0" y="19"/>
                    <a:pt x="0" y="19"/>
                    <a:pt x="0" y="19"/>
                  </a:cubicBezTo>
                  <a:cubicBezTo>
                    <a:pt x="0" y="19"/>
                    <a:pt x="0" y="19"/>
                    <a:pt x="0" y="19"/>
                  </a:cubicBezTo>
                  <a:cubicBezTo>
                    <a:pt x="14" y="6"/>
                    <a:pt x="14" y="6"/>
                    <a:pt x="14" y="6"/>
                  </a:cubicBezTo>
                  <a:cubicBezTo>
                    <a:pt x="20" y="12"/>
                    <a:pt x="20" y="12"/>
                    <a:pt x="20" y="12"/>
                  </a:cubicBezTo>
                  <a:cubicBezTo>
                    <a:pt x="30" y="3"/>
                    <a:pt x="30" y="3"/>
                    <a:pt x="30" y="3"/>
                  </a:cubicBezTo>
                  <a:cubicBezTo>
                    <a:pt x="30" y="3"/>
                    <a:pt x="30" y="3"/>
                    <a:pt x="31" y="3"/>
                  </a:cubicBezTo>
                  <a:cubicBezTo>
                    <a:pt x="31" y="4"/>
                    <a:pt x="31" y="4"/>
                    <a:pt x="31" y="4"/>
                  </a:cubicBezTo>
                  <a:cubicBezTo>
                    <a:pt x="31" y="4"/>
                    <a:pt x="32" y="4"/>
                    <a:pt x="3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5" name="Freeform 41"/>
            <p:cNvSpPr/>
            <p:nvPr/>
          </p:nvSpPr>
          <p:spPr bwMode="auto">
            <a:xfrm>
              <a:off x="3866" y="2140"/>
              <a:ext cx="8" cy="45"/>
            </a:xfrm>
            <a:custGeom>
              <a:avLst/>
              <a:gdLst>
                <a:gd name="T0" fmla="*/ 0 w 8"/>
                <a:gd name="T1" fmla="*/ 11 h 45"/>
                <a:gd name="T2" fmla="*/ 0 w 8"/>
                <a:gd name="T3" fmla="*/ 45 h 45"/>
                <a:gd name="T4" fmla="*/ 8 w 8"/>
                <a:gd name="T5" fmla="*/ 45 h 45"/>
                <a:gd name="T6" fmla="*/ 8 w 8"/>
                <a:gd name="T7" fmla="*/ 0 h 45"/>
                <a:gd name="T8" fmla="*/ 0 w 8"/>
                <a:gd name="T9" fmla="*/ 11 h 45"/>
              </a:gdLst>
              <a:ahLst/>
              <a:cxnLst>
                <a:cxn ang="0">
                  <a:pos x="T0" y="T1"/>
                </a:cxn>
                <a:cxn ang="0">
                  <a:pos x="T2" y="T3"/>
                </a:cxn>
                <a:cxn ang="0">
                  <a:pos x="T4" y="T5"/>
                </a:cxn>
                <a:cxn ang="0">
                  <a:pos x="T6" y="T7"/>
                </a:cxn>
                <a:cxn ang="0">
                  <a:pos x="T8" y="T9"/>
                </a:cxn>
              </a:cxnLst>
              <a:rect l="0" t="0" r="r" b="b"/>
              <a:pathLst>
                <a:path w="8" h="45">
                  <a:moveTo>
                    <a:pt x="0" y="11"/>
                  </a:moveTo>
                  <a:lnTo>
                    <a:pt x="0" y="45"/>
                  </a:lnTo>
                  <a:lnTo>
                    <a:pt x="8" y="45"/>
                  </a:lnTo>
                  <a:lnTo>
                    <a:pt x="8" y="0"/>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6" name="Freeform 42"/>
            <p:cNvSpPr/>
            <p:nvPr/>
          </p:nvSpPr>
          <p:spPr bwMode="auto">
            <a:xfrm>
              <a:off x="3853" y="2153"/>
              <a:ext cx="8" cy="32"/>
            </a:xfrm>
            <a:custGeom>
              <a:avLst/>
              <a:gdLst>
                <a:gd name="T0" fmla="*/ 0 w 8"/>
                <a:gd name="T1" fmla="*/ 8 h 32"/>
                <a:gd name="T2" fmla="*/ 0 w 8"/>
                <a:gd name="T3" fmla="*/ 32 h 32"/>
                <a:gd name="T4" fmla="*/ 8 w 8"/>
                <a:gd name="T5" fmla="*/ 32 h 32"/>
                <a:gd name="T6" fmla="*/ 8 w 8"/>
                <a:gd name="T7" fmla="*/ 0 h 32"/>
                <a:gd name="T8" fmla="*/ 0 w 8"/>
                <a:gd name="T9" fmla="*/ 8 h 32"/>
              </a:gdLst>
              <a:ahLst/>
              <a:cxnLst>
                <a:cxn ang="0">
                  <a:pos x="T0" y="T1"/>
                </a:cxn>
                <a:cxn ang="0">
                  <a:pos x="T2" y="T3"/>
                </a:cxn>
                <a:cxn ang="0">
                  <a:pos x="T4" y="T5"/>
                </a:cxn>
                <a:cxn ang="0">
                  <a:pos x="T6" y="T7"/>
                </a:cxn>
                <a:cxn ang="0">
                  <a:pos x="T8" y="T9"/>
                </a:cxn>
              </a:cxnLst>
              <a:rect l="0" t="0" r="r" b="b"/>
              <a:pathLst>
                <a:path w="8" h="32">
                  <a:moveTo>
                    <a:pt x="0" y="8"/>
                  </a:moveTo>
                  <a:lnTo>
                    <a:pt x="0" y="32"/>
                  </a:lnTo>
                  <a:lnTo>
                    <a:pt x="8" y="32"/>
                  </a:lnTo>
                  <a:lnTo>
                    <a:pt x="8"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7" name="Freeform 43"/>
            <p:cNvSpPr/>
            <p:nvPr/>
          </p:nvSpPr>
          <p:spPr bwMode="auto">
            <a:xfrm>
              <a:off x="3840" y="2153"/>
              <a:ext cx="8" cy="32"/>
            </a:xfrm>
            <a:custGeom>
              <a:avLst/>
              <a:gdLst>
                <a:gd name="T0" fmla="*/ 0 w 8"/>
                <a:gd name="T1" fmla="*/ 0 h 32"/>
                <a:gd name="T2" fmla="*/ 0 w 8"/>
                <a:gd name="T3" fmla="*/ 32 h 32"/>
                <a:gd name="T4" fmla="*/ 8 w 8"/>
                <a:gd name="T5" fmla="*/ 32 h 32"/>
                <a:gd name="T6" fmla="*/ 8 w 8"/>
                <a:gd name="T7" fmla="*/ 8 h 32"/>
                <a:gd name="T8" fmla="*/ 0 w 8"/>
                <a:gd name="T9" fmla="*/ 0 h 32"/>
              </a:gdLst>
              <a:ahLst/>
              <a:cxnLst>
                <a:cxn ang="0">
                  <a:pos x="T0" y="T1"/>
                </a:cxn>
                <a:cxn ang="0">
                  <a:pos x="T2" y="T3"/>
                </a:cxn>
                <a:cxn ang="0">
                  <a:pos x="T4" y="T5"/>
                </a:cxn>
                <a:cxn ang="0">
                  <a:pos x="T6" y="T7"/>
                </a:cxn>
                <a:cxn ang="0">
                  <a:pos x="T8" y="T9"/>
                </a:cxn>
              </a:cxnLst>
              <a:rect l="0" t="0" r="r" b="b"/>
              <a:pathLst>
                <a:path w="8" h="32">
                  <a:moveTo>
                    <a:pt x="0" y="0"/>
                  </a:moveTo>
                  <a:lnTo>
                    <a:pt x="0" y="32"/>
                  </a:lnTo>
                  <a:lnTo>
                    <a:pt x="8" y="32"/>
                  </a:lnTo>
                  <a:lnTo>
                    <a:pt x="8" y="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8" name="Freeform 44"/>
            <p:cNvSpPr/>
            <p:nvPr/>
          </p:nvSpPr>
          <p:spPr bwMode="auto">
            <a:xfrm>
              <a:off x="3827" y="2148"/>
              <a:ext cx="8" cy="37"/>
            </a:xfrm>
            <a:custGeom>
              <a:avLst/>
              <a:gdLst>
                <a:gd name="T0" fmla="*/ 8 w 8"/>
                <a:gd name="T1" fmla="*/ 0 h 37"/>
                <a:gd name="T2" fmla="*/ 0 w 8"/>
                <a:gd name="T3" fmla="*/ 8 h 37"/>
                <a:gd name="T4" fmla="*/ 0 w 8"/>
                <a:gd name="T5" fmla="*/ 37 h 37"/>
                <a:gd name="T6" fmla="*/ 8 w 8"/>
                <a:gd name="T7" fmla="*/ 37 h 37"/>
                <a:gd name="T8" fmla="*/ 8 w 8"/>
                <a:gd name="T9" fmla="*/ 0 h 37"/>
                <a:gd name="T10" fmla="*/ 8 w 8"/>
                <a:gd name="T11" fmla="*/ 0 h 37"/>
              </a:gdLst>
              <a:ahLst/>
              <a:cxnLst>
                <a:cxn ang="0">
                  <a:pos x="T0" y="T1"/>
                </a:cxn>
                <a:cxn ang="0">
                  <a:pos x="T2" y="T3"/>
                </a:cxn>
                <a:cxn ang="0">
                  <a:pos x="T4" y="T5"/>
                </a:cxn>
                <a:cxn ang="0">
                  <a:pos x="T6" y="T7"/>
                </a:cxn>
                <a:cxn ang="0">
                  <a:pos x="T8" y="T9"/>
                </a:cxn>
                <a:cxn ang="0">
                  <a:pos x="T10" y="T11"/>
                </a:cxn>
              </a:cxnLst>
              <a:rect l="0" t="0" r="r" b="b"/>
              <a:pathLst>
                <a:path w="8" h="37">
                  <a:moveTo>
                    <a:pt x="8" y="0"/>
                  </a:moveTo>
                  <a:lnTo>
                    <a:pt x="0" y="8"/>
                  </a:lnTo>
                  <a:lnTo>
                    <a:pt x="0" y="37"/>
                  </a:lnTo>
                  <a:lnTo>
                    <a:pt x="8" y="37"/>
                  </a:lnTo>
                  <a:lnTo>
                    <a:pt x="8" y="0"/>
                  </a:ln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9" name="Freeform 45"/>
            <p:cNvSpPr/>
            <p:nvPr/>
          </p:nvSpPr>
          <p:spPr bwMode="auto">
            <a:xfrm>
              <a:off x="3814" y="2161"/>
              <a:ext cx="8" cy="24"/>
            </a:xfrm>
            <a:custGeom>
              <a:avLst/>
              <a:gdLst>
                <a:gd name="T0" fmla="*/ 0 w 8"/>
                <a:gd name="T1" fmla="*/ 8 h 24"/>
                <a:gd name="T2" fmla="*/ 0 w 8"/>
                <a:gd name="T3" fmla="*/ 24 h 24"/>
                <a:gd name="T4" fmla="*/ 8 w 8"/>
                <a:gd name="T5" fmla="*/ 24 h 24"/>
                <a:gd name="T6" fmla="*/ 8 w 8"/>
                <a:gd name="T7" fmla="*/ 0 h 24"/>
                <a:gd name="T8" fmla="*/ 0 w 8"/>
                <a:gd name="T9" fmla="*/ 8 h 24"/>
              </a:gdLst>
              <a:ahLst/>
              <a:cxnLst>
                <a:cxn ang="0">
                  <a:pos x="T0" y="T1"/>
                </a:cxn>
                <a:cxn ang="0">
                  <a:pos x="T2" y="T3"/>
                </a:cxn>
                <a:cxn ang="0">
                  <a:pos x="T4" y="T5"/>
                </a:cxn>
                <a:cxn ang="0">
                  <a:pos x="T6" y="T7"/>
                </a:cxn>
                <a:cxn ang="0">
                  <a:pos x="T8" y="T9"/>
                </a:cxn>
              </a:cxnLst>
              <a:rect l="0" t="0" r="r" b="b"/>
              <a:pathLst>
                <a:path w="8" h="24">
                  <a:moveTo>
                    <a:pt x="0" y="8"/>
                  </a:moveTo>
                  <a:lnTo>
                    <a:pt x="0" y="24"/>
                  </a:lnTo>
                  <a:lnTo>
                    <a:pt x="8" y="24"/>
                  </a:lnTo>
                  <a:lnTo>
                    <a:pt x="8"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0" name="Freeform 46"/>
            <p:cNvSpPr/>
            <p:nvPr/>
          </p:nvSpPr>
          <p:spPr bwMode="auto">
            <a:xfrm>
              <a:off x="3801" y="2172"/>
              <a:ext cx="8" cy="13"/>
            </a:xfrm>
            <a:custGeom>
              <a:avLst/>
              <a:gdLst>
                <a:gd name="T0" fmla="*/ 0 w 8"/>
                <a:gd name="T1" fmla="*/ 8 h 13"/>
                <a:gd name="T2" fmla="*/ 0 w 8"/>
                <a:gd name="T3" fmla="*/ 13 h 13"/>
                <a:gd name="T4" fmla="*/ 8 w 8"/>
                <a:gd name="T5" fmla="*/ 13 h 13"/>
                <a:gd name="T6" fmla="*/ 8 w 8"/>
                <a:gd name="T7" fmla="*/ 0 h 13"/>
                <a:gd name="T8" fmla="*/ 0 w 8"/>
                <a:gd name="T9" fmla="*/ 8 h 13"/>
              </a:gdLst>
              <a:ahLst/>
              <a:cxnLst>
                <a:cxn ang="0">
                  <a:pos x="T0" y="T1"/>
                </a:cxn>
                <a:cxn ang="0">
                  <a:pos x="T2" y="T3"/>
                </a:cxn>
                <a:cxn ang="0">
                  <a:pos x="T4" y="T5"/>
                </a:cxn>
                <a:cxn ang="0">
                  <a:pos x="T6" y="T7"/>
                </a:cxn>
                <a:cxn ang="0">
                  <a:pos x="T8" y="T9"/>
                </a:cxn>
              </a:cxnLst>
              <a:rect l="0" t="0" r="r" b="b"/>
              <a:pathLst>
                <a:path w="8" h="13">
                  <a:moveTo>
                    <a:pt x="0" y="8"/>
                  </a:moveTo>
                  <a:lnTo>
                    <a:pt x="0" y="13"/>
                  </a:lnTo>
                  <a:lnTo>
                    <a:pt x="8" y="13"/>
                  </a:lnTo>
                  <a:lnTo>
                    <a:pt x="8"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81" name="Group 13"/>
          <p:cNvGrpSpPr>
            <a:grpSpLocks noChangeAspect="1"/>
          </p:cNvGrpSpPr>
          <p:nvPr/>
        </p:nvGrpSpPr>
        <p:grpSpPr bwMode="auto">
          <a:xfrm>
            <a:off x="3927445" y="663986"/>
            <a:ext cx="231614" cy="182204"/>
            <a:chOff x="3996" y="2321"/>
            <a:chExt cx="75" cy="59"/>
          </a:xfrm>
          <a:solidFill>
            <a:srgbClr val="663A77"/>
          </a:solidFill>
          <a:effectLst/>
        </p:grpSpPr>
        <p:sp>
          <p:nvSpPr>
            <p:cNvPr id="82" name="Freeform 14"/>
            <p:cNvSpPr>
              <a:spLocks noEditPoints="1"/>
            </p:cNvSpPr>
            <p:nvPr/>
          </p:nvSpPr>
          <p:spPr bwMode="auto">
            <a:xfrm>
              <a:off x="4014" y="2329"/>
              <a:ext cx="39" cy="22"/>
            </a:xfrm>
            <a:custGeom>
              <a:avLst/>
              <a:gdLst>
                <a:gd name="T0" fmla="*/ 6 w 15"/>
                <a:gd name="T1" fmla="*/ 8 h 8"/>
                <a:gd name="T2" fmla="*/ 6 w 15"/>
                <a:gd name="T3" fmla="*/ 7 h 8"/>
                <a:gd name="T4" fmla="*/ 7 w 15"/>
                <a:gd name="T5" fmla="*/ 7 h 8"/>
                <a:gd name="T6" fmla="*/ 8 w 15"/>
                <a:gd name="T7" fmla="*/ 7 h 8"/>
                <a:gd name="T8" fmla="*/ 8 w 15"/>
                <a:gd name="T9" fmla="*/ 7 h 8"/>
                <a:gd name="T10" fmla="*/ 8 w 15"/>
                <a:gd name="T11" fmla="*/ 8 h 8"/>
                <a:gd name="T12" fmla="*/ 15 w 15"/>
                <a:gd name="T13" fmla="*/ 5 h 8"/>
                <a:gd name="T14" fmla="*/ 12 w 15"/>
                <a:gd name="T15" fmla="*/ 3 h 8"/>
                <a:gd name="T16" fmla="*/ 10 w 15"/>
                <a:gd name="T17" fmla="*/ 3 h 8"/>
                <a:gd name="T18" fmla="*/ 7 w 15"/>
                <a:gd name="T19" fmla="*/ 0 h 8"/>
                <a:gd name="T20" fmla="*/ 4 w 15"/>
                <a:gd name="T21" fmla="*/ 3 h 8"/>
                <a:gd name="T22" fmla="*/ 2 w 15"/>
                <a:gd name="T23" fmla="*/ 3 h 8"/>
                <a:gd name="T24" fmla="*/ 0 w 15"/>
                <a:gd name="T25" fmla="*/ 5 h 8"/>
                <a:gd name="T26" fmla="*/ 6 w 15"/>
                <a:gd name="T27" fmla="*/ 8 h 8"/>
                <a:gd name="T28" fmla="*/ 7 w 15"/>
                <a:gd name="T29" fmla="*/ 1 h 8"/>
                <a:gd name="T30" fmla="*/ 10 w 15"/>
                <a:gd name="T31" fmla="*/ 3 h 8"/>
                <a:gd name="T32" fmla="*/ 5 w 15"/>
                <a:gd name="T33" fmla="*/ 3 h 8"/>
                <a:gd name="T34" fmla="*/ 7 w 15"/>
                <a:gd name="T35"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8">
                  <a:moveTo>
                    <a:pt x="6" y="8"/>
                  </a:moveTo>
                  <a:cubicBezTo>
                    <a:pt x="6" y="7"/>
                    <a:pt x="6" y="7"/>
                    <a:pt x="6" y="7"/>
                  </a:cubicBezTo>
                  <a:cubicBezTo>
                    <a:pt x="6" y="7"/>
                    <a:pt x="7" y="7"/>
                    <a:pt x="7" y="7"/>
                  </a:cubicBezTo>
                  <a:cubicBezTo>
                    <a:pt x="8" y="7"/>
                    <a:pt x="8" y="7"/>
                    <a:pt x="8" y="7"/>
                  </a:cubicBezTo>
                  <a:cubicBezTo>
                    <a:pt x="8" y="7"/>
                    <a:pt x="8" y="7"/>
                    <a:pt x="8" y="7"/>
                  </a:cubicBezTo>
                  <a:cubicBezTo>
                    <a:pt x="8" y="8"/>
                    <a:pt x="8" y="8"/>
                    <a:pt x="8" y="8"/>
                  </a:cubicBezTo>
                  <a:cubicBezTo>
                    <a:pt x="15" y="5"/>
                    <a:pt x="15" y="5"/>
                    <a:pt x="15" y="5"/>
                  </a:cubicBezTo>
                  <a:cubicBezTo>
                    <a:pt x="15" y="4"/>
                    <a:pt x="14" y="3"/>
                    <a:pt x="12" y="3"/>
                  </a:cubicBezTo>
                  <a:cubicBezTo>
                    <a:pt x="10" y="3"/>
                    <a:pt x="10" y="3"/>
                    <a:pt x="10" y="3"/>
                  </a:cubicBezTo>
                  <a:cubicBezTo>
                    <a:pt x="10" y="1"/>
                    <a:pt x="9" y="0"/>
                    <a:pt x="7" y="0"/>
                  </a:cubicBezTo>
                  <a:cubicBezTo>
                    <a:pt x="6" y="0"/>
                    <a:pt x="4" y="1"/>
                    <a:pt x="4" y="3"/>
                  </a:cubicBezTo>
                  <a:cubicBezTo>
                    <a:pt x="2" y="3"/>
                    <a:pt x="2" y="3"/>
                    <a:pt x="2" y="3"/>
                  </a:cubicBezTo>
                  <a:cubicBezTo>
                    <a:pt x="1" y="3"/>
                    <a:pt x="0" y="4"/>
                    <a:pt x="0" y="5"/>
                  </a:cubicBezTo>
                  <a:lnTo>
                    <a:pt x="6" y="8"/>
                  </a:lnTo>
                  <a:close/>
                  <a:moveTo>
                    <a:pt x="7" y="1"/>
                  </a:moveTo>
                  <a:cubicBezTo>
                    <a:pt x="8" y="1"/>
                    <a:pt x="10" y="2"/>
                    <a:pt x="10" y="3"/>
                  </a:cubicBezTo>
                  <a:cubicBezTo>
                    <a:pt x="5" y="3"/>
                    <a:pt x="5" y="3"/>
                    <a:pt x="5" y="3"/>
                  </a:cubicBezTo>
                  <a:cubicBezTo>
                    <a:pt x="5" y="2"/>
                    <a:pt x="6" y="1"/>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3" name="Freeform 15"/>
            <p:cNvSpPr/>
            <p:nvPr/>
          </p:nvSpPr>
          <p:spPr bwMode="auto">
            <a:xfrm>
              <a:off x="4032" y="2348"/>
              <a:ext cx="3" cy="3"/>
            </a:xfrm>
            <a:custGeom>
              <a:avLst/>
              <a:gdLst>
                <a:gd name="T0" fmla="*/ 0 w 1"/>
                <a:gd name="T1" fmla="*/ 0 h 1"/>
                <a:gd name="T2" fmla="*/ 0 w 1"/>
                <a:gd name="T3" fmla="*/ 0 h 1"/>
                <a:gd name="T4" fmla="*/ 0 w 1"/>
                <a:gd name="T5" fmla="*/ 1 h 1"/>
                <a:gd name="T6" fmla="*/ 0 w 1"/>
                <a:gd name="T7" fmla="*/ 1 h 1"/>
                <a:gd name="T8" fmla="*/ 0 w 1"/>
                <a:gd name="T9" fmla="*/ 1 h 1"/>
                <a:gd name="T10" fmla="*/ 1 w 1"/>
                <a:gd name="T11" fmla="*/ 1 h 1"/>
                <a:gd name="T12" fmla="*/ 1 w 1"/>
                <a:gd name="T13" fmla="*/ 0 h 1"/>
                <a:gd name="T14" fmla="*/ 0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0"/>
                  </a:moveTo>
                  <a:cubicBezTo>
                    <a:pt x="0" y="0"/>
                    <a:pt x="0" y="0"/>
                    <a:pt x="0" y="0"/>
                  </a:cubicBezTo>
                  <a:cubicBezTo>
                    <a:pt x="0" y="1"/>
                    <a:pt x="0" y="1"/>
                    <a:pt x="0" y="1"/>
                  </a:cubicBezTo>
                  <a:cubicBezTo>
                    <a:pt x="0" y="1"/>
                    <a:pt x="0" y="1"/>
                    <a:pt x="0" y="1"/>
                  </a:cubicBezTo>
                  <a:cubicBezTo>
                    <a:pt x="0" y="1"/>
                    <a:pt x="0" y="1"/>
                    <a:pt x="0" y="1"/>
                  </a:cubicBezTo>
                  <a:cubicBezTo>
                    <a:pt x="1" y="1"/>
                    <a:pt x="1" y="1"/>
                    <a:pt x="1" y="1"/>
                  </a:cubicBez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4" name="Freeform 16"/>
            <p:cNvSpPr/>
            <p:nvPr/>
          </p:nvSpPr>
          <p:spPr bwMode="auto">
            <a:xfrm>
              <a:off x="4014" y="2343"/>
              <a:ext cx="39" cy="18"/>
            </a:xfrm>
            <a:custGeom>
              <a:avLst/>
              <a:gdLst>
                <a:gd name="T0" fmla="*/ 8 w 15"/>
                <a:gd name="T1" fmla="*/ 3 h 7"/>
                <a:gd name="T2" fmla="*/ 8 w 15"/>
                <a:gd name="T3" fmla="*/ 3 h 7"/>
                <a:gd name="T4" fmla="*/ 7 w 15"/>
                <a:gd name="T5" fmla="*/ 3 h 7"/>
                <a:gd name="T6" fmla="*/ 6 w 15"/>
                <a:gd name="T7" fmla="*/ 3 h 7"/>
                <a:gd name="T8" fmla="*/ 6 w 15"/>
                <a:gd name="T9" fmla="*/ 3 h 7"/>
                <a:gd name="T10" fmla="*/ 0 w 15"/>
                <a:gd name="T11" fmla="*/ 0 h 7"/>
                <a:gd name="T12" fmla="*/ 0 w 15"/>
                <a:gd name="T13" fmla="*/ 5 h 7"/>
                <a:gd name="T14" fmla="*/ 2 w 15"/>
                <a:gd name="T15" fmla="*/ 7 h 7"/>
                <a:gd name="T16" fmla="*/ 12 w 15"/>
                <a:gd name="T17" fmla="*/ 7 h 7"/>
                <a:gd name="T18" fmla="*/ 15 w 15"/>
                <a:gd name="T19" fmla="*/ 5 h 7"/>
                <a:gd name="T20" fmla="*/ 15 w 15"/>
                <a:gd name="T21" fmla="*/ 0 h 7"/>
                <a:gd name="T22" fmla="*/ 8 w 15"/>
                <a:gd name="T23"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8" y="3"/>
                  </a:moveTo>
                  <a:cubicBezTo>
                    <a:pt x="8" y="3"/>
                    <a:pt x="8" y="3"/>
                    <a:pt x="8" y="3"/>
                  </a:cubicBezTo>
                  <a:cubicBezTo>
                    <a:pt x="7" y="3"/>
                    <a:pt x="7" y="3"/>
                    <a:pt x="7" y="3"/>
                  </a:cubicBezTo>
                  <a:cubicBezTo>
                    <a:pt x="7" y="3"/>
                    <a:pt x="6" y="3"/>
                    <a:pt x="6" y="3"/>
                  </a:cubicBezTo>
                  <a:cubicBezTo>
                    <a:pt x="6" y="3"/>
                    <a:pt x="6" y="3"/>
                    <a:pt x="6" y="3"/>
                  </a:cubicBezTo>
                  <a:cubicBezTo>
                    <a:pt x="0" y="0"/>
                    <a:pt x="0" y="0"/>
                    <a:pt x="0" y="0"/>
                  </a:cubicBezTo>
                  <a:cubicBezTo>
                    <a:pt x="0" y="5"/>
                    <a:pt x="0" y="5"/>
                    <a:pt x="0" y="5"/>
                  </a:cubicBezTo>
                  <a:cubicBezTo>
                    <a:pt x="0" y="6"/>
                    <a:pt x="1" y="7"/>
                    <a:pt x="2" y="7"/>
                  </a:cubicBezTo>
                  <a:cubicBezTo>
                    <a:pt x="12" y="7"/>
                    <a:pt x="12" y="7"/>
                    <a:pt x="12" y="7"/>
                  </a:cubicBezTo>
                  <a:cubicBezTo>
                    <a:pt x="14" y="7"/>
                    <a:pt x="15" y="6"/>
                    <a:pt x="15" y="5"/>
                  </a:cubicBezTo>
                  <a:cubicBezTo>
                    <a:pt x="15" y="0"/>
                    <a:pt x="15" y="0"/>
                    <a:pt x="15" y="0"/>
                  </a:cubicBezTo>
                  <a:cubicBezTo>
                    <a:pt x="8" y="3"/>
                    <a:pt x="8" y="3"/>
                    <a:pt x="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5" name="Freeform 17"/>
            <p:cNvSpPr>
              <a:spLocks noEditPoints="1"/>
            </p:cNvSpPr>
            <p:nvPr/>
          </p:nvSpPr>
          <p:spPr bwMode="auto">
            <a:xfrm>
              <a:off x="3996" y="2321"/>
              <a:ext cx="75" cy="59"/>
            </a:xfrm>
            <a:custGeom>
              <a:avLst/>
              <a:gdLst>
                <a:gd name="T0" fmla="*/ 26 w 29"/>
                <a:gd name="T1" fmla="*/ 0 h 22"/>
                <a:gd name="T2" fmla="*/ 3 w 29"/>
                <a:gd name="T3" fmla="*/ 0 h 22"/>
                <a:gd name="T4" fmla="*/ 0 w 29"/>
                <a:gd name="T5" fmla="*/ 3 h 22"/>
                <a:gd name="T6" fmla="*/ 0 w 29"/>
                <a:gd name="T7" fmla="*/ 16 h 22"/>
                <a:gd name="T8" fmla="*/ 3 w 29"/>
                <a:gd name="T9" fmla="*/ 19 h 22"/>
                <a:gd name="T10" fmla="*/ 10 w 29"/>
                <a:gd name="T11" fmla="*/ 19 h 22"/>
                <a:gd name="T12" fmla="*/ 8 w 29"/>
                <a:gd name="T13" fmla="*/ 20 h 22"/>
                <a:gd name="T14" fmla="*/ 5 w 29"/>
                <a:gd name="T15" fmla="*/ 20 h 22"/>
                <a:gd name="T16" fmla="*/ 3 w 29"/>
                <a:gd name="T17" fmla="*/ 21 h 22"/>
                <a:gd name="T18" fmla="*/ 5 w 29"/>
                <a:gd name="T19" fmla="*/ 22 h 22"/>
                <a:gd name="T20" fmla="*/ 24 w 29"/>
                <a:gd name="T21" fmla="*/ 22 h 22"/>
                <a:gd name="T22" fmla="*/ 26 w 29"/>
                <a:gd name="T23" fmla="*/ 21 h 22"/>
                <a:gd name="T24" fmla="*/ 24 w 29"/>
                <a:gd name="T25" fmla="*/ 20 h 22"/>
                <a:gd name="T26" fmla="*/ 20 w 29"/>
                <a:gd name="T27" fmla="*/ 20 h 22"/>
                <a:gd name="T28" fmla="*/ 19 w 29"/>
                <a:gd name="T29" fmla="*/ 19 h 22"/>
                <a:gd name="T30" fmla="*/ 26 w 29"/>
                <a:gd name="T31" fmla="*/ 19 h 22"/>
                <a:gd name="T32" fmla="*/ 29 w 29"/>
                <a:gd name="T33" fmla="*/ 16 h 22"/>
                <a:gd name="T34" fmla="*/ 29 w 29"/>
                <a:gd name="T35" fmla="*/ 3 h 22"/>
                <a:gd name="T36" fmla="*/ 26 w 29"/>
                <a:gd name="T37" fmla="*/ 0 h 22"/>
                <a:gd name="T38" fmla="*/ 27 w 29"/>
                <a:gd name="T39" fmla="*/ 16 h 22"/>
                <a:gd name="T40" fmla="*/ 26 w 29"/>
                <a:gd name="T41" fmla="*/ 17 h 22"/>
                <a:gd name="T42" fmla="*/ 3 w 29"/>
                <a:gd name="T43" fmla="*/ 17 h 22"/>
                <a:gd name="T44" fmla="*/ 1 w 29"/>
                <a:gd name="T45" fmla="*/ 16 h 22"/>
                <a:gd name="T46" fmla="*/ 1 w 29"/>
                <a:gd name="T47" fmla="*/ 3 h 22"/>
                <a:gd name="T48" fmla="*/ 3 w 29"/>
                <a:gd name="T49" fmla="*/ 2 h 22"/>
                <a:gd name="T50" fmla="*/ 26 w 29"/>
                <a:gd name="T51" fmla="*/ 2 h 22"/>
                <a:gd name="T52" fmla="*/ 27 w 29"/>
                <a:gd name="T53" fmla="*/ 3 h 22"/>
                <a:gd name="T54" fmla="*/ 27 w 29"/>
                <a:gd name="T55"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22">
                  <a:moveTo>
                    <a:pt x="26" y="0"/>
                  </a:moveTo>
                  <a:cubicBezTo>
                    <a:pt x="3" y="0"/>
                    <a:pt x="3" y="0"/>
                    <a:pt x="3" y="0"/>
                  </a:cubicBezTo>
                  <a:cubicBezTo>
                    <a:pt x="1" y="0"/>
                    <a:pt x="0" y="1"/>
                    <a:pt x="0" y="3"/>
                  </a:cubicBezTo>
                  <a:cubicBezTo>
                    <a:pt x="0" y="16"/>
                    <a:pt x="0" y="16"/>
                    <a:pt x="0" y="16"/>
                  </a:cubicBezTo>
                  <a:cubicBezTo>
                    <a:pt x="0" y="18"/>
                    <a:pt x="1" y="19"/>
                    <a:pt x="3" y="19"/>
                  </a:cubicBezTo>
                  <a:cubicBezTo>
                    <a:pt x="10" y="19"/>
                    <a:pt x="10" y="19"/>
                    <a:pt x="10" y="19"/>
                  </a:cubicBezTo>
                  <a:cubicBezTo>
                    <a:pt x="9" y="19"/>
                    <a:pt x="9" y="19"/>
                    <a:pt x="8" y="20"/>
                  </a:cubicBezTo>
                  <a:cubicBezTo>
                    <a:pt x="5" y="20"/>
                    <a:pt x="5" y="20"/>
                    <a:pt x="5" y="20"/>
                  </a:cubicBezTo>
                  <a:cubicBezTo>
                    <a:pt x="4" y="20"/>
                    <a:pt x="3" y="20"/>
                    <a:pt x="3" y="21"/>
                  </a:cubicBezTo>
                  <a:cubicBezTo>
                    <a:pt x="3" y="21"/>
                    <a:pt x="4" y="22"/>
                    <a:pt x="5" y="22"/>
                  </a:cubicBezTo>
                  <a:cubicBezTo>
                    <a:pt x="24" y="22"/>
                    <a:pt x="24" y="22"/>
                    <a:pt x="24" y="22"/>
                  </a:cubicBezTo>
                  <a:cubicBezTo>
                    <a:pt x="25" y="22"/>
                    <a:pt x="26" y="21"/>
                    <a:pt x="26" y="21"/>
                  </a:cubicBezTo>
                  <a:cubicBezTo>
                    <a:pt x="26" y="20"/>
                    <a:pt x="25" y="20"/>
                    <a:pt x="24" y="20"/>
                  </a:cubicBezTo>
                  <a:cubicBezTo>
                    <a:pt x="20" y="20"/>
                    <a:pt x="20" y="20"/>
                    <a:pt x="20" y="20"/>
                  </a:cubicBezTo>
                  <a:cubicBezTo>
                    <a:pt x="20" y="19"/>
                    <a:pt x="20" y="19"/>
                    <a:pt x="19" y="19"/>
                  </a:cubicBezTo>
                  <a:cubicBezTo>
                    <a:pt x="26" y="19"/>
                    <a:pt x="26" y="19"/>
                    <a:pt x="26" y="19"/>
                  </a:cubicBezTo>
                  <a:cubicBezTo>
                    <a:pt x="28" y="19"/>
                    <a:pt x="29" y="18"/>
                    <a:pt x="29" y="16"/>
                  </a:cubicBezTo>
                  <a:cubicBezTo>
                    <a:pt x="29" y="3"/>
                    <a:pt x="29" y="3"/>
                    <a:pt x="29" y="3"/>
                  </a:cubicBezTo>
                  <a:cubicBezTo>
                    <a:pt x="29" y="1"/>
                    <a:pt x="28" y="0"/>
                    <a:pt x="26" y="0"/>
                  </a:cubicBezTo>
                  <a:close/>
                  <a:moveTo>
                    <a:pt x="27" y="16"/>
                  </a:moveTo>
                  <a:cubicBezTo>
                    <a:pt x="27" y="17"/>
                    <a:pt x="27" y="17"/>
                    <a:pt x="26" y="17"/>
                  </a:cubicBezTo>
                  <a:cubicBezTo>
                    <a:pt x="3" y="17"/>
                    <a:pt x="3" y="17"/>
                    <a:pt x="3" y="17"/>
                  </a:cubicBezTo>
                  <a:cubicBezTo>
                    <a:pt x="2" y="17"/>
                    <a:pt x="1" y="17"/>
                    <a:pt x="1" y="16"/>
                  </a:cubicBezTo>
                  <a:cubicBezTo>
                    <a:pt x="1" y="3"/>
                    <a:pt x="1" y="3"/>
                    <a:pt x="1" y="3"/>
                  </a:cubicBezTo>
                  <a:cubicBezTo>
                    <a:pt x="1" y="2"/>
                    <a:pt x="2" y="2"/>
                    <a:pt x="3" y="2"/>
                  </a:cubicBezTo>
                  <a:cubicBezTo>
                    <a:pt x="26" y="2"/>
                    <a:pt x="26" y="2"/>
                    <a:pt x="26" y="2"/>
                  </a:cubicBezTo>
                  <a:cubicBezTo>
                    <a:pt x="27" y="2"/>
                    <a:pt x="27" y="2"/>
                    <a:pt x="27" y="3"/>
                  </a:cubicBezTo>
                  <a:lnTo>
                    <a:pt x="27"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86" name="Group 20"/>
          <p:cNvGrpSpPr>
            <a:grpSpLocks noChangeAspect="1"/>
          </p:cNvGrpSpPr>
          <p:nvPr/>
        </p:nvGrpSpPr>
        <p:grpSpPr bwMode="auto">
          <a:xfrm>
            <a:off x="3272134" y="4236370"/>
            <a:ext cx="228527" cy="182204"/>
            <a:chOff x="3899" y="2225"/>
            <a:chExt cx="74" cy="59"/>
          </a:xfrm>
          <a:solidFill>
            <a:srgbClr val="FFB850"/>
          </a:solidFill>
          <a:effectLst/>
        </p:grpSpPr>
        <p:sp>
          <p:nvSpPr>
            <p:cNvPr id="87" name="Freeform 21"/>
            <p:cNvSpPr>
              <a:spLocks noEditPoints="1"/>
            </p:cNvSpPr>
            <p:nvPr/>
          </p:nvSpPr>
          <p:spPr bwMode="auto">
            <a:xfrm>
              <a:off x="3899" y="2225"/>
              <a:ext cx="74" cy="59"/>
            </a:xfrm>
            <a:custGeom>
              <a:avLst/>
              <a:gdLst>
                <a:gd name="T0" fmla="*/ 27 w 29"/>
                <a:gd name="T1" fmla="*/ 0 h 22"/>
                <a:gd name="T2" fmla="*/ 3 w 29"/>
                <a:gd name="T3" fmla="*/ 0 h 22"/>
                <a:gd name="T4" fmla="*/ 0 w 29"/>
                <a:gd name="T5" fmla="*/ 3 h 22"/>
                <a:gd name="T6" fmla="*/ 0 w 29"/>
                <a:gd name="T7" fmla="*/ 16 h 22"/>
                <a:gd name="T8" fmla="*/ 3 w 29"/>
                <a:gd name="T9" fmla="*/ 19 h 22"/>
                <a:gd name="T10" fmla="*/ 10 w 29"/>
                <a:gd name="T11" fmla="*/ 19 h 22"/>
                <a:gd name="T12" fmla="*/ 9 w 29"/>
                <a:gd name="T13" fmla="*/ 20 h 22"/>
                <a:gd name="T14" fmla="*/ 5 w 29"/>
                <a:gd name="T15" fmla="*/ 20 h 22"/>
                <a:gd name="T16" fmla="*/ 3 w 29"/>
                <a:gd name="T17" fmla="*/ 21 h 22"/>
                <a:gd name="T18" fmla="*/ 5 w 29"/>
                <a:gd name="T19" fmla="*/ 22 h 22"/>
                <a:gd name="T20" fmla="*/ 24 w 29"/>
                <a:gd name="T21" fmla="*/ 22 h 22"/>
                <a:gd name="T22" fmla="*/ 26 w 29"/>
                <a:gd name="T23" fmla="*/ 21 h 22"/>
                <a:gd name="T24" fmla="*/ 24 w 29"/>
                <a:gd name="T25" fmla="*/ 20 h 22"/>
                <a:gd name="T26" fmla="*/ 21 w 29"/>
                <a:gd name="T27" fmla="*/ 20 h 22"/>
                <a:gd name="T28" fmla="*/ 19 w 29"/>
                <a:gd name="T29" fmla="*/ 19 h 22"/>
                <a:gd name="T30" fmla="*/ 27 w 29"/>
                <a:gd name="T31" fmla="*/ 19 h 22"/>
                <a:gd name="T32" fmla="*/ 29 w 29"/>
                <a:gd name="T33" fmla="*/ 16 h 22"/>
                <a:gd name="T34" fmla="*/ 29 w 29"/>
                <a:gd name="T35" fmla="*/ 3 h 22"/>
                <a:gd name="T36" fmla="*/ 27 w 29"/>
                <a:gd name="T37" fmla="*/ 0 h 22"/>
                <a:gd name="T38" fmla="*/ 28 w 29"/>
                <a:gd name="T39" fmla="*/ 16 h 22"/>
                <a:gd name="T40" fmla="*/ 27 w 29"/>
                <a:gd name="T41" fmla="*/ 17 h 22"/>
                <a:gd name="T42" fmla="*/ 3 w 29"/>
                <a:gd name="T43" fmla="*/ 17 h 22"/>
                <a:gd name="T44" fmla="*/ 2 w 29"/>
                <a:gd name="T45" fmla="*/ 16 h 22"/>
                <a:gd name="T46" fmla="*/ 2 w 29"/>
                <a:gd name="T47" fmla="*/ 3 h 22"/>
                <a:gd name="T48" fmla="*/ 3 w 29"/>
                <a:gd name="T49" fmla="*/ 2 h 22"/>
                <a:gd name="T50" fmla="*/ 27 w 29"/>
                <a:gd name="T51" fmla="*/ 2 h 22"/>
                <a:gd name="T52" fmla="*/ 28 w 29"/>
                <a:gd name="T53" fmla="*/ 3 h 22"/>
                <a:gd name="T54" fmla="*/ 28 w 29"/>
                <a:gd name="T55"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22">
                  <a:moveTo>
                    <a:pt x="27" y="0"/>
                  </a:moveTo>
                  <a:cubicBezTo>
                    <a:pt x="3" y="0"/>
                    <a:pt x="3" y="0"/>
                    <a:pt x="3" y="0"/>
                  </a:cubicBezTo>
                  <a:cubicBezTo>
                    <a:pt x="2" y="0"/>
                    <a:pt x="0" y="1"/>
                    <a:pt x="0" y="3"/>
                  </a:cubicBezTo>
                  <a:cubicBezTo>
                    <a:pt x="0" y="16"/>
                    <a:pt x="0" y="16"/>
                    <a:pt x="0" y="16"/>
                  </a:cubicBezTo>
                  <a:cubicBezTo>
                    <a:pt x="0" y="18"/>
                    <a:pt x="2" y="19"/>
                    <a:pt x="3" y="19"/>
                  </a:cubicBezTo>
                  <a:cubicBezTo>
                    <a:pt x="10" y="19"/>
                    <a:pt x="10" y="19"/>
                    <a:pt x="10" y="19"/>
                  </a:cubicBezTo>
                  <a:cubicBezTo>
                    <a:pt x="10" y="19"/>
                    <a:pt x="9" y="19"/>
                    <a:pt x="9" y="20"/>
                  </a:cubicBezTo>
                  <a:cubicBezTo>
                    <a:pt x="5" y="20"/>
                    <a:pt x="5" y="20"/>
                    <a:pt x="5" y="20"/>
                  </a:cubicBezTo>
                  <a:cubicBezTo>
                    <a:pt x="4" y="20"/>
                    <a:pt x="3" y="20"/>
                    <a:pt x="3" y="21"/>
                  </a:cubicBezTo>
                  <a:cubicBezTo>
                    <a:pt x="3" y="21"/>
                    <a:pt x="4" y="22"/>
                    <a:pt x="5" y="22"/>
                  </a:cubicBezTo>
                  <a:cubicBezTo>
                    <a:pt x="24" y="22"/>
                    <a:pt x="24" y="22"/>
                    <a:pt x="24" y="22"/>
                  </a:cubicBezTo>
                  <a:cubicBezTo>
                    <a:pt x="25" y="22"/>
                    <a:pt x="26" y="21"/>
                    <a:pt x="26" y="21"/>
                  </a:cubicBezTo>
                  <a:cubicBezTo>
                    <a:pt x="26" y="20"/>
                    <a:pt x="25" y="20"/>
                    <a:pt x="24" y="20"/>
                  </a:cubicBezTo>
                  <a:cubicBezTo>
                    <a:pt x="21" y="20"/>
                    <a:pt x="21" y="20"/>
                    <a:pt x="21" y="20"/>
                  </a:cubicBezTo>
                  <a:cubicBezTo>
                    <a:pt x="20" y="19"/>
                    <a:pt x="20" y="19"/>
                    <a:pt x="19" y="19"/>
                  </a:cubicBezTo>
                  <a:cubicBezTo>
                    <a:pt x="27" y="19"/>
                    <a:pt x="27" y="19"/>
                    <a:pt x="27" y="19"/>
                  </a:cubicBezTo>
                  <a:cubicBezTo>
                    <a:pt x="28" y="19"/>
                    <a:pt x="29" y="18"/>
                    <a:pt x="29" y="16"/>
                  </a:cubicBezTo>
                  <a:cubicBezTo>
                    <a:pt x="29" y="3"/>
                    <a:pt x="29" y="3"/>
                    <a:pt x="29" y="3"/>
                  </a:cubicBezTo>
                  <a:cubicBezTo>
                    <a:pt x="29" y="1"/>
                    <a:pt x="28" y="0"/>
                    <a:pt x="27" y="0"/>
                  </a:cubicBezTo>
                  <a:close/>
                  <a:moveTo>
                    <a:pt x="28" y="16"/>
                  </a:moveTo>
                  <a:cubicBezTo>
                    <a:pt x="28" y="17"/>
                    <a:pt x="27" y="17"/>
                    <a:pt x="27" y="17"/>
                  </a:cubicBezTo>
                  <a:cubicBezTo>
                    <a:pt x="3" y="17"/>
                    <a:pt x="3" y="17"/>
                    <a:pt x="3" y="17"/>
                  </a:cubicBezTo>
                  <a:cubicBezTo>
                    <a:pt x="2" y="17"/>
                    <a:pt x="2" y="17"/>
                    <a:pt x="2" y="16"/>
                  </a:cubicBezTo>
                  <a:cubicBezTo>
                    <a:pt x="2" y="3"/>
                    <a:pt x="2" y="3"/>
                    <a:pt x="2" y="3"/>
                  </a:cubicBezTo>
                  <a:cubicBezTo>
                    <a:pt x="2" y="2"/>
                    <a:pt x="2" y="2"/>
                    <a:pt x="3" y="2"/>
                  </a:cubicBezTo>
                  <a:cubicBezTo>
                    <a:pt x="27" y="2"/>
                    <a:pt x="27" y="2"/>
                    <a:pt x="27" y="2"/>
                  </a:cubicBezTo>
                  <a:cubicBezTo>
                    <a:pt x="27" y="2"/>
                    <a:pt x="28" y="2"/>
                    <a:pt x="28" y="3"/>
                  </a:cubicBezTo>
                  <a:lnTo>
                    <a:pt x="28"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8" name="Freeform 22"/>
            <p:cNvSpPr>
              <a:spLocks noEditPoints="1"/>
            </p:cNvSpPr>
            <p:nvPr/>
          </p:nvSpPr>
          <p:spPr bwMode="auto">
            <a:xfrm>
              <a:off x="3917" y="2241"/>
              <a:ext cx="25" cy="27"/>
            </a:xfrm>
            <a:custGeom>
              <a:avLst/>
              <a:gdLst>
                <a:gd name="T0" fmla="*/ 10 w 10"/>
                <a:gd name="T1" fmla="*/ 6 h 10"/>
                <a:gd name="T2" fmla="*/ 10 w 10"/>
                <a:gd name="T3" fmla="*/ 4 h 10"/>
                <a:gd name="T4" fmla="*/ 9 w 10"/>
                <a:gd name="T5" fmla="*/ 4 h 10"/>
                <a:gd name="T6" fmla="*/ 8 w 10"/>
                <a:gd name="T7" fmla="*/ 3 h 10"/>
                <a:gd name="T8" fmla="*/ 9 w 10"/>
                <a:gd name="T9" fmla="*/ 2 h 10"/>
                <a:gd name="T10" fmla="*/ 8 w 10"/>
                <a:gd name="T11" fmla="*/ 1 h 10"/>
                <a:gd name="T12" fmla="*/ 8 w 10"/>
                <a:gd name="T13" fmla="*/ 2 h 10"/>
                <a:gd name="T14" fmla="*/ 6 w 10"/>
                <a:gd name="T15" fmla="*/ 1 h 10"/>
                <a:gd name="T16" fmla="*/ 6 w 10"/>
                <a:gd name="T17" fmla="*/ 0 h 10"/>
                <a:gd name="T18" fmla="*/ 4 w 10"/>
                <a:gd name="T19" fmla="*/ 0 h 10"/>
                <a:gd name="T20" fmla="*/ 4 w 10"/>
                <a:gd name="T21" fmla="*/ 1 h 10"/>
                <a:gd name="T22" fmla="*/ 3 w 10"/>
                <a:gd name="T23" fmla="*/ 2 h 10"/>
                <a:gd name="T24" fmla="*/ 2 w 10"/>
                <a:gd name="T25" fmla="*/ 1 h 10"/>
                <a:gd name="T26" fmla="*/ 1 w 10"/>
                <a:gd name="T27" fmla="*/ 2 h 10"/>
                <a:gd name="T28" fmla="*/ 2 w 10"/>
                <a:gd name="T29" fmla="*/ 3 h 10"/>
                <a:gd name="T30" fmla="*/ 1 w 10"/>
                <a:gd name="T31" fmla="*/ 4 h 10"/>
                <a:gd name="T32" fmla="*/ 0 w 10"/>
                <a:gd name="T33" fmla="*/ 4 h 10"/>
                <a:gd name="T34" fmla="*/ 0 w 10"/>
                <a:gd name="T35" fmla="*/ 6 h 10"/>
                <a:gd name="T36" fmla="*/ 1 w 10"/>
                <a:gd name="T37" fmla="*/ 6 h 10"/>
                <a:gd name="T38" fmla="*/ 2 w 10"/>
                <a:gd name="T39" fmla="*/ 8 h 10"/>
                <a:gd name="T40" fmla="*/ 1 w 10"/>
                <a:gd name="T41" fmla="*/ 8 h 10"/>
                <a:gd name="T42" fmla="*/ 2 w 10"/>
                <a:gd name="T43" fmla="*/ 9 h 10"/>
                <a:gd name="T44" fmla="*/ 3 w 10"/>
                <a:gd name="T45" fmla="*/ 8 h 10"/>
                <a:gd name="T46" fmla="*/ 4 w 10"/>
                <a:gd name="T47" fmla="*/ 9 h 10"/>
                <a:gd name="T48" fmla="*/ 4 w 10"/>
                <a:gd name="T49" fmla="*/ 10 h 10"/>
                <a:gd name="T50" fmla="*/ 6 w 10"/>
                <a:gd name="T51" fmla="*/ 10 h 10"/>
                <a:gd name="T52" fmla="*/ 6 w 10"/>
                <a:gd name="T53" fmla="*/ 9 h 10"/>
                <a:gd name="T54" fmla="*/ 8 w 10"/>
                <a:gd name="T55" fmla="*/ 8 h 10"/>
                <a:gd name="T56" fmla="*/ 8 w 10"/>
                <a:gd name="T57" fmla="*/ 9 h 10"/>
                <a:gd name="T58" fmla="*/ 9 w 10"/>
                <a:gd name="T59" fmla="*/ 8 h 10"/>
                <a:gd name="T60" fmla="*/ 8 w 10"/>
                <a:gd name="T61" fmla="*/ 8 h 10"/>
                <a:gd name="T62" fmla="*/ 9 w 10"/>
                <a:gd name="T63" fmla="*/ 6 h 10"/>
                <a:gd name="T64" fmla="*/ 10 w 10"/>
                <a:gd name="T65" fmla="*/ 6 h 10"/>
                <a:gd name="T66" fmla="*/ 8 w 10"/>
                <a:gd name="T67" fmla="*/ 5 h 10"/>
                <a:gd name="T68" fmla="*/ 5 w 10"/>
                <a:gd name="T69" fmla="*/ 8 h 10"/>
                <a:gd name="T70" fmla="*/ 2 w 10"/>
                <a:gd name="T71" fmla="*/ 5 h 10"/>
                <a:gd name="T72" fmla="*/ 5 w 10"/>
                <a:gd name="T73" fmla="*/ 2 h 10"/>
                <a:gd name="T74" fmla="*/ 8 w 10"/>
                <a:gd name="T75"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 h="10">
                  <a:moveTo>
                    <a:pt x="10" y="6"/>
                  </a:moveTo>
                  <a:cubicBezTo>
                    <a:pt x="10" y="4"/>
                    <a:pt x="10" y="4"/>
                    <a:pt x="10" y="4"/>
                  </a:cubicBezTo>
                  <a:cubicBezTo>
                    <a:pt x="9" y="4"/>
                    <a:pt x="9" y="4"/>
                    <a:pt x="9" y="4"/>
                  </a:cubicBezTo>
                  <a:cubicBezTo>
                    <a:pt x="9" y="4"/>
                    <a:pt x="9" y="3"/>
                    <a:pt x="8" y="3"/>
                  </a:cubicBezTo>
                  <a:cubicBezTo>
                    <a:pt x="9" y="2"/>
                    <a:pt x="9" y="2"/>
                    <a:pt x="9" y="2"/>
                  </a:cubicBezTo>
                  <a:cubicBezTo>
                    <a:pt x="8" y="1"/>
                    <a:pt x="8" y="1"/>
                    <a:pt x="8" y="1"/>
                  </a:cubicBezTo>
                  <a:cubicBezTo>
                    <a:pt x="8" y="2"/>
                    <a:pt x="8" y="2"/>
                    <a:pt x="8" y="2"/>
                  </a:cubicBezTo>
                  <a:cubicBezTo>
                    <a:pt x="7" y="1"/>
                    <a:pt x="6" y="1"/>
                    <a:pt x="6" y="1"/>
                  </a:cubicBezTo>
                  <a:cubicBezTo>
                    <a:pt x="6" y="0"/>
                    <a:pt x="6" y="0"/>
                    <a:pt x="6" y="0"/>
                  </a:cubicBezTo>
                  <a:cubicBezTo>
                    <a:pt x="4" y="0"/>
                    <a:pt x="4" y="0"/>
                    <a:pt x="4" y="0"/>
                  </a:cubicBezTo>
                  <a:cubicBezTo>
                    <a:pt x="4" y="1"/>
                    <a:pt x="4" y="1"/>
                    <a:pt x="4" y="1"/>
                  </a:cubicBezTo>
                  <a:cubicBezTo>
                    <a:pt x="4" y="1"/>
                    <a:pt x="3" y="1"/>
                    <a:pt x="3" y="2"/>
                  </a:cubicBezTo>
                  <a:cubicBezTo>
                    <a:pt x="2" y="1"/>
                    <a:pt x="2" y="1"/>
                    <a:pt x="2" y="1"/>
                  </a:cubicBezTo>
                  <a:cubicBezTo>
                    <a:pt x="1" y="2"/>
                    <a:pt x="1" y="2"/>
                    <a:pt x="1" y="2"/>
                  </a:cubicBezTo>
                  <a:cubicBezTo>
                    <a:pt x="2" y="3"/>
                    <a:pt x="2" y="3"/>
                    <a:pt x="2" y="3"/>
                  </a:cubicBezTo>
                  <a:cubicBezTo>
                    <a:pt x="1" y="3"/>
                    <a:pt x="1" y="4"/>
                    <a:pt x="1" y="4"/>
                  </a:cubicBezTo>
                  <a:cubicBezTo>
                    <a:pt x="0" y="4"/>
                    <a:pt x="0" y="4"/>
                    <a:pt x="0" y="4"/>
                  </a:cubicBezTo>
                  <a:cubicBezTo>
                    <a:pt x="0" y="6"/>
                    <a:pt x="0" y="6"/>
                    <a:pt x="0" y="6"/>
                  </a:cubicBezTo>
                  <a:cubicBezTo>
                    <a:pt x="1" y="6"/>
                    <a:pt x="1" y="6"/>
                    <a:pt x="1" y="6"/>
                  </a:cubicBezTo>
                  <a:cubicBezTo>
                    <a:pt x="1" y="6"/>
                    <a:pt x="1" y="7"/>
                    <a:pt x="2" y="8"/>
                  </a:cubicBezTo>
                  <a:cubicBezTo>
                    <a:pt x="1" y="8"/>
                    <a:pt x="1" y="8"/>
                    <a:pt x="1" y="8"/>
                  </a:cubicBezTo>
                  <a:cubicBezTo>
                    <a:pt x="2" y="9"/>
                    <a:pt x="2" y="9"/>
                    <a:pt x="2" y="9"/>
                  </a:cubicBezTo>
                  <a:cubicBezTo>
                    <a:pt x="3" y="8"/>
                    <a:pt x="3" y="8"/>
                    <a:pt x="3" y="8"/>
                  </a:cubicBezTo>
                  <a:cubicBezTo>
                    <a:pt x="3" y="9"/>
                    <a:pt x="4" y="9"/>
                    <a:pt x="4" y="9"/>
                  </a:cubicBezTo>
                  <a:cubicBezTo>
                    <a:pt x="4" y="10"/>
                    <a:pt x="4" y="10"/>
                    <a:pt x="4" y="10"/>
                  </a:cubicBezTo>
                  <a:cubicBezTo>
                    <a:pt x="6" y="10"/>
                    <a:pt x="6" y="10"/>
                    <a:pt x="6" y="10"/>
                  </a:cubicBezTo>
                  <a:cubicBezTo>
                    <a:pt x="6" y="9"/>
                    <a:pt x="6" y="9"/>
                    <a:pt x="6" y="9"/>
                  </a:cubicBezTo>
                  <a:cubicBezTo>
                    <a:pt x="6" y="9"/>
                    <a:pt x="7" y="9"/>
                    <a:pt x="8" y="8"/>
                  </a:cubicBezTo>
                  <a:cubicBezTo>
                    <a:pt x="8" y="9"/>
                    <a:pt x="8" y="9"/>
                    <a:pt x="8" y="9"/>
                  </a:cubicBezTo>
                  <a:cubicBezTo>
                    <a:pt x="9" y="8"/>
                    <a:pt x="9" y="8"/>
                    <a:pt x="9" y="8"/>
                  </a:cubicBezTo>
                  <a:cubicBezTo>
                    <a:pt x="8" y="8"/>
                    <a:pt x="8" y="8"/>
                    <a:pt x="8" y="8"/>
                  </a:cubicBezTo>
                  <a:cubicBezTo>
                    <a:pt x="9" y="7"/>
                    <a:pt x="9" y="6"/>
                    <a:pt x="9" y="6"/>
                  </a:cubicBezTo>
                  <a:lnTo>
                    <a:pt x="10" y="6"/>
                  </a:lnTo>
                  <a:close/>
                  <a:moveTo>
                    <a:pt x="8" y="5"/>
                  </a:moveTo>
                  <a:cubicBezTo>
                    <a:pt x="8" y="7"/>
                    <a:pt x="7" y="8"/>
                    <a:pt x="5" y="8"/>
                  </a:cubicBezTo>
                  <a:cubicBezTo>
                    <a:pt x="3" y="8"/>
                    <a:pt x="2" y="7"/>
                    <a:pt x="2" y="5"/>
                  </a:cubicBezTo>
                  <a:cubicBezTo>
                    <a:pt x="2" y="3"/>
                    <a:pt x="3" y="2"/>
                    <a:pt x="5" y="2"/>
                  </a:cubicBezTo>
                  <a:cubicBezTo>
                    <a:pt x="7" y="2"/>
                    <a:pt x="8" y="3"/>
                    <a:pt x="8"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9" name="Freeform 23"/>
            <p:cNvSpPr>
              <a:spLocks noEditPoints="1"/>
            </p:cNvSpPr>
            <p:nvPr/>
          </p:nvSpPr>
          <p:spPr bwMode="auto">
            <a:xfrm>
              <a:off x="3942" y="2252"/>
              <a:ext cx="13" cy="13"/>
            </a:xfrm>
            <a:custGeom>
              <a:avLst/>
              <a:gdLst>
                <a:gd name="T0" fmla="*/ 5 w 5"/>
                <a:gd name="T1" fmla="*/ 3 h 5"/>
                <a:gd name="T2" fmla="*/ 5 w 5"/>
                <a:gd name="T3" fmla="*/ 2 h 5"/>
                <a:gd name="T4" fmla="*/ 5 w 5"/>
                <a:gd name="T5" fmla="*/ 2 h 5"/>
                <a:gd name="T6" fmla="*/ 4 w 5"/>
                <a:gd name="T7" fmla="*/ 1 h 5"/>
                <a:gd name="T8" fmla="*/ 5 w 5"/>
                <a:gd name="T9" fmla="*/ 1 h 5"/>
                <a:gd name="T10" fmla="*/ 4 w 5"/>
                <a:gd name="T11" fmla="*/ 1 h 5"/>
                <a:gd name="T12" fmla="*/ 4 w 5"/>
                <a:gd name="T13" fmla="*/ 1 h 5"/>
                <a:gd name="T14" fmla="*/ 3 w 5"/>
                <a:gd name="T15" fmla="*/ 1 h 5"/>
                <a:gd name="T16" fmla="*/ 3 w 5"/>
                <a:gd name="T17" fmla="*/ 0 h 5"/>
                <a:gd name="T18" fmla="*/ 2 w 5"/>
                <a:gd name="T19" fmla="*/ 0 h 5"/>
                <a:gd name="T20" fmla="*/ 2 w 5"/>
                <a:gd name="T21" fmla="*/ 1 h 5"/>
                <a:gd name="T22" fmla="*/ 1 w 5"/>
                <a:gd name="T23" fmla="*/ 1 h 5"/>
                <a:gd name="T24" fmla="*/ 1 w 5"/>
                <a:gd name="T25" fmla="*/ 1 h 5"/>
                <a:gd name="T26" fmla="*/ 1 w 5"/>
                <a:gd name="T27" fmla="*/ 1 h 5"/>
                <a:gd name="T28" fmla="*/ 1 w 5"/>
                <a:gd name="T29" fmla="*/ 1 h 5"/>
                <a:gd name="T30" fmla="*/ 1 w 5"/>
                <a:gd name="T31" fmla="*/ 2 h 5"/>
                <a:gd name="T32" fmla="*/ 0 w 5"/>
                <a:gd name="T33" fmla="*/ 2 h 5"/>
                <a:gd name="T34" fmla="*/ 0 w 5"/>
                <a:gd name="T35" fmla="*/ 3 h 5"/>
                <a:gd name="T36" fmla="*/ 1 w 5"/>
                <a:gd name="T37" fmla="*/ 3 h 5"/>
                <a:gd name="T38" fmla="*/ 1 w 5"/>
                <a:gd name="T39" fmla="*/ 4 h 5"/>
                <a:gd name="T40" fmla="*/ 1 w 5"/>
                <a:gd name="T41" fmla="*/ 4 h 5"/>
                <a:gd name="T42" fmla="*/ 1 w 5"/>
                <a:gd name="T43" fmla="*/ 5 h 5"/>
                <a:gd name="T44" fmla="*/ 1 w 5"/>
                <a:gd name="T45" fmla="*/ 4 h 5"/>
                <a:gd name="T46" fmla="*/ 2 w 5"/>
                <a:gd name="T47" fmla="*/ 5 h 5"/>
                <a:gd name="T48" fmla="*/ 2 w 5"/>
                <a:gd name="T49" fmla="*/ 5 h 5"/>
                <a:gd name="T50" fmla="*/ 3 w 5"/>
                <a:gd name="T51" fmla="*/ 5 h 5"/>
                <a:gd name="T52" fmla="*/ 3 w 5"/>
                <a:gd name="T53" fmla="*/ 5 h 5"/>
                <a:gd name="T54" fmla="*/ 4 w 5"/>
                <a:gd name="T55" fmla="*/ 4 h 5"/>
                <a:gd name="T56" fmla="*/ 4 w 5"/>
                <a:gd name="T57" fmla="*/ 5 h 5"/>
                <a:gd name="T58" fmla="*/ 5 w 5"/>
                <a:gd name="T59" fmla="*/ 4 h 5"/>
                <a:gd name="T60" fmla="*/ 4 w 5"/>
                <a:gd name="T61" fmla="*/ 4 h 5"/>
                <a:gd name="T62" fmla="*/ 5 w 5"/>
                <a:gd name="T63" fmla="*/ 3 h 5"/>
                <a:gd name="T64" fmla="*/ 4 w 5"/>
                <a:gd name="T65" fmla="*/ 3 h 5"/>
                <a:gd name="T66" fmla="*/ 3 w 5"/>
                <a:gd name="T67" fmla="*/ 4 h 5"/>
                <a:gd name="T68" fmla="*/ 1 w 5"/>
                <a:gd name="T69" fmla="*/ 3 h 5"/>
                <a:gd name="T70" fmla="*/ 3 w 5"/>
                <a:gd name="T71" fmla="*/ 1 h 5"/>
                <a:gd name="T72" fmla="*/ 4 w 5"/>
                <a:gd name="T73"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 h="5">
                  <a:moveTo>
                    <a:pt x="5" y="3"/>
                  </a:moveTo>
                  <a:cubicBezTo>
                    <a:pt x="5" y="2"/>
                    <a:pt x="5" y="2"/>
                    <a:pt x="5" y="2"/>
                  </a:cubicBezTo>
                  <a:cubicBezTo>
                    <a:pt x="5" y="2"/>
                    <a:pt x="5" y="2"/>
                    <a:pt x="5" y="2"/>
                  </a:cubicBezTo>
                  <a:cubicBezTo>
                    <a:pt x="5" y="2"/>
                    <a:pt x="4" y="2"/>
                    <a:pt x="4" y="1"/>
                  </a:cubicBezTo>
                  <a:cubicBezTo>
                    <a:pt x="5" y="1"/>
                    <a:pt x="5" y="1"/>
                    <a:pt x="5" y="1"/>
                  </a:cubicBezTo>
                  <a:cubicBezTo>
                    <a:pt x="4" y="1"/>
                    <a:pt x="4" y="1"/>
                    <a:pt x="4" y="1"/>
                  </a:cubicBezTo>
                  <a:cubicBezTo>
                    <a:pt x="4" y="1"/>
                    <a:pt x="4" y="1"/>
                    <a:pt x="4" y="1"/>
                  </a:cubicBezTo>
                  <a:cubicBezTo>
                    <a:pt x="4" y="1"/>
                    <a:pt x="3" y="1"/>
                    <a:pt x="3" y="1"/>
                  </a:cubicBezTo>
                  <a:cubicBezTo>
                    <a:pt x="3" y="0"/>
                    <a:pt x="3" y="0"/>
                    <a:pt x="3" y="0"/>
                  </a:cubicBezTo>
                  <a:cubicBezTo>
                    <a:pt x="2" y="0"/>
                    <a:pt x="2" y="0"/>
                    <a:pt x="2" y="0"/>
                  </a:cubicBezTo>
                  <a:cubicBezTo>
                    <a:pt x="2" y="1"/>
                    <a:pt x="2" y="1"/>
                    <a:pt x="2" y="1"/>
                  </a:cubicBezTo>
                  <a:cubicBezTo>
                    <a:pt x="2" y="1"/>
                    <a:pt x="2" y="1"/>
                    <a:pt x="1" y="1"/>
                  </a:cubicBezTo>
                  <a:cubicBezTo>
                    <a:pt x="1" y="1"/>
                    <a:pt x="1" y="1"/>
                    <a:pt x="1" y="1"/>
                  </a:cubicBezTo>
                  <a:cubicBezTo>
                    <a:pt x="1" y="1"/>
                    <a:pt x="1" y="1"/>
                    <a:pt x="1" y="1"/>
                  </a:cubicBezTo>
                  <a:cubicBezTo>
                    <a:pt x="1" y="1"/>
                    <a:pt x="1" y="1"/>
                    <a:pt x="1" y="1"/>
                  </a:cubicBezTo>
                  <a:cubicBezTo>
                    <a:pt x="1" y="2"/>
                    <a:pt x="1" y="2"/>
                    <a:pt x="1" y="2"/>
                  </a:cubicBezTo>
                  <a:cubicBezTo>
                    <a:pt x="0" y="2"/>
                    <a:pt x="0" y="2"/>
                    <a:pt x="0" y="2"/>
                  </a:cubicBezTo>
                  <a:cubicBezTo>
                    <a:pt x="0" y="3"/>
                    <a:pt x="0" y="3"/>
                    <a:pt x="0" y="3"/>
                  </a:cubicBezTo>
                  <a:cubicBezTo>
                    <a:pt x="1" y="3"/>
                    <a:pt x="1" y="3"/>
                    <a:pt x="1" y="3"/>
                  </a:cubicBezTo>
                  <a:cubicBezTo>
                    <a:pt x="1" y="3"/>
                    <a:pt x="1" y="4"/>
                    <a:pt x="1" y="4"/>
                  </a:cubicBezTo>
                  <a:cubicBezTo>
                    <a:pt x="1" y="4"/>
                    <a:pt x="1" y="4"/>
                    <a:pt x="1" y="4"/>
                  </a:cubicBezTo>
                  <a:cubicBezTo>
                    <a:pt x="1" y="5"/>
                    <a:pt x="1" y="5"/>
                    <a:pt x="1" y="5"/>
                  </a:cubicBezTo>
                  <a:cubicBezTo>
                    <a:pt x="1" y="4"/>
                    <a:pt x="1" y="4"/>
                    <a:pt x="1" y="4"/>
                  </a:cubicBezTo>
                  <a:cubicBezTo>
                    <a:pt x="2" y="4"/>
                    <a:pt x="2" y="5"/>
                    <a:pt x="2" y="5"/>
                  </a:cubicBezTo>
                  <a:cubicBezTo>
                    <a:pt x="2" y="5"/>
                    <a:pt x="2" y="5"/>
                    <a:pt x="2" y="5"/>
                  </a:cubicBezTo>
                  <a:cubicBezTo>
                    <a:pt x="3" y="5"/>
                    <a:pt x="3" y="5"/>
                    <a:pt x="3" y="5"/>
                  </a:cubicBezTo>
                  <a:cubicBezTo>
                    <a:pt x="3" y="5"/>
                    <a:pt x="3" y="5"/>
                    <a:pt x="3" y="5"/>
                  </a:cubicBezTo>
                  <a:cubicBezTo>
                    <a:pt x="3" y="5"/>
                    <a:pt x="4" y="4"/>
                    <a:pt x="4" y="4"/>
                  </a:cubicBezTo>
                  <a:cubicBezTo>
                    <a:pt x="4" y="5"/>
                    <a:pt x="4" y="5"/>
                    <a:pt x="4" y="5"/>
                  </a:cubicBezTo>
                  <a:cubicBezTo>
                    <a:pt x="5" y="4"/>
                    <a:pt x="5" y="4"/>
                    <a:pt x="5" y="4"/>
                  </a:cubicBezTo>
                  <a:cubicBezTo>
                    <a:pt x="4" y="4"/>
                    <a:pt x="4" y="4"/>
                    <a:pt x="4" y="4"/>
                  </a:cubicBezTo>
                  <a:cubicBezTo>
                    <a:pt x="4" y="4"/>
                    <a:pt x="5" y="3"/>
                    <a:pt x="5" y="3"/>
                  </a:cubicBezTo>
                  <a:close/>
                  <a:moveTo>
                    <a:pt x="4" y="3"/>
                  </a:moveTo>
                  <a:cubicBezTo>
                    <a:pt x="4" y="3"/>
                    <a:pt x="3" y="4"/>
                    <a:pt x="3" y="4"/>
                  </a:cubicBezTo>
                  <a:cubicBezTo>
                    <a:pt x="2" y="4"/>
                    <a:pt x="1" y="3"/>
                    <a:pt x="1" y="3"/>
                  </a:cubicBezTo>
                  <a:cubicBezTo>
                    <a:pt x="1" y="2"/>
                    <a:pt x="2" y="1"/>
                    <a:pt x="3" y="1"/>
                  </a:cubicBezTo>
                  <a:cubicBezTo>
                    <a:pt x="3" y="1"/>
                    <a:pt x="4" y="2"/>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0" name="Freeform 24"/>
            <p:cNvSpPr>
              <a:spLocks noEditPoints="1"/>
            </p:cNvSpPr>
            <p:nvPr/>
          </p:nvSpPr>
          <p:spPr bwMode="auto">
            <a:xfrm>
              <a:off x="3937" y="2233"/>
              <a:ext cx="18" cy="19"/>
            </a:xfrm>
            <a:custGeom>
              <a:avLst/>
              <a:gdLst>
                <a:gd name="T0" fmla="*/ 7 w 7"/>
                <a:gd name="T1" fmla="*/ 4 h 7"/>
                <a:gd name="T2" fmla="*/ 7 w 7"/>
                <a:gd name="T3" fmla="*/ 3 h 7"/>
                <a:gd name="T4" fmla="*/ 6 w 7"/>
                <a:gd name="T5" fmla="*/ 3 h 7"/>
                <a:gd name="T6" fmla="*/ 6 w 7"/>
                <a:gd name="T7" fmla="*/ 2 h 7"/>
                <a:gd name="T8" fmla="*/ 6 w 7"/>
                <a:gd name="T9" fmla="*/ 1 h 7"/>
                <a:gd name="T10" fmla="*/ 6 w 7"/>
                <a:gd name="T11" fmla="*/ 1 h 7"/>
                <a:gd name="T12" fmla="*/ 5 w 7"/>
                <a:gd name="T13" fmla="*/ 1 h 7"/>
                <a:gd name="T14" fmla="*/ 4 w 7"/>
                <a:gd name="T15" fmla="*/ 1 h 7"/>
                <a:gd name="T16" fmla="*/ 4 w 7"/>
                <a:gd name="T17" fmla="*/ 0 h 7"/>
                <a:gd name="T18" fmla="*/ 3 w 7"/>
                <a:gd name="T19" fmla="*/ 0 h 7"/>
                <a:gd name="T20" fmla="*/ 3 w 7"/>
                <a:gd name="T21" fmla="*/ 1 h 7"/>
                <a:gd name="T22" fmla="*/ 2 w 7"/>
                <a:gd name="T23" fmla="*/ 1 h 7"/>
                <a:gd name="T24" fmla="*/ 2 w 7"/>
                <a:gd name="T25" fmla="*/ 1 h 7"/>
                <a:gd name="T26" fmla="*/ 1 w 7"/>
                <a:gd name="T27" fmla="*/ 1 h 7"/>
                <a:gd name="T28" fmla="*/ 2 w 7"/>
                <a:gd name="T29" fmla="*/ 2 h 7"/>
                <a:gd name="T30" fmla="*/ 1 w 7"/>
                <a:gd name="T31" fmla="*/ 3 h 7"/>
                <a:gd name="T32" fmla="*/ 0 w 7"/>
                <a:gd name="T33" fmla="*/ 3 h 7"/>
                <a:gd name="T34" fmla="*/ 0 w 7"/>
                <a:gd name="T35" fmla="*/ 4 h 7"/>
                <a:gd name="T36" fmla="*/ 1 w 7"/>
                <a:gd name="T37" fmla="*/ 4 h 7"/>
                <a:gd name="T38" fmla="*/ 2 w 7"/>
                <a:gd name="T39" fmla="*/ 5 h 7"/>
                <a:gd name="T40" fmla="*/ 1 w 7"/>
                <a:gd name="T41" fmla="*/ 5 h 7"/>
                <a:gd name="T42" fmla="*/ 2 w 7"/>
                <a:gd name="T43" fmla="*/ 6 h 7"/>
                <a:gd name="T44" fmla="*/ 2 w 7"/>
                <a:gd name="T45" fmla="*/ 5 h 7"/>
                <a:gd name="T46" fmla="*/ 3 w 7"/>
                <a:gd name="T47" fmla="*/ 6 h 7"/>
                <a:gd name="T48" fmla="*/ 3 w 7"/>
                <a:gd name="T49" fmla="*/ 7 h 7"/>
                <a:gd name="T50" fmla="*/ 4 w 7"/>
                <a:gd name="T51" fmla="*/ 7 h 7"/>
                <a:gd name="T52" fmla="*/ 4 w 7"/>
                <a:gd name="T53" fmla="*/ 6 h 7"/>
                <a:gd name="T54" fmla="*/ 5 w 7"/>
                <a:gd name="T55" fmla="*/ 5 h 7"/>
                <a:gd name="T56" fmla="*/ 6 w 7"/>
                <a:gd name="T57" fmla="*/ 6 h 7"/>
                <a:gd name="T58" fmla="*/ 6 w 7"/>
                <a:gd name="T59" fmla="*/ 5 h 7"/>
                <a:gd name="T60" fmla="*/ 6 w 7"/>
                <a:gd name="T61" fmla="*/ 5 h 7"/>
                <a:gd name="T62" fmla="*/ 6 w 7"/>
                <a:gd name="T63" fmla="*/ 4 h 7"/>
                <a:gd name="T64" fmla="*/ 7 w 7"/>
                <a:gd name="T65" fmla="*/ 4 h 7"/>
                <a:gd name="T66" fmla="*/ 6 w 7"/>
                <a:gd name="T67" fmla="*/ 3 h 7"/>
                <a:gd name="T68" fmla="*/ 4 w 7"/>
                <a:gd name="T69" fmla="*/ 5 h 7"/>
                <a:gd name="T70" fmla="*/ 2 w 7"/>
                <a:gd name="T71" fmla="*/ 3 h 7"/>
                <a:gd name="T72" fmla="*/ 4 w 7"/>
                <a:gd name="T73" fmla="*/ 1 h 7"/>
                <a:gd name="T74" fmla="*/ 6 w 7"/>
                <a:gd name="T75"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 h="7">
                  <a:moveTo>
                    <a:pt x="7" y="4"/>
                  </a:moveTo>
                  <a:cubicBezTo>
                    <a:pt x="7" y="3"/>
                    <a:pt x="7" y="3"/>
                    <a:pt x="7" y="3"/>
                  </a:cubicBezTo>
                  <a:cubicBezTo>
                    <a:pt x="6" y="3"/>
                    <a:pt x="6" y="3"/>
                    <a:pt x="6" y="3"/>
                  </a:cubicBezTo>
                  <a:cubicBezTo>
                    <a:pt x="6" y="2"/>
                    <a:pt x="6" y="2"/>
                    <a:pt x="6" y="2"/>
                  </a:cubicBezTo>
                  <a:cubicBezTo>
                    <a:pt x="6" y="1"/>
                    <a:pt x="6" y="1"/>
                    <a:pt x="6" y="1"/>
                  </a:cubicBezTo>
                  <a:cubicBezTo>
                    <a:pt x="6" y="1"/>
                    <a:pt x="6" y="1"/>
                    <a:pt x="6" y="1"/>
                  </a:cubicBezTo>
                  <a:cubicBezTo>
                    <a:pt x="5" y="1"/>
                    <a:pt x="5" y="1"/>
                    <a:pt x="5" y="1"/>
                  </a:cubicBezTo>
                  <a:cubicBezTo>
                    <a:pt x="5" y="1"/>
                    <a:pt x="5" y="1"/>
                    <a:pt x="4" y="1"/>
                  </a:cubicBezTo>
                  <a:cubicBezTo>
                    <a:pt x="4" y="0"/>
                    <a:pt x="4" y="0"/>
                    <a:pt x="4" y="0"/>
                  </a:cubicBezTo>
                  <a:cubicBezTo>
                    <a:pt x="3" y="0"/>
                    <a:pt x="3" y="0"/>
                    <a:pt x="3" y="0"/>
                  </a:cubicBezTo>
                  <a:cubicBezTo>
                    <a:pt x="3" y="1"/>
                    <a:pt x="3" y="1"/>
                    <a:pt x="3" y="1"/>
                  </a:cubicBezTo>
                  <a:cubicBezTo>
                    <a:pt x="3" y="1"/>
                    <a:pt x="2" y="1"/>
                    <a:pt x="2" y="1"/>
                  </a:cubicBezTo>
                  <a:cubicBezTo>
                    <a:pt x="2" y="1"/>
                    <a:pt x="2" y="1"/>
                    <a:pt x="2" y="1"/>
                  </a:cubicBezTo>
                  <a:cubicBezTo>
                    <a:pt x="1" y="1"/>
                    <a:pt x="1" y="1"/>
                    <a:pt x="1" y="1"/>
                  </a:cubicBezTo>
                  <a:cubicBezTo>
                    <a:pt x="2" y="2"/>
                    <a:pt x="2" y="2"/>
                    <a:pt x="2" y="2"/>
                  </a:cubicBezTo>
                  <a:cubicBezTo>
                    <a:pt x="1" y="2"/>
                    <a:pt x="1" y="2"/>
                    <a:pt x="1" y="3"/>
                  </a:cubicBezTo>
                  <a:cubicBezTo>
                    <a:pt x="0" y="3"/>
                    <a:pt x="0" y="3"/>
                    <a:pt x="0" y="3"/>
                  </a:cubicBezTo>
                  <a:cubicBezTo>
                    <a:pt x="0" y="4"/>
                    <a:pt x="0" y="4"/>
                    <a:pt x="0" y="4"/>
                  </a:cubicBezTo>
                  <a:cubicBezTo>
                    <a:pt x="1" y="4"/>
                    <a:pt x="1" y="4"/>
                    <a:pt x="1" y="4"/>
                  </a:cubicBezTo>
                  <a:cubicBezTo>
                    <a:pt x="1" y="4"/>
                    <a:pt x="1" y="5"/>
                    <a:pt x="2" y="5"/>
                  </a:cubicBezTo>
                  <a:cubicBezTo>
                    <a:pt x="1" y="5"/>
                    <a:pt x="1" y="5"/>
                    <a:pt x="1" y="5"/>
                  </a:cubicBezTo>
                  <a:cubicBezTo>
                    <a:pt x="2" y="6"/>
                    <a:pt x="2" y="6"/>
                    <a:pt x="2" y="6"/>
                  </a:cubicBezTo>
                  <a:cubicBezTo>
                    <a:pt x="2" y="5"/>
                    <a:pt x="2" y="5"/>
                    <a:pt x="2" y="5"/>
                  </a:cubicBezTo>
                  <a:cubicBezTo>
                    <a:pt x="2" y="6"/>
                    <a:pt x="3" y="6"/>
                    <a:pt x="3" y="6"/>
                  </a:cubicBezTo>
                  <a:cubicBezTo>
                    <a:pt x="3" y="7"/>
                    <a:pt x="3" y="7"/>
                    <a:pt x="3" y="7"/>
                  </a:cubicBezTo>
                  <a:cubicBezTo>
                    <a:pt x="4" y="7"/>
                    <a:pt x="4" y="7"/>
                    <a:pt x="4" y="7"/>
                  </a:cubicBezTo>
                  <a:cubicBezTo>
                    <a:pt x="4" y="6"/>
                    <a:pt x="4" y="6"/>
                    <a:pt x="4" y="6"/>
                  </a:cubicBezTo>
                  <a:cubicBezTo>
                    <a:pt x="5" y="6"/>
                    <a:pt x="5" y="6"/>
                    <a:pt x="5" y="5"/>
                  </a:cubicBezTo>
                  <a:cubicBezTo>
                    <a:pt x="6" y="6"/>
                    <a:pt x="6" y="6"/>
                    <a:pt x="6" y="6"/>
                  </a:cubicBezTo>
                  <a:cubicBezTo>
                    <a:pt x="6" y="5"/>
                    <a:pt x="6" y="5"/>
                    <a:pt x="6" y="5"/>
                  </a:cubicBezTo>
                  <a:cubicBezTo>
                    <a:pt x="6" y="5"/>
                    <a:pt x="6" y="5"/>
                    <a:pt x="6" y="5"/>
                  </a:cubicBezTo>
                  <a:cubicBezTo>
                    <a:pt x="6" y="5"/>
                    <a:pt x="6" y="4"/>
                    <a:pt x="6" y="4"/>
                  </a:cubicBezTo>
                  <a:lnTo>
                    <a:pt x="7" y="4"/>
                  </a:lnTo>
                  <a:close/>
                  <a:moveTo>
                    <a:pt x="6" y="3"/>
                  </a:moveTo>
                  <a:cubicBezTo>
                    <a:pt x="6" y="4"/>
                    <a:pt x="5" y="5"/>
                    <a:pt x="4" y="5"/>
                  </a:cubicBezTo>
                  <a:cubicBezTo>
                    <a:pt x="3" y="5"/>
                    <a:pt x="2" y="4"/>
                    <a:pt x="2" y="3"/>
                  </a:cubicBezTo>
                  <a:cubicBezTo>
                    <a:pt x="2" y="2"/>
                    <a:pt x="3" y="1"/>
                    <a:pt x="4" y="1"/>
                  </a:cubicBezTo>
                  <a:cubicBezTo>
                    <a:pt x="5" y="1"/>
                    <a:pt x="6" y="2"/>
                    <a:pt x="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91" name="组合 90"/>
          <p:cNvGrpSpPr/>
          <p:nvPr/>
        </p:nvGrpSpPr>
        <p:grpSpPr>
          <a:xfrm>
            <a:off x="3916907" y="3615173"/>
            <a:ext cx="1829015" cy="549357"/>
            <a:chOff x="5246304" y="4593021"/>
            <a:chExt cx="2438687" cy="732476"/>
          </a:xfrm>
        </p:grpSpPr>
        <p:sp>
          <p:nvSpPr>
            <p:cNvPr id="92" name="椭圆 91"/>
            <p:cNvSpPr/>
            <p:nvPr/>
          </p:nvSpPr>
          <p:spPr>
            <a:xfrm>
              <a:off x="5246304" y="4593021"/>
              <a:ext cx="118623" cy="11862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3" name="任意多边形 92"/>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4" name="组合 93"/>
          <p:cNvGrpSpPr/>
          <p:nvPr/>
        </p:nvGrpSpPr>
        <p:grpSpPr>
          <a:xfrm>
            <a:off x="2723482" y="4315260"/>
            <a:ext cx="1829015" cy="549357"/>
            <a:chOff x="5246304" y="4593021"/>
            <a:chExt cx="2438687" cy="732476"/>
          </a:xfrm>
        </p:grpSpPr>
        <p:sp>
          <p:nvSpPr>
            <p:cNvPr id="95" name="椭圆 94"/>
            <p:cNvSpPr/>
            <p:nvPr/>
          </p:nvSpPr>
          <p:spPr>
            <a:xfrm>
              <a:off x="5246304" y="4593021"/>
              <a:ext cx="118623" cy="11862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6" name="任意多边形 95"/>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7" name="文本框 96"/>
          <p:cNvSpPr txBox="1"/>
          <p:nvPr/>
        </p:nvSpPr>
        <p:spPr>
          <a:xfrm>
            <a:off x="2917922" y="1321877"/>
            <a:ext cx="1535236" cy="284693"/>
          </a:xfrm>
          <a:prstGeom prst="rect">
            <a:avLst/>
          </a:prstGeom>
          <a:noFill/>
        </p:spPr>
        <p:txBody>
          <a:bodyPr wrap="square" lIns="68580" tIns="34290" rIns="68580" bIns="34290" rtlCol="0">
            <a:spAutoFit/>
          </a:bodyPr>
          <a:lstStyle/>
          <a:p>
            <a:r>
              <a:rPr lang="zh-CN" altLang="en-US" sz="1400" dirty="0">
                <a:solidFill>
                  <a:srgbClr val="E87071"/>
                </a:solidFill>
                <a:latin typeface="时尚中黑简体" panose="01010104010101010101" pitchFamily="2" charset="-122"/>
                <a:ea typeface="时尚中黑简体" panose="01010104010101010101" pitchFamily="2" charset="-122"/>
              </a:rPr>
              <a:t>在此添加标题</a:t>
            </a:r>
          </a:p>
        </p:txBody>
      </p:sp>
      <p:sp>
        <p:nvSpPr>
          <p:cNvPr id="98" name="文本框 97"/>
          <p:cNvSpPr txBox="1"/>
          <p:nvPr/>
        </p:nvSpPr>
        <p:spPr>
          <a:xfrm>
            <a:off x="2661316" y="1674671"/>
            <a:ext cx="1436400" cy="623248"/>
          </a:xfrm>
          <a:prstGeom prst="rect">
            <a:avLst/>
          </a:prstGeom>
          <a:noFill/>
        </p:spPr>
        <p:txBody>
          <a:bodyPr wrap="square" lIns="68580" tIns="34290" rIns="68580" bIns="34290" rtlCol="0">
            <a:spAutoFit/>
          </a:bodyPr>
          <a:lstStyle/>
          <a:p>
            <a:pPr algn="just"/>
            <a:r>
              <a:rPr lang="zh-CN" altLang="en-US" sz="900" dirty="0" smtClean="0">
                <a:solidFill>
                  <a:prstClr val="black">
                    <a:lumMod val="65000"/>
                    <a:lumOff val="35000"/>
                  </a:prstClr>
                </a:solidFill>
                <a:latin typeface="微软雅黑" panose="020B0503020204020204" pitchFamily="34" charset="-122"/>
                <a:ea typeface="微软雅黑" panose="020B0503020204020204" pitchFamily="34" charset="-122"/>
              </a:rPr>
              <a:t>替换你的文字替换你的文字替换你的文字</a:t>
            </a:r>
          </a:p>
          <a:p>
            <a:pPr algn="just"/>
            <a:endParaRPr lang="zh-CN" altLang="en-US" sz="900" dirty="0" smtClean="0">
              <a:solidFill>
                <a:prstClr val="black">
                  <a:lumMod val="65000"/>
                  <a:lumOff val="35000"/>
                </a:prstClr>
              </a:solidFill>
              <a:latin typeface="微软雅黑" panose="020B0503020204020204" pitchFamily="34" charset="-122"/>
              <a:ea typeface="微软雅黑" panose="020B0503020204020204" pitchFamily="34" charset="-122"/>
            </a:endParaRPr>
          </a:p>
          <a:p>
            <a:pPr algn="just"/>
            <a:endParaRPr lang="zh-CN" altLang="en-US" sz="9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01" name="文本框 100"/>
          <p:cNvSpPr txBox="1"/>
          <p:nvPr/>
        </p:nvSpPr>
        <p:spPr>
          <a:xfrm>
            <a:off x="4144742" y="605219"/>
            <a:ext cx="1339075" cy="284693"/>
          </a:xfrm>
          <a:prstGeom prst="rect">
            <a:avLst/>
          </a:prstGeom>
          <a:noFill/>
        </p:spPr>
        <p:txBody>
          <a:bodyPr wrap="square" lIns="68580" tIns="34290" rIns="68580" bIns="34290" rtlCol="0">
            <a:spAutoFit/>
          </a:bodyPr>
          <a:lstStyle/>
          <a:p>
            <a:r>
              <a:rPr lang="zh-CN" altLang="en-US" sz="1400" dirty="0">
                <a:solidFill>
                  <a:srgbClr val="663A77"/>
                </a:solidFill>
                <a:latin typeface="时尚中黑简体" panose="01010104010101010101" pitchFamily="2" charset="-122"/>
                <a:ea typeface="时尚中黑简体" panose="01010104010101010101" pitchFamily="2" charset="-122"/>
              </a:rPr>
              <a:t>在此添加标题</a:t>
            </a:r>
          </a:p>
        </p:txBody>
      </p:sp>
      <p:sp>
        <p:nvSpPr>
          <p:cNvPr id="102" name="文本框 101"/>
          <p:cNvSpPr txBox="1"/>
          <p:nvPr/>
        </p:nvSpPr>
        <p:spPr>
          <a:xfrm>
            <a:off x="3868521" y="862866"/>
            <a:ext cx="1436400" cy="484748"/>
          </a:xfrm>
          <a:prstGeom prst="rect">
            <a:avLst/>
          </a:prstGeom>
          <a:noFill/>
        </p:spPr>
        <p:txBody>
          <a:bodyPr wrap="square" lIns="68580" tIns="34290" rIns="68580" bIns="34290" rtlCol="0">
            <a:spAutoFit/>
          </a:bodyPr>
          <a:lstStyle/>
          <a:p>
            <a:pPr algn="just"/>
            <a:r>
              <a:rPr lang="zh-CN" altLang="en-US" sz="900" dirty="0" smtClean="0">
                <a:solidFill>
                  <a:prstClr val="black">
                    <a:lumMod val="65000"/>
                    <a:lumOff val="35000"/>
                  </a:prstClr>
                </a:solidFill>
                <a:latin typeface="微软雅黑" panose="020B0503020204020204" pitchFamily="34" charset="-122"/>
                <a:ea typeface="微软雅黑" panose="020B0503020204020204" pitchFamily="34" charset="-122"/>
              </a:rPr>
              <a:t>替换你的文字替换你的文字替换你的文字</a:t>
            </a:r>
          </a:p>
          <a:p>
            <a:pPr algn="just"/>
            <a:endParaRPr lang="zh-CN" altLang="en-US" sz="9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03" name="文本框 102"/>
          <p:cNvSpPr txBox="1"/>
          <p:nvPr/>
        </p:nvSpPr>
        <p:spPr>
          <a:xfrm>
            <a:off x="3461917" y="4176131"/>
            <a:ext cx="1764819" cy="253916"/>
          </a:xfrm>
          <a:prstGeom prst="rect">
            <a:avLst/>
          </a:prstGeom>
          <a:noFill/>
        </p:spPr>
        <p:txBody>
          <a:bodyPr wrap="square" lIns="68580" tIns="34290" rIns="68580" bIns="34290" rtlCol="0">
            <a:spAutoFit/>
          </a:bodyPr>
          <a:lstStyle/>
          <a:p>
            <a:r>
              <a:rPr lang="zh-CN" altLang="en-US" sz="1200" dirty="0">
                <a:solidFill>
                  <a:srgbClr val="FFB850"/>
                </a:solidFill>
                <a:latin typeface="时尚中黑简体" panose="01010104010101010101" pitchFamily="2" charset="-122"/>
                <a:ea typeface="时尚中黑简体" panose="01010104010101010101" pitchFamily="2" charset="-122"/>
              </a:rPr>
              <a:t>在此添加标题</a:t>
            </a:r>
          </a:p>
        </p:txBody>
      </p:sp>
      <p:sp>
        <p:nvSpPr>
          <p:cNvPr id="104" name="文本框 103"/>
          <p:cNvSpPr txBox="1"/>
          <p:nvPr/>
        </p:nvSpPr>
        <p:spPr>
          <a:xfrm>
            <a:off x="3194151" y="4390804"/>
            <a:ext cx="1436400" cy="623248"/>
          </a:xfrm>
          <a:prstGeom prst="rect">
            <a:avLst/>
          </a:prstGeom>
          <a:noFill/>
        </p:spPr>
        <p:txBody>
          <a:bodyPr wrap="square" lIns="68580" tIns="34290" rIns="68580" bIns="34290" rtlCol="0">
            <a:spAutoFit/>
          </a:bodyPr>
          <a:lstStyle/>
          <a:p>
            <a:pPr algn="just"/>
            <a:r>
              <a:rPr lang="zh-CN" altLang="en-US" sz="900" dirty="0" smtClean="0">
                <a:solidFill>
                  <a:prstClr val="black">
                    <a:lumMod val="65000"/>
                    <a:lumOff val="35000"/>
                  </a:prstClr>
                </a:solidFill>
                <a:latin typeface="微软雅黑" panose="020B0503020204020204" pitchFamily="34" charset="-122"/>
                <a:ea typeface="微软雅黑" panose="020B0503020204020204" pitchFamily="34" charset="-122"/>
              </a:rPr>
              <a:t>替换你的文字替换你的文字替换你的文字</a:t>
            </a:r>
          </a:p>
          <a:p>
            <a:pPr algn="just"/>
            <a:endParaRPr lang="zh-CN" altLang="en-US" sz="900" dirty="0" smtClean="0">
              <a:solidFill>
                <a:prstClr val="black">
                  <a:lumMod val="65000"/>
                  <a:lumOff val="35000"/>
                </a:prstClr>
              </a:solidFill>
              <a:latin typeface="微软雅黑" panose="020B0503020204020204" pitchFamily="34" charset="-122"/>
              <a:ea typeface="微软雅黑" panose="020B0503020204020204" pitchFamily="34" charset="-122"/>
            </a:endParaRPr>
          </a:p>
          <a:p>
            <a:pPr algn="just"/>
            <a:endParaRPr lang="zh-CN" altLang="en-US" sz="9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05" name="文本框 104"/>
          <p:cNvSpPr txBox="1"/>
          <p:nvPr/>
        </p:nvSpPr>
        <p:spPr>
          <a:xfrm>
            <a:off x="4650778" y="3291830"/>
            <a:ext cx="1882935" cy="346249"/>
          </a:xfrm>
          <a:prstGeom prst="rect">
            <a:avLst/>
          </a:prstGeom>
          <a:noFill/>
        </p:spPr>
        <p:txBody>
          <a:bodyPr wrap="square" lIns="68580" tIns="34290" rIns="68580" bIns="34290" rtlCol="0">
            <a:spAutoFit/>
          </a:bodyPr>
          <a:lstStyle/>
          <a:p>
            <a:r>
              <a:rPr lang="zh-CN" altLang="en-US" dirty="0">
                <a:solidFill>
                  <a:srgbClr val="01ACBE"/>
                </a:solidFill>
                <a:latin typeface="时尚中黑简体" panose="01010104010101010101" pitchFamily="2" charset="-122"/>
                <a:ea typeface="时尚中黑简体" panose="01010104010101010101" pitchFamily="2" charset="-122"/>
              </a:rPr>
              <a:t>在此添加标题</a:t>
            </a:r>
          </a:p>
        </p:txBody>
      </p:sp>
      <p:sp>
        <p:nvSpPr>
          <p:cNvPr id="106" name="文本框 105"/>
          <p:cNvSpPr txBox="1"/>
          <p:nvPr/>
        </p:nvSpPr>
        <p:spPr>
          <a:xfrm>
            <a:off x="4383012" y="3685587"/>
            <a:ext cx="1436400" cy="623248"/>
          </a:xfrm>
          <a:prstGeom prst="rect">
            <a:avLst/>
          </a:prstGeom>
          <a:noFill/>
        </p:spPr>
        <p:txBody>
          <a:bodyPr wrap="square" lIns="68580" tIns="34290" rIns="68580" bIns="34290" rtlCol="0">
            <a:spAutoFit/>
          </a:bodyPr>
          <a:lstStyle/>
          <a:p>
            <a:pPr algn="just"/>
            <a:r>
              <a:rPr lang="zh-CN" altLang="en-US" sz="900" dirty="0" smtClean="0">
                <a:solidFill>
                  <a:prstClr val="black">
                    <a:lumMod val="65000"/>
                    <a:lumOff val="35000"/>
                  </a:prstClr>
                </a:solidFill>
                <a:latin typeface="微软雅黑" panose="020B0503020204020204" pitchFamily="34" charset="-122"/>
                <a:ea typeface="微软雅黑" panose="020B0503020204020204" pitchFamily="34" charset="-122"/>
              </a:rPr>
              <a:t>替换你的文字替换你的文字替换你的文字</a:t>
            </a:r>
          </a:p>
          <a:p>
            <a:pPr algn="just"/>
            <a:endParaRPr lang="zh-CN" altLang="en-US" sz="900" dirty="0" smtClean="0">
              <a:solidFill>
                <a:prstClr val="black">
                  <a:lumMod val="65000"/>
                  <a:lumOff val="35000"/>
                </a:prstClr>
              </a:solidFill>
              <a:latin typeface="微软雅黑" panose="020B0503020204020204" pitchFamily="34" charset="-122"/>
              <a:ea typeface="微软雅黑" panose="020B0503020204020204" pitchFamily="34" charset="-122"/>
            </a:endParaRPr>
          </a:p>
          <a:p>
            <a:pPr algn="just"/>
            <a:endParaRPr lang="zh-CN" altLang="en-US" sz="9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99" name="文本框 98"/>
          <p:cNvSpPr txBox="1"/>
          <p:nvPr/>
        </p:nvSpPr>
        <p:spPr>
          <a:xfrm>
            <a:off x="294187" y="222341"/>
            <a:ext cx="1965026" cy="346249"/>
          </a:xfrm>
          <a:prstGeom prst="rect">
            <a:avLst/>
          </a:prstGeom>
          <a:noFill/>
        </p:spPr>
        <p:txBody>
          <a:bodyPr wrap="square" lIns="68580" tIns="34290" rIns="68580" bIns="34290" rtlCol="0">
            <a:spAutoFit/>
          </a:bodyPr>
          <a:lstStyle/>
          <a:p>
            <a:r>
              <a:rPr lang="zh-CN" altLang="en-US" dirty="0" smtClean="0">
                <a:solidFill>
                  <a:schemeClr val="bg1"/>
                </a:solidFill>
                <a:latin typeface="迷你简汉真广标" panose="02010609000101010101" pitchFamily="49" charset="-122"/>
                <a:ea typeface="迷你简汉真广标" panose="02010609000101010101" pitchFamily="49" charset="-122"/>
              </a:rPr>
              <a:t>短期盈利计划</a:t>
            </a:r>
            <a:endParaRPr lang="zh-CN" altLang="en-US" dirty="0">
              <a:solidFill>
                <a:schemeClr val="bg1"/>
              </a:solidFill>
              <a:latin typeface="迷你简汉真广标" panose="02010609000101010101" pitchFamily="49" charset="-122"/>
              <a:ea typeface="迷你简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wipe(left)">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3"/>
                                        </p:tgtEl>
                                        <p:attrNameLst>
                                          <p:attrName>style.visibility</p:attrName>
                                        </p:attrNameLst>
                                      </p:cBhvr>
                                      <p:to>
                                        <p:strVal val="visible"/>
                                      </p:to>
                                    </p:set>
                                    <p:animEffect transition="in" filter="wipe(down)">
                                      <p:cBhvr>
                                        <p:cTn id="20" dur="500"/>
                                        <p:tgtEl>
                                          <p:spTgt spid="10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wipe(down)">
                                      <p:cBhvr>
                                        <p:cTn id="23" dur="500"/>
                                        <p:tgtEl>
                                          <p:spTgt spid="104"/>
                                        </p:tgtEl>
                                      </p:cBhvr>
                                    </p:animEffect>
                                  </p:childTnLst>
                                </p:cTn>
                              </p:par>
                              <p:par>
                                <p:cTn id="24" presetID="22" presetClass="entr" presetSubtype="4" fill="hold" nodeType="withEffect">
                                  <p:stCondLst>
                                    <p:cond delay="0"/>
                                  </p:stCondLst>
                                  <p:childTnLst>
                                    <p:set>
                                      <p:cBhvr>
                                        <p:cTn id="25" dur="1" fill="hold">
                                          <p:stCondLst>
                                            <p:cond delay="0"/>
                                          </p:stCondLst>
                                        </p:cTn>
                                        <p:tgtEl>
                                          <p:spTgt spid="86"/>
                                        </p:tgtEl>
                                        <p:attrNameLst>
                                          <p:attrName>style.visibility</p:attrName>
                                        </p:attrNameLst>
                                      </p:cBhvr>
                                      <p:to>
                                        <p:strVal val="visible"/>
                                      </p:to>
                                    </p:set>
                                    <p:animEffect transition="in" filter="wipe(down)">
                                      <p:cBhvr>
                                        <p:cTn id="26" dur="500"/>
                                        <p:tgtEl>
                                          <p:spTgt spid="8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91"/>
                                        </p:tgtEl>
                                        <p:attrNameLst>
                                          <p:attrName>style.visibility</p:attrName>
                                        </p:attrNameLst>
                                      </p:cBhvr>
                                      <p:to>
                                        <p:strVal val="visible"/>
                                      </p:to>
                                    </p:set>
                                    <p:animEffect transition="in" filter="wipe(left)">
                                      <p:cBhvr>
                                        <p:cTn id="39" dur="500"/>
                                        <p:tgtEl>
                                          <p:spTgt spid="9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06"/>
                                        </p:tgtEl>
                                        <p:attrNameLst>
                                          <p:attrName>style.visibility</p:attrName>
                                        </p:attrNameLst>
                                      </p:cBhvr>
                                      <p:to>
                                        <p:strVal val="visible"/>
                                      </p:to>
                                    </p:set>
                                    <p:animEffect transition="in" filter="barn(inVertical)">
                                      <p:cBhvr>
                                        <p:cTn id="44" dur="500"/>
                                        <p:tgtEl>
                                          <p:spTgt spid="10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05"/>
                                        </p:tgtEl>
                                        <p:attrNameLst>
                                          <p:attrName>style.visibility</p:attrName>
                                        </p:attrNameLst>
                                      </p:cBhvr>
                                      <p:to>
                                        <p:strVal val="visible"/>
                                      </p:to>
                                    </p:set>
                                    <p:animEffect transition="in" filter="barn(inVertical)">
                                      <p:cBhvr>
                                        <p:cTn id="47" dur="500"/>
                                        <p:tgtEl>
                                          <p:spTgt spid="105"/>
                                        </p:tgtEl>
                                      </p:cBhvr>
                                    </p:animEffect>
                                  </p:childTnLst>
                                </p:cTn>
                              </p:par>
                              <p:par>
                                <p:cTn id="48" presetID="16" presetClass="entr" presetSubtype="21" fill="hold" nodeType="with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barn(inVertical)">
                                      <p:cBhvr>
                                        <p:cTn id="50" dur="500"/>
                                        <p:tgtEl>
                                          <p:spTgt spid="6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10" presetClass="entr" presetSubtype="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nodeType="click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wipe(right)">
                                      <p:cBhvr>
                                        <p:cTn id="63" dur="500"/>
                                        <p:tgtEl>
                                          <p:spTgt spid="55"/>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97"/>
                                        </p:tgtEl>
                                        <p:attrNameLst>
                                          <p:attrName>style.visibility</p:attrName>
                                        </p:attrNameLst>
                                      </p:cBhvr>
                                      <p:to>
                                        <p:strVal val="visible"/>
                                      </p:to>
                                    </p:set>
                                    <p:animEffect transition="in" filter="barn(inVertical)">
                                      <p:cBhvr>
                                        <p:cTn id="68" dur="500"/>
                                        <p:tgtEl>
                                          <p:spTgt spid="97"/>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98"/>
                                        </p:tgtEl>
                                        <p:attrNameLst>
                                          <p:attrName>style.visibility</p:attrName>
                                        </p:attrNameLst>
                                      </p:cBhvr>
                                      <p:to>
                                        <p:strVal val="visible"/>
                                      </p:to>
                                    </p:set>
                                    <p:animEffect transition="in" filter="barn(inVertical)">
                                      <p:cBhvr>
                                        <p:cTn id="71" dur="500"/>
                                        <p:tgtEl>
                                          <p:spTgt spid="98"/>
                                        </p:tgtEl>
                                      </p:cBhvr>
                                    </p:animEffect>
                                  </p:childTnLst>
                                </p:cTn>
                              </p:par>
                              <p:par>
                                <p:cTn id="72" presetID="16" presetClass="entr" presetSubtype="21" fill="hold" nodeType="withEffect">
                                  <p:stCondLst>
                                    <p:cond delay="0"/>
                                  </p:stCondLst>
                                  <p:childTnLst>
                                    <p:set>
                                      <p:cBhvr>
                                        <p:cTn id="73" dur="1" fill="hold">
                                          <p:stCondLst>
                                            <p:cond delay="0"/>
                                          </p:stCondLst>
                                        </p:cTn>
                                        <p:tgtEl>
                                          <p:spTgt spid="66"/>
                                        </p:tgtEl>
                                        <p:attrNameLst>
                                          <p:attrName>style.visibility</p:attrName>
                                        </p:attrNameLst>
                                      </p:cBhvr>
                                      <p:to>
                                        <p:strVal val="visible"/>
                                      </p:to>
                                    </p:set>
                                    <p:animEffect transition="in" filter="barn(inVertical)">
                                      <p:cBhvr>
                                        <p:cTn id="74" dur="500"/>
                                        <p:tgtEl>
                                          <p:spTgt spid="6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500"/>
                                        <p:tgtEl>
                                          <p:spTgt spid="21"/>
                                        </p:tgtEl>
                                      </p:cBhvr>
                                    </p:animEffect>
                                  </p:childTnLst>
                                </p:cTn>
                              </p:par>
                              <p:par>
                                <p:cTn id="80" presetID="10" presetClass="entr" presetSubtype="0" fill="hold" nodeType="with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500"/>
                                        <p:tgtEl>
                                          <p:spTgt spid="3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wipe(right)">
                                      <p:cBhvr>
                                        <p:cTn id="87" dur="500"/>
                                        <p:tgtEl>
                                          <p:spTgt spid="4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101"/>
                                        </p:tgtEl>
                                        <p:attrNameLst>
                                          <p:attrName>style.visibility</p:attrName>
                                        </p:attrNameLst>
                                      </p:cBhvr>
                                      <p:to>
                                        <p:strVal val="visible"/>
                                      </p:to>
                                    </p:set>
                                    <p:animEffect transition="in" filter="wipe(down)">
                                      <p:cBhvr>
                                        <p:cTn id="92" dur="500"/>
                                        <p:tgtEl>
                                          <p:spTgt spid="101"/>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102"/>
                                        </p:tgtEl>
                                        <p:attrNameLst>
                                          <p:attrName>style.visibility</p:attrName>
                                        </p:attrNameLst>
                                      </p:cBhvr>
                                      <p:to>
                                        <p:strVal val="visible"/>
                                      </p:to>
                                    </p:set>
                                    <p:animEffect transition="in" filter="barn(inVertical)">
                                      <p:cBhvr>
                                        <p:cTn id="95" dur="500"/>
                                        <p:tgtEl>
                                          <p:spTgt spid="102"/>
                                        </p:tgtEl>
                                      </p:cBhvr>
                                    </p:animEffect>
                                  </p:childTnLst>
                                </p:cTn>
                              </p:par>
                              <p:par>
                                <p:cTn id="96" presetID="16" presetClass="entr" presetSubtype="21" fill="hold" nodeType="withEffect">
                                  <p:stCondLst>
                                    <p:cond delay="0"/>
                                  </p:stCondLst>
                                  <p:childTnLst>
                                    <p:set>
                                      <p:cBhvr>
                                        <p:cTn id="97" dur="1" fill="hold">
                                          <p:stCondLst>
                                            <p:cond delay="0"/>
                                          </p:stCondLst>
                                        </p:cTn>
                                        <p:tgtEl>
                                          <p:spTgt spid="81"/>
                                        </p:tgtEl>
                                        <p:attrNameLst>
                                          <p:attrName>style.visibility</p:attrName>
                                        </p:attrNameLst>
                                      </p:cBhvr>
                                      <p:to>
                                        <p:strVal val="visible"/>
                                      </p:to>
                                    </p:set>
                                    <p:animEffect transition="in" filter="barn(inVertical)">
                                      <p:cBhvr>
                                        <p:cTn id="98"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P spid="101" grpId="0"/>
      <p:bldP spid="102" grpId="0"/>
      <p:bldP spid="103" grpId="0"/>
      <p:bldP spid="104" grpId="0"/>
      <p:bldP spid="105" grpId="0"/>
      <p:bldP spid="10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圆角矩形 22"/>
          <p:cNvSpPr/>
          <p:nvPr/>
        </p:nvSpPr>
        <p:spPr>
          <a:xfrm>
            <a:off x="4917105" y="3431952"/>
            <a:ext cx="3437649" cy="864096"/>
          </a:xfrm>
          <a:prstGeom prst="roundRect">
            <a:avLst/>
          </a:prstGeom>
          <a:noFill/>
          <a:ln w="6350">
            <a:solidFill>
              <a:srgbClr val="6A37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a:off x="4917105" y="2387712"/>
            <a:ext cx="3437649" cy="864096"/>
          </a:xfrm>
          <a:prstGeom prst="round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0"/>
          <p:cNvSpPr/>
          <p:nvPr/>
        </p:nvSpPr>
        <p:spPr>
          <a:xfrm>
            <a:off x="4917105" y="1343473"/>
            <a:ext cx="3437649" cy="864096"/>
          </a:xfrm>
          <a:prstGeom prst="roundRect">
            <a:avLst/>
          </a:prstGeom>
          <a:noFill/>
          <a:ln w="6350">
            <a:solidFill>
              <a:srgbClr val="E978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8" name="组合 87"/>
          <p:cNvGrpSpPr/>
          <p:nvPr/>
        </p:nvGrpSpPr>
        <p:grpSpPr>
          <a:xfrm>
            <a:off x="4686042" y="1547908"/>
            <a:ext cx="466553" cy="472773"/>
            <a:chOff x="3321560" y="3740880"/>
            <a:chExt cx="726076" cy="735755"/>
          </a:xfrm>
        </p:grpSpPr>
        <p:grpSp>
          <p:nvGrpSpPr>
            <p:cNvPr id="89" name="组合 88"/>
            <p:cNvGrpSpPr/>
            <p:nvPr/>
          </p:nvGrpSpPr>
          <p:grpSpPr>
            <a:xfrm>
              <a:off x="3321560" y="3740880"/>
              <a:ext cx="726076" cy="735755"/>
              <a:chOff x="2097688" y="3921180"/>
              <a:chExt cx="2446337" cy="2478949"/>
            </a:xfrm>
          </p:grpSpPr>
          <p:sp>
            <p:nvSpPr>
              <p:cNvPr id="91"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92" name="Oval 62"/>
              <p:cNvSpPr>
                <a:spLocks noChangeArrowheads="1"/>
              </p:cNvSpPr>
              <p:nvPr/>
            </p:nvSpPr>
            <p:spPr bwMode="auto">
              <a:xfrm>
                <a:off x="2184215" y="3921180"/>
                <a:ext cx="2284415" cy="2284413"/>
              </a:xfrm>
              <a:prstGeom prst="ellipse">
                <a:avLst/>
              </a:prstGeom>
              <a:solidFill>
                <a:srgbClr val="E9786A"/>
              </a:solidFill>
              <a:ln w="31750">
                <a:gradFill flip="none" rotWithShape="1">
                  <a:gsLst>
                    <a:gs pos="0">
                      <a:schemeClr val="bg1">
                        <a:lumMod val="75000"/>
                      </a:schemeClr>
                    </a:gs>
                    <a:gs pos="100000">
                      <a:schemeClr val="bg1"/>
                    </a:gs>
                  </a:gsLst>
                  <a:lin ang="2700000" scaled="1"/>
                  <a:tileRect/>
                </a:gradFill>
              </a:ln>
              <a:effectLst>
                <a:innerShdw blurRad="114300" dist="63500" dir="135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90" name="椭圆 89"/>
            <p:cNvSpPr/>
            <p:nvPr/>
          </p:nvSpPr>
          <p:spPr>
            <a:xfrm>
              <a:off x="3340964" y="3752384"/>
              <a:ext cx="687266" cy="6872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200" dirty="0">
                <a:latin typeface="微软雅黑" panose="020B0503020204020204" pitchFamily="34" charset="-122"/>
                <a:ea typeface="微软雅黑" panose="020B0503020204020204" pitchFamily="34" charset="-122"/>
              </a:endParaRPr>
            </a:p>
          </p:txBody>
        </p:sp>
      </p:grpSp>
      <p:grpSp>
        <p:nvGrpSpPr>
          <p:cNvPr id="83" name="组合 82"/>
          <p:cNvGrpSpPr/>
          <p:nvPr/>
        </p:nvGrpSpPr>
        <p:grpSpPr>
          <a:xfrm>
            <a:off x="4676931" y="2600925"/>
            <a:ext cx="466553" cy="472773"/>
            <a:chOff x="3321560" y="3740880"/>
            <a:chExt cx="726076" cy="735755"/>
          </a:xfrm>
        </p:grpSpPr>
        <p:grpSp>
          <p:nvGrpSpPr>
            <p:cNvPr id="84" name="组合 83"/>
            <p:cNvGrpSpPr/>
            <p:nvPr/>
          </p:nvGrpSpPr>
          <p:grpSpPr>
            <a:xfrm>
              <a:off x="3321560" y="3740880"/>
              <a:ext cx="726076" cy="735755"/>
              <a:chOff x="2097688" y="3921180"/>
              <a:chExt cx="2446337" cy="2478949"/>
            </a:xfrm>
          </p:grpSpPr>
          <p:sp>
            <p:nvSpPr>
              <p:cNvPr id="86"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87" name="Oval 62"/>
              <p:cNvSpPr>
                <a:spLocks noChangeArrowheads="1"/>
              </p:cNvSpPr>
              <p:nvPr/>
            </p:nvSpPr>
            <p:spPr bwMode="auto">
              <a:xfrm>
                <a:off x="2184215" y="3921180"/>
                <a:ext cx="2284415" cy="2284413"/>
              </a:xfrm>
              <a:prstGeom prst="ellipse">
                <a:avLst/>
              </a:prstGeom>
              <a:solidFill>
                <a:srgbClr val="1FABC4"/>
              </a:solidFill>
              <a:ln w="31750">
                <a:gradFill flip="none" rotWithShape="1">
                  <a:gsLst>
                    <a:gs pos="0">
                      <a:schemeClr val="bg1">
                        <a:lumMod val="75000"/>
                      </a:schemeClr>
                    </a:gs>
                    <a:gs pos="100000">
                      <a:schemeClr val="bg1"/>
                    </a:gs>
                  </a:gsLst>
                  <a:lin ang="2700000" scaled="1"/>
                  <a:tileRect/>
                </a:gradFill>
              </a:ln>
              <a:effectLst>
                <a:innerShdw blurRad="114300" dist="63500" dir="135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85" name="椭圆 84"/>
            <p:cNvSpPr/>
            <p:nvPr/>
          </p:nvSpPr>
          <p:spPr>
            <a:xfrm>
              <a:off x="3340964" y="3752384"/>
              <a:ext cx="687266" cy="6872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200" dirty="0">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4683828" y="3615582"/>
            <a:ext cx="466553" cy="465948"/>
            <a:chOff x="3321560" y="3751502"/>
            <a:chExt cx="726076" cy="725134"/>
          </a:xfrm>
        </p:grpSpPr>
        <p:grpSp>
          <p:nvGrpSpPr>
            <p:cNvPr id="74" name="组合 73"/>
            <p:cNvGrpSpPr/>
            <p:nvPr/>
          </p:nvGrpSpPr>
          <p:grpSpPr>
            <a:xfrm>
              <a:off x="3321560" y="3751502"/>
              <a:ext cx="726076" cy="725134"/>
              <a:chOff x="2097688" y="3956966"/>
              <a:chExt cx="2446337" cy="2443163"/>
            </a:xfrm>
          </p:grpSpPr>
          <p:sp>
            <p:nvSpPr>
              <p:cNvPr id="76"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77" name="Oval 62"/>
              <p:cNvSpPr>
                <a:spLocks noChangeArrowheads="1"/>
              </p:cNvSpPr>
              <p:nvPr/>
            </p:nvSpPr>
            <p:spPr bwMode="auto">
              <a:xfrm>
                <a:off x="2184214" y="4033556"/>
                <a:ext cx="2284414" cy="2284414"/>
              </a:xfrm>
              <a:prstGeom prst="ellipse">
                <a:avLst/>
              </a:prstGeom>
              <a:solidFill>
                <a:srgbClr val="6A3779"/>
              </a:solidFill>
              <a:ln w="31750">
                <a:gradFill flip="none" rotWithShape="1">
                  <a:gsLst>
                    <a:gs pos="0">
                      <a:schemeClr val="bg1">
                        <a:lumMod val="75000"/>
                      </a:schemeClr>
                    </a:gs>
                    <a:gs pos="100000">
                      <a:schemeClr val="bg1"/>
                    </a:gs>
                  </a:gsLst>
                  <a:lin ang="2700000" scaled="1"/>
                  <a:tileRect/>
                </a:gradFill>
              </a:ln>
              <a:effectLst>
                <a:innerShdw blurRad="114300" dist="63500" dir="135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75" name="椭圆 74"/>
            <p:cNvSpPr/>
            <p:nvPr/>
          </p:nvSpPr>
          <p:spPr>
            <a:xfrm>
              <a:off x="3340964" y="3752384"/>
              <a:ext cx="687266" cy="6872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zh-CN" altLang="en-US" sz="1200" dirty="0">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1536020" y="1944798"/>
            <a:ext cx="1858899" cy="1602500"/>
            <a:chOff x="2030922" y="2327368"/>
            <a:chExt cx="1528342" cy="1317536"/>
          </a:xfrm>
        </p:grpSpPr>
        <p:sp>
          <p:nvSpPr>
            <p:cNvPr id="37" name="六边形 36"/>
            <p:cNvSpPr/>
            <p:nvPr/>
          </p:nvSpPr>
          <p:spPr>
            <a:xfrm>
              <a:off x="2030922" y="2327368"/>
              <a:ext cx="1528342" cy="1317536"/>
            </a:xfrm>
            <a:prstGeom prst="hexagon">
              <a:avLst/>
            </a:prstGeom>
            <a:gradFill flip="none" rotWithShape="1">
              <a:gsLst>
                <a:gs pos="61000">
                  <a:srgbClr val="F6F6F6"/>
                </a:gs>
                <a:gs pos="37000">
                  <a:srgbClr val="E0E0E0"/>
                </a:gs>
                <a:gs pos="17000">
                  <a:srgbClr val="DEDEDE"/>
                </a:gs>
                <a:gs pos="100000">
                  <a:schemeClr val="bg1"/>
                </a:gs>
              </a:gsLst>
              <a:lin ang="13500000" scaled="1"/>
              <a:tileRect/>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任意多边形 37"/>
            <p:cNvSpPr/>
            <p:nvPr/>
          </p:nvSpPr>
          <p:spPr>
            <a:xfrm>
              <a:off x="2105578" y="2390868"/>
              <a:ext cx="1381022" cy="1190535"/>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39" name="六边形 38"/>
            <p:cNvSpPr/>
            <p:nvPr/>
          </p:nvSpPr>
          <p:spPr>
            <a:xfrm>
              <a:off x="2298341" y="2557901"/>
              <a:ext cx="993503" cy="856467"/>
            </a:xfrm>
            <a:prstGeom prst="hexagon">
              <a:avLst/>
            </a:prstGeom>
            <a:solidFill>
              <a:srgbClr val="01ACBE"/>
            </a:solid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梯形 39"/>
            <p:cNvSpPr/>
            <p:nvPr/>
          </p:nvSpPr>
          <p:spPr>
            <a:xfrm>
              <a:off x="2402684" y="3414367"/>
              <a:ext cx="785815" cy="167035"/>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梯形 71"/>
            <p:cNvSpPr/>
            <p:nvPr/>
          </p:nvSpPr>
          <p:spPr>
            <a:xfrm rot="14580000" flipH="1">
              <a:off x="2925227" y="2640055"/>
              <a:ext cx="667005" cy="171628"/>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任意多边形 41"/>
            <p:cNvSpPr/>
            <p:nvPr/>
          </p:nvSpPr>
          <p:spPr>
            <a:xfrm>
              <a:off x="2105964" y="2395147"/>
              <a:ext cx="413216" cy="595267"/>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43" name="梯形 42"/>
            <p:cNvSpPr/>
            <p:nvPr/>
          </p:nvSpPr>
          <p:spPr>
            <a:xfrm flipV="1">
              <a:off x="2402681" y="2390864"/>
              <a:ext cx="785814" cy="167035"/>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 name="标题 1"/>
          <p:cNvSpPr>
            <a:spLocks noGrp="1"/>
          </p:cNvSpPr>
          <p:nvPr>
            <p:ph type="title"/>
          </p:nvPr>
        </p:nvSpPr>
        <p:spPr/>
        <p:txBody>
          <a:bodyPr/>
          <a:lstStyle/>
          <a:p>
            <a:endParaRPr lang="zh-CN" altLang="en-US" dirty="0"/>
          </a:p>
        </p:txBody>
      </p:sp>
      <p:sp>
        <p:nvSpPr>
          <p:cNvPr id="20" name="TextBox 19"/>
          <p:cNvSpPr txBox="1"/>
          <p:nvPr/>
        </p:nvSpPr>
        <p:spPr>
          <a:xfrm>
            <a:off x="2025556" y="2326997"/>
            <a:ext cx="882704" cy="861774"/>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zh-CN" altLang="en-US" sz="2800" b="1" dirty="0" smtClean="0">
                <a:solidFill>
                  <a:schemeClr val="bg1"/>
                </a:solidFill>
              </a:rPr>
              <a:t>核心产品</a:t>
            </a:r>
            <a:endParaRPr lang="en-US" altLang="zh-CN" sz="2800" b="1" dirty="0">
              <a:solidFill>
                <a:schemeClr val="bg1"/>
              </a:solidFill>
            </a:endParaRPr>
          </a:p>
        </p:txBody>
      </p:sp>
      <p:sp>
        <p:nvSpPr>
          <p:cNvPr id="26" name="TextBox 25"/>
          <p:cNvSpPr txBox="1"/>
          <p:nvPr/>
        </p:nvSpPr>
        <p:spPr>
          <a:xfrm>
            <a:off x="4846210" y="1606244"/>
            <a:ext cx="144016" cy="338554"/>
          </a:xfrm>
          <a:prstGeom prst="rect">
            <a:avLst/>
          </a:prstGeom>
          <a:noFill/>
        </p:spPr>
        <p:txBody>
          <a:bodyPr wrap="square" lIns="0" tIns="0" rIns="0" bIns="0" rtlCol="0">
            <a:spAutoFit/>
          </a:bodyPr>
          <a:lstStyle/>
          <a:p>
            <a:pPr algn="ctr"/>
            <a:r>
              <a:rPr lang="en-US" altLang="zh-CN" sz="2200" b="1" dirty="0" smtClean="0">
                <a:solidFill>
                  <a:schemeClr val="bg1"/>
                </a:solidFill>
                <a:latin typeface="微软雅黑" panose="020B0503020204020204" pitchFamily="34" charset="-122"/>
                <a:ea typeface="微软雅黑" panose="020B0503020204020204" pitchFamily="34" charset="-122"/>
              </a:rPr>
              <a:t>1</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4846210" y="2650483"/>
            <a:ext cx="144016" cy="338554"/>
          </a:xfrm>
          <a:prstGeom prst="rect">
            <a:avLst/>
          </a:prstGeom>
          <a:noFill/>
        </p:spPr>
        <p:txBody>
          <a:bodyPr wrap="square" lIns="0" tIns="0" rIns="0" bIns="0" rtlCol="0">
            <a:spAutoFit/>
          </a:bodyPr>
          <a:lstStyle/>
          <a:p>
            <a:pPr algn="ctr"/>
            <a:r>
              <a:rPr lang="en-US" altLang="zh-CN" sz="2200" b="1" dirty="0" smtClean="0">
                <a:solidFill>
                  <a:schemeClr val="bg1"/>
                </a:solidFill>
                <a:latin typeface="微软雅黑" panose="020B0503020204020204" pitchFamily="34" charset="-122"/>
                <a:ea typeface="微软雅黑" panose="020B0503020204020204" pitchFamily="34" charset="-122"/>
              </a:rPr>
              <a:t>2</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4846210" y="3694723"/>
            <a:ext cx="144016" cy="338554"/>
          </a:xfrm>
          <a:prstGeom prst="rect">
            <a:avLst/>
          </a:prstGeom>
          <a:noFill/>
        </p:spPr>
        <p:txBody>
          <a:bodyPr wrap="square" lIns="0" tIns="0" rIns="0" bIns="0" rtlCol="0">
            <a:spAutoFit/>
          </a:bodyPr>
          <a:lstStyle/>
          <a:p>
            <a:pPr algn="ctr"/>
            <a:r>
              <a:rPr lang="en-US" altLang="zh-CN" sz="2200" b="1" dirty="0" smtClean="0">
                <a:solidFill>
                  <a:schemeClr val="bg1"/>
                </a:solidFill>
                <a:latin typeface="微软雅黑" panose="020B0503020204020204" pitchFamily="34" charset="-122"/>
                <a:ea typeface="微软雅黑" panose="020B0503020204020204" pitchFamily="34" charset="-122"/>
              </a:rPr>
              <a:t>3</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sp>
        <p:nvSpPr>
          <p:cNvPr id="33" name="TextBox 32"/>
          <p:cNvSpPr txBox="1"/>
          <p:nvPr/>
        </p:nvSpPr>
        <p:spPr>
          <a:xfrm>
            <a:off x="5207301" y="1525453"/>
            <a:ext cx="2941847" cy="500137"/>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b="1" dirty="0" smtClean="0">
                <a:solidFill>
                  <a:schemeClr val="tx1"/>
                </a:solidFill>
              </a:rPr>
              <a:t>产品说明一</a:t>
            </a:r>
            <a:r>
              <a:rPr lang="en-US" altLang="zh-CN" dirty="0" smtClean="0">
                <a:solidFill>
                  <a:schemeClr val="tx1"/>
                </a:solidFill>
              </a:rPr>
              <a:t>……</a:t>
            </a:r>
            <a:r>
              <a:rPr lang="zh-CN" altLang="en-US" dirty="0" smtClean="0">
                <a:solidFill>
                  <a:schemeClr val="tx1"/>
                </a:solidFill>
              </a:rPr>
              <a:t>点击</a:t>
            </a:r>
            <a:r>
              <a:rPr lang="zh-CN" altLang="en-US" dirty="0">
                <a:solidFill>
                  <a:schemeClr val="tx1"/>
                </a:solidFill>
              </a:rPr>
              <a:t>输入本栏的具体文字，简明扼要的说明分项内容，此为概念图解，请根据您的具体内容酌情修改</a:t>
            </a:r>
            <a:endParaRPr lang="en-US" altLang="zh-CN" dirty="0">
              <a:solidFill>
                <a:schemeClr val="tx1"/>
              </a:solidFill>
            </a:endParaRPr>
          </a:p>
        </p:txBody>
      </p:sp>
      <p:sp>
        <p:nvSpPr>
          <p:cNvPr id="34" name="TextBox 33"/>
          <p:cNvSpPr txBox="1"/>
          <p:nvPr/>
        </p:nvSpPr>
        <p:spPr>
          <a:xfrm>
            <a:off x="5207301" y="2569692"/>
            <a:ext cx="2941847" cy="500137"/>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b="1" dirty="0">
                <a:solidFill>
                  <a:schemeClr val="tx1"/>
                </a:solidFill>
              </a:rPr>
              <a:t>产品说明二</a:t>
            </a:r>
            <a:r>
              <a:rPr lang="en-US" altLang="zh-CN" dirty="0" smtClean="0">
                <a:solidFill>
                  <a:schemeClr val="tx1"/>
                </a:solidFill>
              </a:rPr>
              <a:t>……</a:t>
            </a:r>
            <a:r>
              <a:rPr lang="zh-CN" altLang="en-US" dirty="0">
                <a:solidFill>
                  <a:schemeClr val="tx1"/>
                </a:solidFill>
              </a:rPr>
              <a:t>点击输入本栏的具体文字，简明扼要的说明分项内容，此为概念图解，请根据您的具体内容酌情修改</a:t>
            </a:r>
            <a:endParaRPr lang="en-US" altLang="zh-CN" dirty="0">
              <a:solidFill>
                <a:schemeClr val="tx1"/>
              </a:solidFill>
            </a:endParaRPr>
          </a:p>
        </p:txBody>
      </p:sp>
      <p:sp>
        <p:nvSpPr>
          <p:cNvPr id="35" name="TextBox 34"/>
          <p:cNvSpPr txBox="1"/>
          <p:nvPr/>
        </p:nvSpPr>
        <p:spPr>
          <a:xfrm>
            <a:off x="5207301" y="3613932"/>
            <a:ext cx="2941847" cy="500137"/>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b="1" dirty="0">
                <a:solidFill>
                  <a:schemeClr val="tx1"/>
                </a:solidFill>
              </a:rPr>
              <a:t>产品说明三</a:t>
            </a:r>
            <a:r>
              <a:rPr lang="en-US" altLang="zh-CN" dirty="0" smtClean="0">
                <a:solidFill>
                  <a:schemeClr val="tx1"/>
                </a:solidFill>
              </a:rPr>
              <a:t>……</a:t>
            </a:r>
            <a:r>
              <a:rPr lang="zh-CN" altLang="en-US" dirty="0">
                <a:solidFill>
                  <a:schemeClr val="tx1"/>
                </a:solidFill>
              </a:rPr>
              <a:t>点击输入本栏的具体文字，简明扼要的说明分项内容，此为概念图解，请根据您的具体内容酌情修改</a:t>
            </a:r>
            <a:endParaRPr lang="en-US" altLang="zh-CN" dirty="0">
              <a:solidFill>
                <a:schemeClr val="tx1"/>
              </a:solidFill>
            </a:endParaRPr>
          </a:p>
        </p:txBody>
      </p:sp>
      <p:grpSp>
        <p:nvGrpSpPr>
          <p:cNvPr id="47" name="组合 46"/>
          <p:cNvGrpSpPr/>
          <p:nvPr/>
        </p:nvGrpSpPr>
        <p:grpSpPr>
          <a:xfrm>
            <a:off x="1299480" y="3613932"/>
            <a:ext cx="726076" cy="725134"/>
            <a:chOff x="3321560" y="3751502"/>
            <a:chExt cx="726076" cy="725134"/>
          </a:xfrm>
        </p:grpSpPr>
        <p:grpSp>
          <p:nvGrpSpPr>
            <p:cNvPr id="44" name="组合 43"/>
            <p:cNvGrpSpPr/>
            <p:nvPr/>
          </p:nvGrpSpPr>
          <p:grpSpPr>
            <a:xfrm>
              <a:off x="3321560" y="3751502"/>
              <a:ext cx="726076" cy="725134"/>
              <a:chOff x="2097688" y="3956966"/>
              <a:chExt cx="2446337" cy="2443163"/>
            </a:xfrm>
          </p:grpSpPr>
          <p:sp>
            <p:nvSpPr>
              <p:cNvPr id="45"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46" name="Oval 62"/>
              <p:cNvSpPr>
                <a:spLocks noChangeArrowheads="1"/>
              </p:cNvSpPr>
              <p:nvPr/>
            </p:nvSpPr>
            <p:spPr bwMode="auto">
              <a:xfrm>
                <a:off x="2184214" y="4033556"/>
                <a:ext cx="2284414" cy="2284414"/>
              </a:xfrm>
              <a:prstGeom prst="ellipse">
                <a:avLst/>
              </a:prstGeom>
              <a:solidFill>
                <a:srgbClr val="6A3779"/>
              </a:solidFill>
              <a:ln w="31750">
                <a:gradFill flip="none" rotWithShape="1">
                  <a:gsLst>
                    <a:gs pos="0">
                      <a:schemeClr val="bg1">
                        <a:lumMod val="75000"/>
                      </a:schemeClr>
                    </a:gs>
                    <a:gs pos="100000">
                      <a:schemeClr val="bg1"/>
                    </a:gs>
                  </a:gsLst>
                  <a:lin ang="2700000" scaled="1"/>
                  <a:tileRect/>
                </a:gradFill>
              </a:ln>
              <a:effectLst>
                <a:innerShdw blurRad="114300" dist="63500" dir="135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8" name="椭圆 7"/>
            <p:cNvSpPr/>
            <p:nvPr/>
          </p:nvSpPr>
          <p:spPr>
            <a:xfrm>
              <a:off x="3340964" y="3752384"/>
              <a:ext cx="687266" cy="6872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200" dirty="0">
                  <a:latin typeface="微软雅黑" panose="020B0503020204020204" pitchFamily="34" charset="-122"/>
                  <a:ea typeface="微软雅黑" panose="020B0503020204020204" pitchFamily="34" charset="-122"/>
                </a:rPr>
                <a:t>子</a:t>
              </a:r>
              <a:r>
                <a:rPr lang="zh-CN" altLang="en-US" sz="1200" dirty="0" smtClean="0">
                  <a:latin typeface="微软雅黑" panose="020B0503020204020204" pitchFamily="34" charset="-122"/>
                  <a:ea typeface="微软雅黑" panose="020B0503020204020204" pitchFamily="34" charset="-122"/>
                </a:rPr>
                <a:t>产品</a:t>
              </a:r>
              <a:endParaRPr lang="zh-CN" altLang="en-US" sz="1200" dirty="0">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2843808" y="3636664"/>
            <a:ext cx="726076" cy="725134"/>
            <a:chOff x="3321560" y="3751502"/>
            <a:chExt cx="726076" cy="725134"/>
          </a:xfrm>
        </p:grpSpPr>
        <p:grpSp>
          <p:nvGrpSpPr>
            <p:cNvPr id="49" name="组合 48"/>
            <p:cNvGrpSpPr/>
            <p:nvPr/>
          </p:nvGrpSpPr>
          <p:grpSpPr>
            <a:xfrm>
              <a:off x="3321560" y="3751502"/>
              <a:ext cx="726076" cy="725134"/>
              <a:chOff x="2097688" y="3956966"/>
              <a:chExt cx="2446337" cy="2443163"/>
            </a:xfrm>
          </p:grpSpPr>
          <p:sp>
            <p:nvSpPr>
              <p:cNvPr id="51"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52" name="Oval 62"/>
              <p:cNvSpPr>
                <a:spLocks noChangeArrowheads="1"/>
              </p:cNvSpPr>
              <p:nvPr/>
            </p:nvSpPr>
            <p:spPr bwMode="auto">
              <a:xfrm>
                <a:off x="2184214" y="4033556"/>
                <a:ext cx="2284414" cy="2284414"/>
              </a:xfrm>
              <a:prstGeom prst="ellipse">
                <a:avLst/>
              </a:prstGeom>
              <a:solidFill>
                <a:srgbClr val="E9786A"/>
              </a:solidFill>
              <a:ln w="31750">
                <a:gradFill flip="none" rotWithShape="1">
                  <a:gsLst>
                    <a:gs pos="0">
                      <a:schemeClr val="bg1">
                        <a:lumMod val="75000"/>
                      </a:schemeClr>
                    </a:gs>
                    <a:gs pos="100000">
                      <a:schemeClr val="bg1"/>
                    </a:gs>
                  </a:gsLst>
                  <a:lin ang="2700000" scaled="1"/>
                  <a:tileRect/>
                </a:gradFill>
              </a:ln>
              <a:effectLst>
                <a:innerShdw blurRad="114300" dist="63500" dir="135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50" name="椭圆 49"/>
            <p:cNvSpPr/>
            <p:nvPr/>
          </p:nvSpPr>
          <p:spPr>
            <a:xfrm>
              <a:off x="3340964" y="3752384"/>
              <a:ext cx="687266" cy="6872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200" dirty="0">
                  <a:latin typeface="微软雅黑" panose="020B0503020204020204" pitchFamily="34" charset="-122"/>
                  <a:ea typeface="微软雅黑" panose="020B0503020204020204" pitchFamily="34" charset="-122"/>
                </a:rPr>
                <a:t>子</a:t>
              </a:r>
              <a:r>
                <a:rPr lang="zh-CN" altLang="en-US" sz="1200" dirty="0" smtClean="0">
                  <a:latin typeface="微软雅黑" panose="020B0503020204020204" pitchFamily="34" charset="-122"/>
                  <a:ea typeface="微软雅黑" panose="020B0503020204020204" pitchFamily="34" charset="-122"/>
                </a:rPr>
                <a:t>产品</a:t>
              </a:r>
              <a:endParaRPr lang="zh-CN" altLang="en-US" sz="1200" dirty="0">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3547505" y="2447291"/>
            <a:ext cx="726076" cy="725134"/>
            <a:chOff x="3321560" y="3751502"/>
            <a:chExt cx="726076" cy="725134"/>
          </a:xfrm>
        </p:grpSpPr>
        <p:grpSp>
          <p:nvGrpSpPr>
            <p:cNvPr id="54" name="组合 53"/>
            <p:cNvGrpSpPr/>
            <p:nvPr/>
          </p:nvGrpSpPr>
          <p:grpSpPr>
            <a:xfrm>
              <a:off x="3321560" y="3751502"/>
              <a:ext cx="726076" cy="725134"/>
              <a:chOff x="2097688" y="3956966"/>
              <a:chExt cx="2446337" cy="2443163"/>
            </a:xfrm>
          </p:grpSpPr>
          <p:sp>
            <p:nvSpPr>
              <p:cNvPr id="56"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57" name="Oval 62"/>
              <p:cNvSpPr>
                <a:spLocks noChangeArrowheads="1"/>
              </p:cNvSpPr>
              <p:nvPr/>
            </p:nvSpPr>
            <p:spPr bwMode="auto">
              <a:xfrm>
                <a:off x="2184214" y="4033556"/>
                <a:ext cx="2284414" cy="2284414"/>
              </a:xfrm>
              <a:prstGeom prst="ellipse">
                <a:avLst/>
              </a:prstGeom>
              <a:solidFill>
                <a:srgbClr val="1FABC4"/>
              </a:solidFill>
              <a:ln w="31750">
                <a:gradFill flip="none" rotWithShape="1">
                  <a:gsLst>
                    <a:gs pos="0">
                      <a:schemeClr val="bg1">
                        <a:lumMod val="75000"/>
                      </a:schemeClr>
                    </a:gs>
                    <a:gs pos="100000">
                      <a:schemeClr val="bg1"/>
                    </a:gs>
                  </a:gsLst>
                  <a:lin ang="2700000" scaled="1"/>
                  <a:tileRect/>
                </a:gradFill>
              </a:ln>
              <a:effectLst>
                <a:innerShdw blurRad="114300" dist="63500" dir="135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55" name="椭圆 54"/>
            <p:cNvSpPr/>
            <p:nvPr/>
          </p:nvSpPr>
          <p:spPr>
            <a:xfrm>
              <a:off x="3340964" y="3752384"/>
              <a:ext cx="687266" cy="6872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200" dirty="0">
                  <a:latin typeface="微软雅黑" panose="020B0503020204020204" pitchFamily="34" charset="-122"/>
                  <a:ea typeface="微软雅黑" panose="020B0503020204020204" pitchFamily="34" charset="-122"/>
                </a:rPr>
                <a:t>子</a:t>
              </a:r>
              <a:r>
                <a:rPr lang="zh-CN" altLang="en-US" sz="1200" dirty="0" smtClean="0">
                  <a:latin typeface="微软雅黑" panose="020B0503020204020204" pitchFamily="34" charset="-122"/>
                  <a:ea typeface="微软雅黑" panose="020B0503020204020204" pitchFamily="34" charset="-122"/>
                </a:rPr>
                <a:t>产品</a:t>
              </a:r>
              <a:endParaRPr lang="zh-CN" altLang="en-US" sz="1200" dirty="0">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2904837" y="1219664"/>
            <a:ext cx="726076" cy="725134"/>
            <a:chOff x="3321560" y="3751502"/>
            <a:chExt cx="726076" cy="725134"/>
          </a:xfrm>
        </p:grpSpPr>
        <p:grpSp>
          <p:nvGrpSpPr>
            <p:cNvPr id="59" name="组合 58"/>
            <p:cNvGrpSpPr/>
            <p:nvPr/>
          </p:nvGrpSpPr>
          <p:grpSpPr>
            <a:xfrm>
              <a:off x="3321560" y="3751502"/>
              <a:ext cx="726076" cy="725134"/>
              <a:chOff x="2097688" y="3956966"/>
              <a:chExt cx="2446337" cy="2443163"/>
            </a:xfrm>
          </p:grpSpPr>
          <p:sp>
            <p:nvSpPr>
              <p:cNvPr id="61"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62" name="Oval 62"/>
              <p:cNvSpPr>
                <a:spLocks noChangeArrowheads="1"/>
              </p:cNvSpPr>
              <p:nvPr/>
            </p:nvSpPr>
            <p:spPr bwMode="auto">
              <a:xfrm>
                <a:off x="2184214" y="4033556"/>
                <a:ext cx="2284414" cy="2284414"/>
              </a:xfrm>
              <a:prstGeom prst="ellipse">
                <a:avLst/>
              </a:prstGeom>
              <a:solidFill>
                <a:srgbClr val="6A3779"/>
              </a:solidFill>
              <a:ln w="31750">
                <a:gradFill flip="none" rotWithShape="1">
                  <a:gsLst>
                    <a:gs pos="0">
                      <a:schemeClr val="bg1">
                        <a:lumMod val="75000"/>
                      </a:schemeClr>
                    </a:gs>
                    <a:gs pos="100000">
                      <a:schemeClr val="bg1"/>
                    </a:gs>
                  </a:gsLst>
                  <a:lin ang="2700000" scaled="1"/>
                  <a:tileRect/>
                </a:gradFill>
              </a:ln>
              <a:effectLst>
                <a:innerShdw blurRad="114300" dist="63500" dir="135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60" name="椭圆 59"/>
            <p:cNvSpPr/>
            <p:nvPr/>
          </p:nvSpPr>
          <p:spPr>
            <a:xfrm>
              <a:off x="3340964" y="3752384"/>
              <a:ext cx="687266" cy="6872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200" dirty="0">
                  <a:latin typeface="微软雅黑" panose="020B0503020204020204" pitchFamily="34" charset="-122"/>
                  <a:ea typeface="微软雅黑" panose="020B0503020204020204" pitchFamily="34" charset="-122"/>
                </a:rPr>
                <a:t>子</a:t>
              </a:r>
              <a:r>
                <a:rPr lang="zh-CN" altLang="en-US" sz="1200" dirty="0" smtClean="0">
                  <a:latin typeface="微软雅黑" panose="020B0503020204020204" pitchFamily="34" charset="-122"/>
                  <a:ea typeface="微软雅黑" panose="020B0503020204020204" pitchFamily="34" charset="-122"/>
                </a:rPr>
                <a:t>产品</a:t>
              </a:r>
              <a:endParaRPr lang="zh-CN" altLang="en-US" sz="1200" dirty="0">
                <a:latin typeface="微软雅黑" panose="020B0503020204020204" pitchFamily="34" charset="-122"/>
                <a:ea typeface="微软雅黑" panose="020B0503020204020204" pitchFamily="34" charset="-122"/>
              </a:endParaRPr>
            </a:p>
          </p:txBody>
        </p:sp>
      </p:grpSp>
      <p:grpSp>
        <p:nvGrpSpPr>
          <p:cNvPr id="63" name="组合 62"/>
          <p:cNvGrpSpPr/>
          <p:nvPr/>
        </p:nvGrpSpPr>
        <p:grpSpPr>
          <a:xfrm>
            <a:off x="1325161" y="1190816"/>
            <a:ext cx="726076" cy="725134"/>
            <a:chOff x="3321560" y="3751502"/>
            <a:chExt cx="726076" cy="725134"/>
          </a:xfrm>
        </p:grpSpPr>
        <p:grpSp>
          <p:nvGrpSpPr>
            <p:cNvPr id="64" name="组合 63"/>
            <p:cNvGrpSpPr/>
            <p:nvPr/>
          </p:nvGrpSpPr>
          <p:grpSpPr>
            <a:xfrm>
              <a:off x="3321560" y="3751502"/>
              <a:ext cx="726076" cy="725134"/>
              <a:chOff x="2097688" y="3956966"/>
              <a:chExt cx="2446337" cy="2443163"/>
            </a:xfrm>
          </p:grpSpPr>
          <p:sp>
            <p:nvSpPr>
              <p:cNvPr id="66"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67" name="Oval 62"/>
              <p:cNvSpPr>
                <a:spLocks noChangeArrowheads="1"/>
              </p:cNvSpPr>
              <p:nvPr/>
            </p:nvSpPr>
            <p:spPr bwMode="auto">
              <a:xfrm>
                <a:off x="2184214" y="4033556"/>
                <a:ext cx="2284414" cy="2284414"/>
              </a:xfrm>
              <a:prstGeom prst="ellipse">
                <a:avLst/>
              </a:prstGeom>
              <a:solidFill>
                <a:srgbClr val="E9786A"/>
              </a:solidFill>
              <a:ln w="31750">
                <a:gradFill flip="none" rotWithShape="1">
                  <a:gsLst>
                    <a:gs pos="0">
                      <a:schemeClr val="bg1">
                        <a:lumMod val="75000"/>
                      </a:schemeClr>
                    </a:gs>
                    <a:gs pos="100000">
                      <a:schemeClr val="bg1"/>
                    </a:gs>
                  </a:gsLst>
                  <a:lin ang="2700000" scaled="1"/>
                  <a:tileRect/>
                </a:gradFill>
              </a:ln>
              <a:effectLst>
                <a:innerShdw blurRad="114300" dist="63500" dir="135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65" name="椭圆 64"/>
            <p:cNvSpPr/>
            <p:nvPr/>
          </p:nvSpPr>
          <p:spPr>
            <a:xfrm>
              <a:off x="3340964" y="3752384"/>
              <a:ext cx="687266" cy="6872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200" dirty="0">
                  <a:latin typeface="微软雅黑" panose="020B0503020204020204" pitchFamily="34" charset="-122"/>
                  <a:ea typeface="微软雅黑" panose="020B0503020204020204" pitchFamily="34" charset="-122"/>
                </a:rPr>
                <a:t>子</a:t>
              </a:r>
              <a:r>
                <a:rPr lang="zh-CN" altLang="en-US" sz="1200" dirty="0" smtClean="0">
                  <a:latin typeface="微软雅黑" panose="020B0503020204020204" pitchFamily="34" charset="-122"/>
                  <a:ea typeface="微软雅黑" panose="020B0503020204020204" pitchFamily="34" charset="-122"/>
                </a:rPr>
                <a:t>产品</a:t>
              </a:r>
              <a:endParaRPr lang="zh-CN" altLang="en-US" sz="1200" dirty="0">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624766" y="2344695"/>
            <a:ext cx="726076" cy="725134"/>
            <a:chOff x="3321560" y="3751502"/>
            <a:chExt cx="726076" cy="725134"/>
          </a:xfrm>
        </p:grpSpPr>
        <p:grpSp>
          <p:nvGrpSpPr>
            <p:cNvPr id="69" name="组合 68"/>
            <p:cNvGrpSpPr/>
            <p:nvPr/>
          </p:nvGrpSpPr>
          <p:grpSpPr>
            <a:xfrm>
              <a:off x="3321560" y="3751502"/>
              <a:ext cx="726076" cy="725134"/>
              <a:chOff x="2097688" y="3956966"/>
              <a:chExt cx="2446337" cy="2443163"/>
            </a:xfrm>
          </p:grpSpPr>
          <p:sp>
            <p:nvSpPr>
              <p:cNvPr id="71"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72" name="Oval 62"/>
              <p:cNvSpPr>
                <a:spLocks noChangeArrowheads="1"/>
              </p:cNvSpPr>
              <p:nvPr/>
            </p:nvSpPr>
            <p:spPr bwMode="auto">
              <a:xfrm>
                <a:off x="2184214" y="4033556"/>
                <a:ext cx="2284414" cy="2284414"/>
              </a:xfrm>
              <a:prstGeom prst="ellipse">
                <a:avLst/>
              </a:prstGeom>
              <a:solidFill>
                <a:srgbClr val="1FABC4"/>
              </a:solidFill>
              <a:ln w="31750">
                <a:gradFill flip="none" rotWithShape="1">
                  <a:gsLst>
                    <a:gs pos="0">
                      <a:schemeClr val="bg1">
                        <a:lumMod val="75000"/>
                      </a:schemeClr>
                    </a:gs>
                    <a:gs pos="100000">
                      <a:schemeClr val="bg1"/>
                    </a:gs>
                  </a:gsLst>
                  <a:lin ang="2700000" scaled="1"/>
                  <a:tileRect/>
                </a:gradFill>
              </a:ln>
              <a:effectLst>
                <a:innerShdw blurRad="114300" dist="63500" dir="135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70" name="椭圆 69"/>
            <p:cNvSpPr/>
            <p:nvPr/>
          </p:nvSpPr>
          <p:spPr>
            <a:xfrm>
              <a:off x="3340964" y="3752384"/>
              <a:ext cx="687266" cy="6872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200" dirty="0">
                  <a:latin typeface="微软雅黑" panose="020B0503020204020204" pitchFamily="34" charset="-122"/>
                  <a:ea typeface="微软雅黑" panose="020B0503020204020204" pitchFamily="34" charset="-122"/>
                </a:rPr>
                <a:t>子</a:t>
              </a:r>
              <a:r>
                <a:rPr lang="zh-CN" altLang="en-US" sz="1200" dirty="0" smtClean="0">
                  <a:latin typeface="微软雅黑" panose="020B0503020204020204" pitchFamily="34" charset="-122"/>
                  <a:ea typeface="微软雅黑" panose="020B0503020204020204" pitchFamily="34" charset="-122"/>
                </a:rPr>
                <a:t>产品</a:t>
              </a:r>
              <a:endParaRPr lang="zh-CN" altLang="en-US" sz="1200" dirty="0">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heel(1)">
                                      <p:cBhvr>
                                        <p:cTn id="7" dur="24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nodeType="withEffect">
                                  <p:stCondLst>
                                    <p:cond delay="40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nodeType="withEffect">
                                  <p:stCondLst>
                                    <p:cond delay="80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par>
                                <p:cTn id="17" presetID="10" presetClass="entr" presetSubtype="0" fill="hold" nodeType="withEffect">
                                  <p:stCondLst>
                                    <p:cond delay="120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nodeType="withEffect">
                                  <p:stCondLst>
                                    <p:cond delay="160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cTn>
                              </p:par>
                              <p:par>
                                <p:cTn id="23" presetID="10" presetClass="entr" presetSubtype="0" fill="hold" nodeType="withEffect">
                                  <p:stCondLst>
                                    <p:cond delay="200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nodeType="with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500"/>
                                        <p:tgtEl>
                                          <p:spTgt spid="8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10" presetClass="entr" presetSubtype="0" fill="hold" nodeType="withEffect">
                                  <p:stCondLst>
                                    <p:cond delay="0"/>
                                  </p:stCondLst>
                                  <p:childTnLst>
                                    <p:set>
                                      <p:cBhvr>
                                        <p:cTn id="44" dur="1" fill="hold">
                                          <p:stCondLst>
                                            <p:cond delay="0"/>
                                          </p:stCondLst>
                                        </p:cTn>
                                        <p:tgtEl>
                                          <p:spTgt spid="83"/>
                                        </p:tgtEl>
                                        <p:attrNameLst>
                                          <p:attrName>style.visibility</p:attrName>
                                        </p:attrNameLst>
                                      </p:cBhvr>
                                      <p:to>
                                        <p:strVal val="visible"/>
                                      </p:to>
                                    </p:set>
                                    <p:animEffect transition="in" filter="fade">
                                      <p:cBhvr>
                                        <p:cTn id="45" dur="500"/>
                                        <p:tgtEl>
                                          <p:spTgt spid="8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par>
                                <p:cTn id="49" presetID="10" presetClass="entr" presetSubtype="0" fill="hold" nodeType="withEffect">
                                  <p:stCondLst>
                                    <p:cond delay="0"/>
                                  </p:stCondLst>
                                  <p:childTnLst>
                                    <p:set>
                                      <p:cBhvr>
                                        <p:cTn id="50" dur="1" fill="hold">
                                          <p:stCondLst>
                                            <p:cond delay="0"/>
                                          </p:stCondLst>
                                        </p:cTn>
                                        <p:tgtEl>
                                          <p:spTgt spid="73"/>
                                        </p:tgtEl>
                                        <p:attrNameLst>
                                          <p:attrName>style.visibility</p:attrName>
                                        </p:attrNameLst>
                                      </p:cBhvr>
                                      <p:to>
                                        <p:strVal val="visible"/>
                                      </p:to>
                                    </p:set>
                                    <p:animEffect transition="in" filter="fade">
                                      <p:cBhvr>
                                        <p:cTn id="51" dur="500"/>
                                        <p:tgtEl>
                                          <p:spTgt spid="73"/>
                                        </p:tgtEl>
                                      </p:cBhvr>
                                    </p:animEffect>
                                  </p:childTnLst>
                                </p:cTn>
                              </p:par>
                            </p:childTnLst>
                          </p:cTn>
                        </p:par>
                        <p:par>
                          <p:cTn id="52" fill="hold">
                            <p:stCondLst>
                              <p:cond delay="500"/>
                            </p:stCondLst>
                            <p:childTnLst>
                              <p:par>
                                <p:cTn id="53" presetID="2" presetClass="entr" presetSubtype="2"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1+#ppt_w/2"/>
                                          </p:val>
                                        </p:tav>
                                        <p:tav tm="100000">
                                          <p:val>
                                            <p:strVal val="#ppt_x"/>
                                          </p:val>
                                        </p:tav>
                                      </p:tavLst>
                                    </p:anim>
                                    <p:anim calcmode="lin" valueType="num">
                                      <p:cBhvr additive="base">
                                        <p:cTn id="56" dur="500" fill="hold"/>
                                        <p:tgtEl>
                                          <p:spTgt spid="21"/>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 calcmode="lin" valueType="num">
                                      <p:cBhvr additive="base">
                                        <p:cTn id="59" dur="500" fill="hold"/>
                                        <p:tgtEl>
                                          <p:spTgt spid="33"/>
                                        </p:tgtEl>
                                        <p:attrNameLst>
                                          <p:attrName>ppt_x</p:attrName>
                                        </p:attrNameLst>
                                      </p:cBhvr>
                                      <p:tavLst>
                                        <p:tav tm="0">
                                          <p:val>
                                            <p:strVal val="1+#ppt_w/2"/>
                                          </p:val>
                                        </p:tav>
                                        <p:tav tm="100000">
                                          <p:val>
                                            <p:strVal val="#ppt_x"/>
                                          </p:val>
                                        </p:tav>
                                      </p:tavLst>
                                    </p:anim>
                                    <p:anim calcmode="lin" valueType="num">
                                      <p:cBhvr additive="base">
                                        <p:cTn id="60" dur="500" fill="hold"/>
                                        <p:tgtEl>
                                          <p:spTgt spid="33"/>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300"/>
                                  </p:stCondLst>
                                  <p:childTnLst>
                                    <p:set>
                                      <p:cBhvr>
                                        <p:cTn id="62" dur="1" fill="hold">
                                          <p:stCondLst>
                                            <p:cond delay="0"/>
                                          </p:stCondLst>
                                        </p:cTn>
                                        <p:tgtEl>
                                          <p:spTgt spid="22"/>
                                        </p:tgtEl>
                                        <p:attrNameLst>
                                          <p:attrName>style.visibility</p:attrName>
                                        </p:attrNameLst>
                                      </p:cBhvr>
                                      <p:to>
                                        <p:strVal val="visible"/>
                                      </p:to>
                                    </p:set>
                                    <p:anim calcmode="lin" valueType="num">
                                      <p:cBhvr additive="base">
                                        <p:cTn id="63" dur="500" fill="hold"/>
                                        <p:tgtEl>
                                          <p:spTgt spid="22"/>
                                        </p:tgtEl>
                                        <p:attrNameLst>
                                          <p:attrName>ppt_x</p:attrName>
                                        </p:attrNameLst>
                                      </p:cBhvr>
                                      <p:tavLst>
                                        <p:tav tm="0">
                                          <p:val>
                                            <p:strVal val="1+#ppt_w/2"/>
                                          </p:val>
                                        </p:tav>
                                        <p:tav tm="100000">
                                          <p:val>
                                            <p:strVal val="#ppt_x"/>
                                          </p:val>
                                        </p:tav>
                                      </p:tavLst>
                                    </p:anim>
                                    <p:anim calcmode="lin" valueType="num">
                                      <p:cBhvr additive="base">
                                        <p:cTn id="64" dur="500" fill="hold"/>
                                        <p:tgtEl>
                                          <p:spTgt spid="22"/>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30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500" fill="hold"/>
                                        <p:tgtEl>
                                          <p:spTgt spid="34"/>
                                        </p:tgtEl>
                                        <p:attrNameLst>
                                          <p:attrName>ppt_x</p:attrName>
                                        </p:attrNameLst>
                                      </p:cBhvr>
                                      <p:tavLst>
                                        <p:tav tm="0">
                                          <p:val>
                                            <p:strVal val="1+#ppt_w/2"/>
                                          </p:val>
                                        </p:tav>
                                        <p:tav tm="100000">
                                          <p:val>
                                            <p:strVal val="#ppt_x"/>
                                          </p:val>
                                        </p:tav>
                                      </p:tavLst>
                                    </p:anim>
                                    <p:anim calcmode="lin" valueType="num">
                                      <p:cBhvr additive="base">
                                        <p:cTn id="68" dur="500" fill="hold"/>
                                        <p:tgtEl>
                                          <p:spTgt spid="34"/>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600"/>
                                  </p:stCondLst>
                                  <p:childTnLst>
                                    <p:set>
                                      <p:cBhvr>
                                        <p:cTn id="70" dur="1" fill="hold">
                                          <p:stCondLst>
                                            <p:cond delay="0"/>
                                          </p:stCondLst>
                                        </p:cTn>
                                        <p:tgtEl>
                                          <p:spTgt spid="23"/>
                                        </p:tgtEl>
                                        <p:attrNameLst>
                                          <p:attrName>style.visibility</p:attrName>
                                        </p:attrNameLst>
                                      </p:cBhvr>
                                      <p:to>
                                        <p:strVal val="visible"/>
                                      </p:to>
                                    </p:set>
                                    <p:anim calcmode="lin" valueType="num">
                                      <p:cBhvr additive="base">
                                        <p:cTn id="71" dur="500" fill="hold"/>
                                        <p:tgtEl>
                                          <p:spTgt spid="23"/>
                                        </p:tgtEl>
                                        <p:attrNameLst>
                                          <p:attrName>ppt_x</p:attrName>
                                        </p:attrNameLst>
                                      </p:cBhvr>
                                      <p:tavLst>
                                        <p:tav tm="0">
                                          <p:val>
                                            <p:strVal val="1+#ppt_w/2"/>
                                          </p:val>
                                        </p:tav>
                                        <p:tav tm="100000">
                                          <p:val>
                                            <p:strVal val="#ppt_x"/>
                                          </p:val>
                                        </p:tav>
                                      </p:tavLst>
                                    </p:anim>
                                    <p:anim calcmode="lin" valueType="num">
                                      <p:cBhvr additive="base">
                                        <p:cTn id="72" dur="500" fill="hold"/>
                                        <p:tgtEl>
                                          <p:spTgt spid="23"/>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600"/>
                                  </p:stCondLst>
                                  <p:childTnLst>
                                    <p:set>
                                      <p:cBhvr>
                                        <p:cTn id="74" dur="1" fill="hold">
                                          <p:stCondLst>
                                            <p:cond delay="0"/>
                                          </p:stCondLst>
                                        </p:cTn>
                                        <p:tgtEl>
                                          <p:spTgt spid="35"/>
                                        </p:tgtEl>
                                        <p:attrNameLst>
                                          <p:attrName>style.visibility</p:attrName>
                                        </p:attrNameLst>
                                      </p:cBhvr>
                                      <p:to>
                                        <p:strVal val="visible"/>
                                      </p:to>
                                    </p:set>
                                    <p:anim calcmode="lin" valueType="num">
                                      <p:cBhvr additive="base">
                                        <p:cTn id="75" dur="500" fill="hold"/>
                                        <p:tgtEl>
                                          <p:spTgt spid="35"/>
                                        </p:tgtEl>
                                        <p:attrNameLst>
                                          <p:attrName>ppt_x</p:attrName>
                                        </p:attrNameLst>
                                      </p:cBhvr>
                                      <p:tavLst>
                                        <p:tav tm="0">
                                          <p:val>
                                            <p:strVal val="1+#ppt_w/2"/>
                                          </p:val>
                                        </p:tav>
                                        <p:tav tm="100000">
                                          <p:val>
                                            <p:strVal val="#ppt_x"/>
                                          </p:val>
                                        </p:tav>
                                      </p:tavLst>
                                    </p:anim>
                                    <p:anim calcmode="lin" valueType="num">
                                      <p:cBhvr additive="base">
                                        <p:cTn id="76"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21" grpId="0" animBg="1"/>
      <p:bldP spid="20" grpId="0"/>
      <p:bldP spid="26" grpId="0"/>
      <p:bldP spid="29" grpId="0"/>
      <p:bldP spid="32" grpId="0"/>
      <p:bldP spid="33" grpId="0"/>
      <p:bldP spid="34" grpId="0"/>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 name="Freeform 13"/>
          <p:cNvSpPr/>
          <p:nvPr/>
        </p:nvSpPr>
        <p:spPr bwMode="auto">
          <a:xfrm>
            <a:off x="2896228" y="1690789"/>
            <a:ext cx="1467953" cy="1647834"/>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0" tIns="34290" rIns="68580" bIns="34290" rtlCol="0" anchor="ctr"/>
          <a:lstStyle/>
          <a:p>
            <a:pPr algn="ctr" defTabSz="685800">
              <a:defRPr/>
            </a:pPr>
            <a:endParaRPr lang="zh-CN" altLang="en-US" sz="1400" kern="0">
              <a:solidFill>
                <a:prstClr val="white"/>
              </a:solidFill>
              <a:latin typeface="Calibri" panose="020F0502020204030204"/>
              <a:ea typeface="宋体" panose="02010600030101010101" pitchFamily="2" charset="-122"/>
            </a:endParaRPr>
          </a:p>
        </p:txBody>
      </p:sp>
      <p:sp>
        <p:nvSpPr>
          <p:cNvPr id="46" name="Freeform 13"/>
          <p:cNvSpPr/>
          <p:nvPr/>
        </p:nvSpPr>
        <p:spPr bwMode="auto">
          <a:xfrm>
            <a:off x="1040412" y="2715332"/>
            <a:ext cx="1467953" cy="1647834"/>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0" tIns="34290" rIns="68580" bIns="34290" rtlCol="0" anchor="ctr"/>
          <a:lstStyle/>
          <a:p>
            <a:pPr algn="ctr" defTabSz="685800">
              <a:defRPr/>
            </a:pPr>
            <a:endParaRPr lang="zh-CN" altLang="en-US" sz="1400" kern="0">
              <a:solidFill>
                <a:prstClr val="white"/>
              </a:solidFill>
              <a:latin typeface="Calibri" panose="020F0502020204030204"/>
              <a:ea typeface="宋体" panose="02010600030101010101" pitchFamily="2" charset="-122"/>
            </a:endParaRPr>
          </a:p>
        </p:txBody>
      </p:sp>
      <p:sp>
        <p:nvSpPr>
          <p:cNvPr id="47" name="Freeform 13"/>
          <p:cNvSpPr/>
          <p:nvPr/>
        </p:nvSpPr>
        <p:spPr bwMode="auto">
          <a:xfrm>
            <a:off x="4752045" y="2715332"/>
            <a:ext cx="1467953" cy="1647834"/>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0" tIns="34290" rIns="68580" bIns="34290" rtlCol="0" anchor="ctr"/>
          <a:lstStyle/>
          <a:p>
            <a:pPr algn="ctr" defTabSz="685800">
              <a:defRPr/>
            </a:pPr>
            <a:endParaRPr lang="zh-CN" altLang="en-US" sz="1400" kern="0">
              <a:solidFill>
                <a:prstClr val="white"/>
              </a:solidFill>
              <a:latin typeface="Calibri" panose="020F0502020204030204"/>
              <a:ea typeface="宋体" panose="02010600030101010101" pitchFamily="2" charset="-122"/>
            </a:endParaRPr>
          </a:p>
        </p:txBody>
      </p:sp>
      <p:sp>
        <p:nvSpPr>
          <p:cNvPr id="48" name="Freeform 13"/>
          <p:cNvSpPr/>
          <p:nvPr/>
        </p:nvSpPr>
        <p:spPr bwMode="auto">
          <a:xfrm>
            <a:off x="6607861" y="1690789"/>
            <a:ext cx="1467953" cy="1647834"/>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0" tIns="34290" rIns="68580" bIns="34290" rtlCol="0" anchor="ctr"/>
          <a:lstStyle/>
          <a:p>
            <a:pPr algn="ctr" defTabSz="685800">
              <a:defRPr/>
            </a:pPr>
            <a:endParaRPr lang="zh-CN" altLang="en-US" sz="1400" kern="0">
              <a:solidFill>
                <a:prstClr val="white"/>
              </a:solidFill>
              <a:latin typeface="Calibri" panose="020F0502020204030204"/>
              <a:ea typeface="宋体" panose="02010600030101010101" pitchFamily="2" charset="-122"/>
            </a:endParaRPr>
          </a:p>
        </p:txBody>
      </p:sp>
      <p:sp>
        <p:nvSpPr>
          <p:cNvPr id="49" name="Freeform 13"/>
          <p:cNvSpPr/>
          <p:nvPr/>
        </p:nvSpPr>
        <p:spPr bwMode="auto">
          <a:xfrm>
            <a:off x="1163075" y="2853027"/>
            <a:ext cx="1222625" cy="1372444"/>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gradFill flip="none" rotWithShape="1">
            <a:gsLst>
              <a:gs pos="0">
                <a:srgbClr val="2F3E96"/>
              </a:gs>
              <a:gs pos="100000">
                <a:srgbClr val="B785B9"/>
              </a:gs>
            </a:gsLst>
            <a:lin ang="2700000" scaled="0"/>
            <a:tileRect/>
          </a:gradFill>
          <a:ln w="28575">
            <a:gradFill flip="none" rotWithShape="1">
              <a:gsLst>
                <a:gs pos="0">
                  <a:srgbClr val="2F3E96"/>
                </a:gs>
                <a:gs pos="100000">
                  <a:srgbClr val="B785B9"/>
                </a:gs>
              </a:gsLst>
              <a:lin ang="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lt1"/>
              </a:solidFill>
            </a:endParaRPr>
          </a:p>
        </p:txBody>
      </p:sp>
      <p:sp>
        <p:nvSpPr>
          <p:cNvPr id="50" name="Freeform 13"/>
          <p:cNvSpPr/>
          <p:nvPr/>
        </p:nvSpPr>
        <p:spPr bwMode="auto">
          <a:xfrm>
            <a:off x="3018892" y="1828484"/>
            <a:ext cx="1222625" cy="1372444"/>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gradFill>
            <a:gsLst>
              <a:gs pos="100000">
                <a:srgbClr val="E8609E"/>
              </a:gs>
              <a:gs pos="0">
                <a:srgbClr val="A80082"/>
              </a:gs>
            </a:gsLst>
            <a:lin ang="2700000" scaled="0"/>
          </a:gradFill>
          <a:ln w="28575" cap="flat">
            <a:gradFill>
              <a:gsLst>
                <a:gs pos="0">
                  <a:srgbClr val="E8609E"/>
                </a:gs>
                <a:gs pos="100000">
                  <a:srgbClr val="A80082"/>
                </a:gs>
              </a:gsLst>
              <a:lin ang="2700000" scaled="0"/>
            </a:gradFill>
            <a:prstDash val="solid"/>
            <a:miter lim="800000"/>
          </a:ln>
        </p:spPr>
        <p:txBody>
          <a:bodyPr vert="horz" wrap="square" lIns="68580" tIns="34290" rIns="68580" bIns="34290" numCol="1" anchor="t" anchorCtr="0" compatLnSpc="1"/>
          <a:lstStyle/>
          <a:p>
            <a:endParaRPr lang="zh-CN" altLang="en-US"/>
          </a:p>
        </p:txBody>
      </p:sp>
      <p:sp>
        <p:nvSpPr>
          <p:cNvPr id="53" name="Freeform 13"/>
          <p:cNvSpPr/>
          <p:nvPr/>
        </p:nvSpPr>
        <p:spPr bwMode="auto">
          <a:xfrm>
            <a:off x="4874708" y="2853027"/>
            <a:ext cx="1222625" cy="1372444"/>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gradFill>
            <a:gsLst>
              <a:gs pos="100000">
                <a:srgbClr val="F5A500"/>
              </a:gs>
              <a:gs pos="0">
                <a:srgbClr val="E60012"/>
              </a:gs>
            </a:gsLst>
            <a:lin ang="2700000" scaled="0"/>
          </a:gradFill>
          <a:ln w="28575" cap="flat">
            <a:gradFill>
              <a:gsLst>
                <a:gs pos="0">
                  <a:srgbClr val="F5A500"/>
                </a:gs>
                <a:gs pos="100000">
                  <a:srgbClr val="E60012"/>
                </a:gs>
              </a:gsLst>
              <a:lin ang="2700000" scaled="0"/>
            </a:gradFill>
            <a:prstDash val="solid"/>
            <a:miter lim="800000"/>
          </a:ln>
        </p:spPr>
        <p:txBody>
          <a:bodyPr vert="horz" wrap="square" lIns="68580" tIns="34290" rIns="68580" bIns="34290" numCol="1" anchor="t" anchorCtr="0" compatLnSpc="1"/>
          <a:lstStyle/>
          <a:p>
            <a:endParaRPr lang="zh-CN" altLang="en-US"/>
          </a:p>
        </p:txBody>
      </p:sp>
      <p:sp>
        <p:nvSpPr>
          <p:cNvPr id="54" name="Freeform 13"/>
          <p:cNvSpPr/>
          <p:nvPr/>
        </p:nvSpPr>
        <p:spPr bwMode="auto">
          <a:xfrm>
            <a:off x="6730524" y="1828484"/>
            <a:ext cx="1222625" cy="1372444"/>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gradFill flip="none" rotWithShape="1">
            <a:gsLst>
              <a:gs pos="0">
                <a:srgbClr val="005DAD"/>
              </a:gs>
              <a:gs pos="100000">
                <a:srgbClr val="5796D0"/>
              </a:gs>
            </a:gsLst>
            <a:lin ang="2700000" scaled="0"/>
            <a:tileRect/>
          </a:gradFill>
          <a:ln w="28575">
            <a:gradFill flip="none" rotWithShape="1">
              <a:gsLst>
                <a:gs pos="0">
                  <a:srgbClr val="005DAD"/>
                </a:gs>
                <a:gs pos="100000">
                  <a:srgbClr val="5796D0"/>
                </a:gs>
              </a:gsLst>
              <a:lin ang="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lt1"/>
              </a:solidFill>
            </a:endParaRPr>
          </a:p>
        </p:txBody>
      </p:sp>
      <p:grpSp>
        <p:nvGrpSpPr>
          <p:cNvPr id="55" name="组合 54"/>
          <p:cNvGrpSpPr/>
          <p:nvPr/>
        </p:nvGrpSpPr>
        <p:grpSpPr>
          <a:xfrm>
            <a:off x="7028348" y="2214524"/>
            <a:ext cx="1011071" cy="899761"/>
            <a:chOff x="688976" y="7240588"/>
            <a:chExt cx="519113" cy="461963"/>
          </a:xfrm>
        </p:grpSpPr>
        <p:sp>
          <p:nvSpPr>
            <p:cNvPr id="56" name="Freeform 64"/>
            <p:cNvSpPr/>
            <p:nvPr/>
          </p:nvSpPr>
          <p:spPr bwMode="auto">
            <a:xfrm>
              <a:off x="708026" y="7245351"/>
              <a:ext cx="500063" cy="457200"/>
            </a:xfrm>
            <a:custGeom>
              <a:avLst/>
              <a:gdLst>
                <a:gd name="T0" fmla="*/ 140 w 315"/>
                <a:gd name="T1" fmla="*/ 288 h 288"/>
                <a:gd name="T2" fmla="*/ 0 w 315"/>
                <a:gd name="T3" fmla="*/ 176 h 288"/>
                <a:gd name="T4" fmla="*/ 2 w 315"/>
                <a:gd name="T5" fmla="*/ 14 h 288"/>
                <a:gd name="T6" fmla="*/ 57 w 315"/>
                <a:gd name="T7" fmla="*/ 9 h 288"/>
                <a:gd name="T8" fmla="*/ 97 w 315"/>
                <a:gd name="T9" fmla="*/ 57 h 288"/>
                <a:gd name="T10" fmla="*/ 113 w 315"/>
                <a:gd name="T11" fmla="*/ 9 h 288"/>
                <a:gd name="T12" fmla="*/ 140 w 315"/>
                <a:gd name="T13" fmla="*/ 0 h 288"/>
                <a:gd name="T14" fmla="*/ 315 w 315"/>
                <a:gd name="T15" fmla="*/ 150 h 288"/>
                <a:gd name="T16" fmla="*/ 140 w 315"/>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88">
                  <a:moveTo>
                    <a:pt x="140" y="288"/>
                  </a:moveTo>
                  <a:lnTo>
                    <a:pt x="0" y="176"/>
                  </a:lnTo>
                  <a:lnTo>
                    <a:pt x="2" y="14"/>
                  </a:lnTo>
                  <a:lnTo>
                    <a:pt x="57" y="9"/>
                  </a:lnTo>
                  <a:lnTo>
                    <a:pt x="97" y="57"/>
                  </a:lnTo>
                  <a:lnTo>
                    <a:pt x="113" y="9"/>
                  </a:lnTo>
                  <a:lnTo>
                    <a:pt x="140" y="0"/>
                  </a:lnTo>
                  <a:lnTo>
                    <a:pt x="315" y="150"/>
                  </a:lnTo>
                  <a:lnTo>
                    <a:pt x="140"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vert="horz" wrap="square" lIns="91440" tIns="45720" rIns="91440" bIns="45720" numCol="1" anchor="t" anchorCtr="0" compatLnSpc="1"/>
            <a:lstStyle/>
            <a:p>
              <a:endParaRPr lang="zh-CN" altLang="en-US"/>
            </a:p>
          </p:txBody>
        </p:sp>
        <p:sp>
          <p:nvSpPr>
            <p:cNvPr id="57" name="Freeform 65"/>
            <p:cNvSpPr>
              <a:spLocks noEditPoints="1"/>
            </p:cNvSpPr>
            <p:nvPr/>
          </p:nvSpPr>
          <p:spPr bwMode="auto">
            <a:xfrm>
              <a:off x="688976" y="7240588"/>
              <a:ext cx="115888" cy="295275"/>
            </a:xfrm>
            <a:custGeom>
              <a:avLst/>
              <a:gdLst>
                <a:gd name="T0" fmla="*/ 17 w 31"/>
                <a:gd name="T1" fmla="*/ 0 h 78"/>
                <a:gd name="T2" fmla="*/ 29 w 31"/>
                <a:gd name="T3" fmla="*/ 5 h 78"/>
                <a:gd name="T4" fmla="*/ 31 w 31"/>
                <a:gd name="T5" fmla="*/ 18 h 78"/>
                <a:gd name="T6" fmla="*/ 31 w 31"/>
                <a:gd name="T7" fmla="*/ 63 h 78"/>
                <a:gd name="T8" fmla="*/ 27 w 31"/>
                <a:gd name="T9" fmla="*/ 74 h 78"/>
                <a:gd name="T10" fmla="*/ 16 w 31"/>
                <a:gd name="T11" fmla="*/ 78 h 78"/>
                <a:gd name="T12" fmla="*/ 3 w 31"/>
                <a:gd name="T13" fmla="*/ 72 h 78"/>
                <a:gd name="T14" fmla="*/ 0 w 31"/>
                <a:gd name="T15" fmla="*/ 57 h 78"/>
                <a:gd name="T16" fmla="*/ 0 w 31"/>
                <a:gd name="T17" fmla="*/ 21 h 78"/>
                <a:gd name="T18" fmla="*/ 3 w 31"/>
                <a:gd name="T19" fmla="*/ 6 h 78"/>
                <a:gd name="T20" fmla="*/ 17 w 31"/>
                <a:gd name="T21" fmla="*/ 0 h 78"/>
                <a:gd name="T22" fmla="*/ 16 w 31"/>
                <a:gd name="T23" fmla="*/ 70 h 78"/>
                <a:gd name="T24" fmla="*/ 23 w 31"/>
                <a:gd name="T25" fmla="*/ 60 h 78"/>
                <a:gd name="T26" fmla="*/ 23 w 31"/>
                <a:gd name="T27" fmla="*/ 17 h 78"/>
                <a:gd name="T28" fmla="*/ 16 w 31"/>
                <a:gd name="T29" fmla="*/ 7 h 78"/>
                <a:gd name="T30" fmla="*/ 9 w 31"/>
                <a:gd name="T31" fmla="*/ 17 h 78"/>
                <a:gd name="T32" fmla="*/ 9 w 31"/>
                <a:gd name="T33" fmla="*/ 20 h 78"/>
                <a:gd name="T34" fmla="*/ 9 w 31"/>
                <a:gd name="T35" fmla="*/ 23 h 78"/>
                <a:gd name="T36" fmla="*/ 9 w 31"/>
                <a:gd name="T37" fmla="*/ 36 h 78"/>
                <a:gd name="T38" fmla="*/ 9 w 31"/>
                <a:gd name="T39" fmla="*/ 48 h 78"/>
                <a:gd name="T40" fmla="*/ 9 w 31"/>
                <a:gd name="T41" fmla="*/ 59 h 78"/>
                <a:gd name="T42" fmla="*/ 16 w 31"/>
                <a:gd name="T43"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8">
                  <a:moveTo>
                    <a:pt x="17" y="0"/>
                  </a:moveTo>
                  <a:cubicBezTo>
                    <a:pt x="22" y="0"/>
                    <a:pt x="26" y="2"/>
                    <a:pt x="29" y="5"/>
                  </a:cubicBezTo>
                  <a:cubicBezTo>
                    <a:pt x="31" y="8"/>
                    <a:pt x="31" y="12"/>
                    <a:pt x="31" y="18"/>
                  </a:cubicBezTo>
                  <a:cubicBezTo>
                    <a:pt x="31" y="63"/>
                    <a:pt x="31" y="63"/>
                    <a:pt x="31" y="63"/>
                  </a:cubicBezTo>
                  <a:cubicBezTo>
                    <a:pt x="31" y="67"/>
                    <a:pt x="30" y="71"/>
                    <a:pt x="27" y="74"/>
                  </a:cubicBezTo>
                  <a:cubicBezTo>
                    <a:pt x="25" y="76"/>
                    <a:pt x="21" y="78"/>
                    <a:pt x="16" y="78"/>
                  </a:cubicBezTo>
                  <a:cubicBezTo>
                    <a:pt x="10" y="78"/>
                    <a:pt x="5" y="76"/>
                    <a:pt x="3" y="72"/>
                  </a:cubicBezTo>
                  <a:cubicBezTo>
                    <a:pt x="1" y="69"/>
                    <a:pt x="0" y="64"/>
                    <a:pt x="0" y="57"/>
                  </a:cubicBezTo>
                  <a:cubicBezTo>
                    <a:pt x="0" y="21"/>
                    <a:pt x="0" y="21"/>
                    <a:pt x="0" y="21"/>
                  </a:cubicBezTo>
                  <a:cubicBezTo>
                    <a:pt x="0" y="14"/>
                    <a:pt x="1" y="9"/>
                    <a:pt x="3" y="6"/>
                  </a:cubicBezTo>
                  <a:cubicBezTo>
                    <a:pt x="5" y="2"/>
                    <a:pt x="10" y="0"/>
                    <a:pt x="17" y="0"/>
                  </a:cubicBezTo>
                  <a:close/>
                  <a:moveTo>
                    <a:pt x="16" y="70"/>
                  </a:moveTo>
                  <a:cubicBezTo>
                    <a:pt x="20" y="70"/>
                    <a:pt x="23" y="67"/>
                    <a:pt x="23" y="60"/>
                  </a:cubicBezTo>
                  <a:cubicBezTo>
                    <a:pt x="23" y="17"/>
                    <a:pt x="23" y="17"/>
                    <a:pt x="23" y="17"/>
                  </a:cubicBezTo>
                  <a:cubicBezTo>
                    <a:pt x="23" y="11"/>
                    <a:pt x="20" y="7"/>
                    <a:pt x="16" y="7"/>
                  </a:cubicBezTo>
                  <a:cubicBezTo>
                    <a:pt x="12" y="7"/>
                    <a:pt x="9" y="11"/>
                    <a:pt x="9" y="17"/>
                  </a:cubicBezTo>
                  <a:cubicBezTo>
                    <a:pt x="9" y="20"/>
                    <a:pt x="9" y="20"/>
                    <a:pt x="9" y="20"/>
                  </a:cubicBezTo>
                  <a:cubicBezTo>
                    <a:pt x="9" y="23"/>
                    <a:pt x="9" y="23"/>
                    <a:pt x="9" y="23"/>
                  </a:cubicBezTo>
                  <a:cubicBezTo>
                    <a:pt x="9" y="36"/>
                    <a:pt x="9" y="36"/>
                    <a:pt x="9" y="36"/>
                  </a:cubicBezTo>
                  <a:cubicBezTo>
                    <a:pt x="9" y="48"/>
                    <a:pt x="9" y="48"/>
                    <a:pt x="9" y="48"/>
                  </a:cubicBezTo>
                  <a:cubicBezTo>
                    <a:pt x="9" y="59"/>
                    <a:pt x="9" y="59"/>
                    <a:pt x="9" y="59"/>
                  </a:cubicBezTo>
                  <a:cubicBezTo>
                    <a:pt x="9" y="67"/>
                    <a:pt x="12" y="70"/>
                    <a:pt x="16" y="70"/>
                  </a:cubicBezTo>
                  <a:close/>
                </a:path>
              </a:pathLst>
            </a:custGeom>
            <a:solidFill>
              <a:srgbClr val="FFFFFF"/>
            </a:solidFill>
            <a:ln w="15875" cap="flat">
              <a:noFill/>
              <a:prstDash val="solid"/>
              <a:miter lim="800000"/>
            </a:ln>
          </p:spPr>
          <p:txBody>
            <a:bodyPr vert="horz" wrap="square" lIns="91440" tIns="45720" rIns="91440" bIns="45720" numCol="1" anchor="t" anchorCtr="0" compatLnSpc="1"/>
            <a:lstStyle/>
            <a:p>
              <a:endParaRPr lang="zh-CN" altLang="en-US"/>
            </a:p>
          </p:txBody>
        </p:sp>
        <p:sp>
          <p:nvSpPr>
            <p:cNvPr id="58" name="Freeform 66"/>
            <p:cNvSpPr>
              <a:spLocks noEditPoints="1"/>
            </p:cNvSpPr>
            <p:nvPr/>
          </p:nvSpPr>
          <p:spPr bwMode="auto">
            <a:xfrm>
              <a:off x="817563" y="7245351"/>
              <a:ext cx="134938" cy="287338"/>
            </a:xfrm>
            <a:custGeom>
              <a:avLst/>
              <a:gdLst>
                <a:gd name="T0" fmla="*/ 17 w 36"/>
                <a:gd name="T1" fmla="*/ 0 h 76"/>
                <a:gd name="T2" fmla="*/ 30 w 36"/>
                <a:gd name="T3" fmla="*/ 0 h 76"/>
                <a:gd name="T4" fmla="*/ 30 w 36"/>
                <a:gd name="T5" fmla="*/ 51 h 76"/>
                <a:gd name="T6" fmla="*/ 36 w 36"/>
                <a:gd name="T7" fmla="*/ 51 h 76"/>
                <a:gd name="T8" fmla="*/ 36 w 36"/>
                <a:gd name="T9" fmla="*/ 58 h 76"/>
                <a:gd name="T10" fmla="*/ 30 w 36"/>
                <a:gd name="T11" fmla="*/ 58 h 76"/>
                <a:gd name="T12" fmla="*/ 30 w 36"/>
                <a:gd name="T13" fmla="*/ 76 h 76"/>
                <a:gd name="T14" fmla="*/ 21 w 36"/>
                <a:gd name="T15" fmla="*/ 76 h 76"/>
                <a:gd name="T16" fmla="*/ 21 w 36"/>
                <a:gd name="T17" fmla="*/ 58 h 76"/>
                <a:gd name="T18" fmla="*/ 0 w 36"/>
                <a:gd name="T19" fmla="*/ 58 h 76"/>
                <a:gd name="T20" fmla="*/ 0 w 36"/>
                <a:gd name="T21" fmla="*/ 51 h 76"/>
                <a:gd name="T22" fmla="*/ 17 w 36"/>
                <a:gd name="T23" fmla="*/ 0 h 76"/>
                <a:gd name="T24" fmla="*/ 21 w 36"/>
                <a:gd name="T25" fmla="*/ 51 h 76"/>
                <a:gd name="T26" fmla="*/ 21 w 36"/>
                <a:gd name="T27" fmla="*/ 11 h 76"/>
                <a:gd name="T28" fmla="*/ 15 w 36"/>
                <a:gd name="T29" fmla="*/ 31 h 76"/>
                <a:gd name="T30" fmla="*/ 9 w 36"/>
                <a:gd name="T31" fmla="*/ 51 h 76"/>
                <a:gd name="T32" fmla="*/ 21 w 36"/>
                <a:gd name="T33" fmla="*/ 5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76">
                  <a:moveTo>
                    <a:pt x="17" y="0"/>
                  </a:moveTo>
                  <a:cubicBezTo>
                    <a:pt x="30" y="0"/>
                    <a:pt x="30" y="0"/>
                    <a:pt x="30" y="0"/>
                  </a:cubicBezTo>
                  <a:cubicBezTo>
                    <a:pt x="30" y="51"/>
                    <a:pt x="30" y="51"/>
                    <a:pt x="30" y="51"/>
                  </a:cubicBezTo>
                  <a:cubicBezTo>
                    <a:pt x="36" y="51"/>
                    <a:pt x="36" y="51"/>
                    <a:pt x="36" y="51"/>
                  </a:cubicBezTo>
                  <a:cubicBezTo>
                    <a:pt x="36" y="58"/>
                    <a:pt x="36" y="58"/>
                    <a:pt x="36" y="58"/>
                  </a:cubicBezTo>
                  <a:cubicBezTo>
                    <a:pt x="30" y="58"/>
                    <a:pt x="30" y="58"/>
                    <a:pt x="30" y="58"/>
                  </a:cubicBezTo>
                  <a:cubicBezTo>
                    <a:pt x="30" y="76"/>
                    <a:pt x="30" y="76"/>
                    <a:pt x="30" y="76"/>
                  </a:cubicBezTo>
                  <a:cubicBezTo>
                    <a:pt x="21" y="76"/>
                    <a:pt x="21" y="76"/>
                    <a:pt x="21" y="76"/>
                  </a:cubicBezTo>
                  <a:cubicBezTo>
                    <a:pt x="21" y="58"/>
                    <a:pt x="21" y="58"/>
                    <a:pt x="21" y="58"/>
                  </a:cubicBezTo>
                  <a:cubicBezTo>
                    <a:pt x="0" y="58"/>
                    <a:pt x="0" y="58"/>
                    <a:pt x="0" y="58"/>
                  </a:cubicBezTo>
                  <a:cubicBezTo>
                    <a:pt x="0" y="51"/>
                    <a:pt x="0" y="51"/>
                    <a:pt x="0" y="51"/>
                  </a:cubicBezTo>
                  <a:lnTo>
                    <a:pt x="17" y="0"/>
                  </a:lnTo>
                  <a:close/>
                  <a:moveTo>
                    <a:pt x="21" y="51"/>
                  </a:moveTo>
                  <a:cubicBezTo>
                    <a:pt x="21" y="11"/>
                    <a:pt x="21" y="11"/>
                    <a:pt x="21" y="11"/>
                  </a:cubicBezTo>
                  <a:cubicBezTo>
                    <a:pt x="20" y="15"/>
                    <a:pt x="17" y="22"/>
                    <a:pt x="15" y="31"/>
                  </a:cubicBezTo>
                  <a:cubicBezTo>
                    <a:pt x="12" y="40"/>
                    <a:pt x="10" y="47"/>
                    <a:pt x="9" y="51"/>
                  </a:cubicBezTo>
                  <a:lnTo>
                    <a:pt x="21" y="51"/>
                  </a:lnTo>
                  <a:close/>
                </a:path>
              </a:pathLst>
            </a:custGeom>
            <a:solidFill>
              <a:srgbClr val="FFFFFF"/>
            </a:solidFill>
            <a:ln w="15875" cap="flat">
              <a:noFill/>
              <a:prstDash val="solid"/>
              <a:miter lim="800000"/>
            </a:ln>
          </p:spPr>
          <p:txBody>
            <a:bodyPr vert="horz" wrap="square" lIns="91440" tIns="45720" rIns="91440" bIns="45720" numCol="1" anchor="t" anchorCtr="0" compatLnSpc="1"/>
            <a:lstStyle/>
            <a:p>
              <a:endParaRPr lang="zh-CN" altLang="en-US"/>
            </a:p>
          </p:txBody>
        </p:sp>
      </p:grpSp>
      <p:grpSp>
        <p:nvGrpSpPr>
          <p:cNvPr id="59" name="组合 58"/>
          <p:cNvGrpSpPr/>
          <p:nvPr/>
        </p:nvGrpSpPr>
        <p:grpSpPr>
          <a:xfrm>
            <a:off x="5247685" y="3250803"/>
            <a:ext cx="997249" cy="898144"/>
            <a:chOff x="5405438" y="6815138"/>
            <a:chExt cx="511175" cy="460375"/>
          </a:xfrm>
        </p:grpSpPr>
        <p:sp>
          <p:nvSpPr>
            <p:cNvPr id="60" name="Freeform 61"/>
            <p:cNvSpPr/>
            <p:nvPr/>
          </p:nvSpPr>
          <p:spPr bwMode="auto">
            <a:xfrm>
              <a:off x="5424488" y="6821488"/>
              <a:ext cx="492125" cy="454025"/>
            </a:xfrm>
            <a:custGeom>
              <a:avLst/>
              <a:gdLst>
                <a:gd name="T0" fmla="*/ 140 w 310"/>
                <a:gd name="T1" fmla="*/ 286 h 286"/>
                <a:gd name="T2" fmla="*/ 0 w 310"/>
                <a:gd name="T3" fmla="*/ 172 h 286"/>
                <a:gd name="T4" fmla="*/ 2 w 310"/>
                <a:gd name="T5" fmla="*/ 12 h 286"/>
                <a:gd name="T6" fmla="*/ 57 w 310"/>
                <a:gd name="T7" fmla="*/ 7 h 286"/>
                <a:gd name="T8" fmla="*/ 88 w 310"/>
                <a:gd name="T9" fmla="*/ 41 h 286"/>
                <a:gd name="T10" fmla="*/ 97 w 310"/>
                <a:gd name="T11" fmla="*/ 7 h 286"/>
                <a:gd name="T12" fmla="*/ 135 w 310"/>
                <a:gd name="T13" fmla="*/ 0 h 286"/>
                <a:gd name="T14" fmla="*/ 310 w 310"/>
                <a:gd name="T15" fmla="*/ 150 h 286"/>
                <a:gd name="T16" fmla="*/ 140 w 310"/>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6">
                  <a:moveTo>
                    <a:pt x="140" y="286"/>
                  </a:moveTo>
                  <a:lnTo>
                    <a:pt x="0" y="172"/>
                  </a:lnTo>
                  <a:lnTo>
                    <a:pt x="2" y="12"/>
                  </a:lnTo>
                  <a:lnTo>
                    <a:pt x="57" y="7"/>
                  </a:lnTo>
                  <a:lnTo>
                    <a:pt x="88" y="41"/>
                  </a:lnTo>
                  <a:lnTo>
                    <a:pt x="97" y="7"/>
                  </a:lnTo>
                  <a:lnTo>
                    <a:pt x="135" y="0"/>
                  </a:lnTo>
                  <a:lnTo>
                    <a:pt x="310" y="150"/>
                  </a:lnTo>
                  <a:lnTo>
                    <a:pt x="140" y="286"/>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vert="horz" wrap="square" lIns="91440" tIns="45720" rIns="91440" bIns="45720" numCol="1" anchor="t" anchorCtr="0" compatLnSpc="1"/>
            <a:lstStyle/>
            <a:p>
              <a:endParaRPr lang="zh-CN" altLang="en-US"/>
            </a:p>
          </p:txBody>
        </p:sp>
        <p:sp>
          <p:nvSpPr>
            <p:cNvPr id="61" name="Freeform 62"/>
            <p:cNvSpPr>
              <a:spLocks noEditPoints="1"/>
            </p:cNvSpPr>
            <p:nvPr/>
          </p:nvSpPr>
          <p:spPr bwMode="auto">
            <a:xfrm>
              <a:off x="5405438" y="6815138"/>
              <a:ext cx="117475" cy="290513"/>
            </a:xfrm>
            <a:custGeom>
              <a:avLst/>
              <a:gdLst>
                <a:gd name="T0" fmla="*/ 17 w 31"/>
                <a:gd name="T1" fmla="*/ 0 h 77"/>
                <a:gd name="T2" fmla="*/ 29 w 31"/>
                <a:gd name="T3" fmla="*/ 5 h 77"/>
                <a:gd name="T4" fmla="*/ 31 w 31"/>
                <a:gd name="T5" fmla="*/ 18 h 77"/>
                <a:gd name="T6" fmla="*/ 31 w 31"/>
                <a:gd name="T7" fmla="*/ 62 h 77"/>
                <a:gd name="T8" fmla="*/ 27 w 31"/>
                <a:gd name="T9" fmla="*/ 73 h 77"/>
                <a:gd name="T10" fmla="*/ 16 w 31"/>
                <a:gd name="T11" fmla="*/ 77 h 77"/>
                <a:gd name="T12" fmla="*/ 3 w 31"/>
                <a:gd name="T13" fmla="*/ 72 h 77"/>
                <a:gd name="T14" fmla="*/ 0 w 31"/>
                <a:gd name="T15" fmla="*/ 56 h 77"/>
                <a:gd name="T16" fmla="*/ 0 w 31"/>
                <a:gd name="T17" fmla="*/ 21 h 77"/>
                <a:gd name="T18" fmla="*/ 3 w 31"/>
                <a:gd name="T19" fmla="*/ 5 h 77"/>
                <a:gd name="T20" fmla="*/ 17 w 31"/>
                <a:gd name="T21" fmla="*/ 0 h 77"/>
                <a:gd name="T22" fmla="*/ 16 w 31"/>
                <a:gd name="T23" fmla="*/ 70 h 77"/>
                <a:gd name="T24" fmla="*/ 23 w 31"/>
                <a:gd name="T25" fmla="*/ 59 h 77"/>
                <a:gd name="T26" fmla="*/ 23 w 31"/>
                <a:gd name="T27" fmla="*/ 17 h 77"/>
                <a:gd name="T28" fmla="*/ 16 w 31"/>
                <a:gd name="T29" fmla="*/ 7 h 77"/>
                <a:gd name="T30" fmla="*/ 9 w 31"/>
                <a:gd name="T31" fmla="*/ 17 h 77"/>
                <a:gd name="T32" fmla="*/ 9 w 31"/>
                <a:gd name="T33" fmla="*/ 20 h 77"/>
                <a:gd name="T34" fmla="*/ 9 w 31"/>
                <a:gd name="T35" fmla="*/ 23 h 77"/>
                <a:gd name="T36" fmla="*/ 9 w 31"/>
                <a:gd name="T37" fmla="*/ 35 h 77"/>
                <a:gd name="T38" fmla="*/ 9 w 31"/>
                <a:gd name="T39" fmla="*/ 48 h 77"/>
                <a:gd name="T40" fmla="*/ 9 w 31"/>
                <a:gd name="T41" fmla="*/ 59 h 77"/>
                <a:gd name="T42" fmla="*/ 16 w 31"/>
                <a:gd name="T43" fmla="*/ 7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rgbClr val="FFFFFF"/>
            </a:solidFill>
            <a:ln w="15875" cap="flat">
              <a:noFill/>
              <a:prstDash val="solid"/>
              <a:miter lim="800000"/>
            </a:ln>
          </p:spPr>
          <p:txBody>
            <a:bodyPr vert="horz" wrap="square" lIns="91440" tIns="45720" rIns="91440" bIns="45720" numCol="1" anchor="t" anchorCtr="0" compatLnSpc="1"/>
            <a:lstStyle/>
            <a:p>
              <a:endParaRPr lang="zh-CN" altLang="en-US"/>
            </a:p>
          </p:txBody>
        </p:sp>
        <p:sp>
          <p:nvSpPr>
            <p:cNvPr id="62" name="Freeform 63"/>
            <p:cNvSpPr/>
            <p:nvPr/>
          </p:nvSpPr>
          <p:spPr bwMode="auto">
            <a:xfrm>
              <a:off x="5545138" y="6815138"/>
              <a:ext cx="112713" cy="290513"/>
            </a:xfrm>
            <a:custGeom>
              <a:avLst/>
              <a:gdLst>
                <a:gd name="T0" fmla="*/ 9 w 30"/>
                <a:gd name="T1" fmla="*/ 54 h 77"/>
                <a:gd name="T2" fmla="*/ 9 w 30"/>
                <a:gd name="T3" fmla="*/ 62 h 77"/>
                <a:gd name="T4" fmla="*/ 10 w 30"/>
                <a:gd name="T5" fmla="*/ 68 h 77"/>
                <a:gd name="T6" fmla="*/ 16 w 30"/>
                <a:gd name="T7" fmla="*/ 70 h 77"/>
                <a:gd name="T8" fmla="*/ 21 w 30"/>
                <a:gd name="T9" fmla="*/ 65 h 77"/>
                <a:gd name="T10" fmla="*/ 21 w 30"/>
                <a:gd name="T11" fmla="*/ 58 h 77"/>
                <a:gd name="T12" fmla="*/ 21 w 30"/>
                <a:gd name="T13" fmla="*/ 52 h 77"/>
                <a:gd name="T14" fmla="*/ 20 w 30"/>
                <a:gd name="T15" fmla="*/ 43 h 77"/>
                <a:gd name="T16" fmla="*/ 12 w 30"/>
                <a:gd name="T17" fmla="*/ 39 h 77"/>
                <a:gd name="T18" fmla="*/ 10 w 30"/>
                <a:gd name="T19" fmla="*/ 39 h 77"/>
                <a:gd name="T20" fmla="*/ 7 w 30"/>
                <a:gd name="T21" fmla="*/ 40 h 77"/>
                <a:gd name="T22" fmla="*/ 7 w 30"/>
                <a:gd name="T23" fmla="*/ 31 h 77"/>
                <a:gd name="T24" fmla="*/ 9 w 30"/>
                <a:gd name="T25" fmla="*/ 31 h 77"/>
                <a:gd name="T26" fmla="*/ 19 w 30"/>
                <a:gd name="T27" fmla="*/ 22 h 77"/>
                <a:gd name="T28" fmla="*/ 19 w 30"/>
                <a:gd name="T29" fmla="*/ 14 h 77"/>
                <a:gd name="T30" fmla="*/ 14 w 30"/>
                <a:gd name="T31" fmla="*/ 7 h 77"/>
                <a:gd name="T32" fmla="*/ 9 w 30"/>
                <a:gd name="T33" fmla="*/ 15 h 77"/>
                <a:gd name="T34" fmla="*/ 9 w 30"/>
                <a:gd name="T35" fmla="*/ 17 h 77"/>
                <a:gd name="T36" fmla="*/ 9 w 30"/>
                <a:gd name="T37" fmla="*/ 19 h 77"/>
                <a:gd name="T38" fmla="*/ 0 w 30"/>
                <a:gd name="T39" fmla="*/ 19 h 77"/>
                <a:gd name="T40" fmla="*/ 0 w 30"/>
                <a:gd name="T41" fmla="*/ 12 h 77"/>
                <a:gd name="T42" fmla="*/ 15 w 30"/>
                <a:gd name="T43" fmla="*/ 0 h 77"/>
                <a:gd name="T44" fmla="*/ 29 w 30"/>
                <a:gd name="T45" fmla="*/ 13 h 77"/>
                <a:gd name="T46" fmla="*/ 29 w 30"/>
                <a:gd name="T47" fmla="*/ 17 h 77"/>
                <a:gd name="T48" fmla="*/ 29 w 30"/>
                <a:gd name="T49" fmla="*/ 20 h 77"/>
                <a:gd name="T50" fmla="*/ 22 w 30"/>
                <a:gd name="T51" fmla="*/ 34 h 77"/>
                <a:gd name="T52" fmla="*/ 28 w 30"/>
                <a:gd name="T53" fmla="*/ 39 h 77"/>
                <a:gd name="T54" fmla="*/ 30 w 30"/>
                <a:gd name="T55" fmla="*/ 48 h 77"/>
                <a:gd name="T56" fmla="*/ 30 w 30"/>
                <a:gd name="T57" fmla="*/ 64 h 77"/>
                <a:gd name="T58" fmla="*/ 14 w 30"/>
                <a:gd name="T59" fmla="*/ 77 h 77"/>
                <a:gd name="T60" fmla="*/ 0 w 30"/>
                <a:gd name="T61" fmla="*/ 64 h 77"/>
                <a:gd name="T62" fmla="*/ 0 w 30"/>
                <a:gd name="T63" fmla="*/ 54 h 77"/>
                <a:gd name="T64" fmla="*/ 9 w 30"/>
                <a:gd name="T65" fmla="*/ 5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rgbClr val="FFFFFF"/>
            </a:solidFill>
            <a:ln w="15875" cap="flat">
              <a:noFill/>
              <a:prstDash val="solid"/>
              <a:miter lim="800000"/>
            </a:ln>
          </p:spPr>
          <p:txBody>
            <a:bodyPr vert="horz" wrap="square" lIns="91440" tIns="45720" rIns="91440" bIns="45720" numCol="1" anchor="t" anchorCtr="0" compatLnSpc="1"/>
            <a:lstStyle/>
            <a:p>
              <a:endParaRPr lang="zh-CN" altLang="en-US"/>
            </a:p>
          </p:txBody>
        </p:sp>
      </p:grpSp>
      <p:grpSp>
        <p:nvGrpSpPr>
          <p:cNvPr id="63" name="组合 62"/>
          <p:cNvGrpSpPr/>
          <p:nvPr/>
        </p:nvGrpSpPr>
        <p:grpSpPr>
          <a:xfrm>
            <a:off x="1511877" y="3231546"/>
            <a:ext cx="996487" cy="917401"/>
            <a:chOff x="5722963" y="2742165"/>
            <a:chExt cx="500063" cy="460375"/>
          </a:xfrm>
        </p:grpSpPr>
        <p:sp>
          <p:nvSpPr>
            <p:cNvPr id="64" name="Freeform 55"/>
            <p:cNvSpPr/>
            <p:nvPr/>
          </p:nvSpPr>
          <p:spPr bwMode="auto">
            <a:xfrm>
              <a:off x="5742013" y="2745340"/>
              <a:ext cx="481013" cy="45720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vert="horz" wrap="square" lIns="91440" tIns="45720" rIns="91440" bIns="45720" numCol="1" anchor="t" anchorCtr="0" compatLnSpc="1"/>
            <a:lstStyle/>
            <a:p>
              <a:endParaRPr lang="zh-CN" altLang="en-US"/>
            </a:p>
          </p:txBody>
        </p:sp>
        <p:sp>
          <p:nvSpPr>
            <p:cNvPr id="65" name="Freeform 56"/>
            <p:cNvSpPr>
              <a:spLocks noEditPoints="1"/>
            </p:cNvSpPr>
            <p:nvPr/>
          </p:nvSpPr>
          <p:spPr bwMode="auto">
            <a:xfrm>
              <a:off x="5722963" y="2742165"/>
              <a:ext cx="115888" cy="290513"/>
            </a:xfrm>
            <a:custGeom>
              <a:avLst/>
              <a:gdLst>
                <a:gd name="T0" fmla="*/ 17 w 31"/>
                <a:gd name="T1" fmla="*/ 0 h 77"/>
                <a:gd name="T2" fmla="*/ 28 w 31"/>
                <a:gd name="T3" fmla="*/ 5 h 77"/>
                <a:gd name="T4" fmla="*/ 31 w 31"/>
                <a:gd name="T5" fmla="*/ 18 h 77"/>
                <a:gd name="T6" fmla="*/ 31 w 31"/>
                <a:gd name="T7" fmla="*/ 63 h 77"/>
                <a:gd name="T8" fmla="*/ 27 w 31"/>
                <a:gd name="T9" fmla="*/ 74 h 77"/>
                <a:gd name="T10" fmla="*/ 16 w 31"/>
                <a:gd name="T11" fmla="*/ 77 h 77"/>
                <a:gd name="T12" fmla="*/ 2 w 31"/>
                <a:gd name="T13" fmla="*/ 72 h 77"/>
                <a:gd name="T14" fmla="*/ 0 w 31"/>
                <a:gd name="T15" fmla="*/ 57 h 77"/>
                <a:gd name="T16" fmla="*/ 0 w 31"/>
                <a:gd name="T17" fmla="*/ 21 h 77"/>
                <a:gd name="T18" fmla="*/ 3 w 31"/>
                <a:gd name="T19" fmla="*/ 6 h 77"/>
                <a:gd name="T20" fmla="*/ 17 w 31"/>
                <a:gd name="T21" fmla="*/ 0 h 77"/>
                <a:gd name="T22" fmla="*/ 16 w 31"/>
                <a:gd name="T23" fmla="*/ 70 h 77"/>
                <a:gd name="T24" fmla="*/ 22 w 31"/>
                <a:gd name="T25" fmla="*/ 59 h 77"/>
                <a:gd name="T26" fmla="*/ 22 w 31"/>
                <a:gd name="T27" fmla="*/ 17 h 77"/>
                <a:gd name="T28" fmla="*/ 16 w 31"/>
                <a:gd name="T29" fmla="*/ 7 h 77"/>
                <a:gd name="T30" fmla="*/ 9 w 31"/>
                <a:gd name="T31" fmla="*/ 17 h 77"/>
                <a:gd name="T32" fmla="*/ 9 w 31"/>
                <a:gd name="T33" fmla="*/ 20 h 77"/>
                <a:gd name="T34" fmla="*/ 9 w 31"/>
                <a:gd name="T35" fmla="*/ 23 h 77"/>
                <a:gd name="T36" fmla="*/ 9 w 31"/>
                <a:gd name="T37" fmla="*/ 35 h 77"/>
                <a:gd name="T38" fmla="*/ 9 w 31"/>
                <a:gd name="T39" fmla="*/ 48 h 77"/>
                <a:gd name="T40" fmla="*/ 9 w 31"/>
                <a:gd name="T41" fmla="*/ 59 h 77"/>
                <a:gd name="T42" fmla="*/ 16 w 31"/>
                <a:gd name="T43" fmla="*/ 7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w="15875" cap="flat">
              <a:noFill/>
              <a:prstDash val="solid"/>
              <a:miter lim="800000"/>
            </a:ln>
          </p:spPr>
          <p:txBody>
            <a:bodyPr vert="horz" wrap="square" lIns="91440" tIns="45720" rIns="91440" bIns="45720" numCol="1" anchor="t" anchorCtr="0" compatLnSpc="1"/>
            <a:lstStyle/>
            <a:p>
              <a:endParaRPr lang="zh-CN" altLang="en-US"/>
            </a:p>
          </p:txBody>
        </p:sp>
        <p:sp>
          <p:nvSpPr>
            <p:cNvPr id="66" name="Freeform 57"/>
            <p:cNvSpPr/>
            <p:nvPr/>
          </p:nvSpPr>
          <p:spPr bwMode="auto">
            <a:xfrm>
              <a:off x="5876951" y="2745340"/>
              <a:ext cx="68263" cy="287338"/>
            </a:xfrm>
            <a:custGeom>
              <a:avLst/>
              <a:gdLst>
                <a:gd name="T0" fmla="*/ 0 w 18"/>
                <a:gd name="T1" fmla="*/ 11 h 76"/>
                <a:gd name="T2" fmla="*/ 11 w 18"/>
                <a:gd name="T3" fmla="*/ 0 h 76"/>
                <a:gd name="T4" fmla="*/ 18 w 18"/>
                <a:gd name="T5" fmla="*/ 0 h 76"/>
                <a:gd name="T6" fmla="*/ 18 w 18"/>
                <a:gd name="T7" fmla="*/ 76 h 76"/>
                <a:gd name="T8" fmla="*/ 8 w 18"/>
                <a:gd name="T9" fmla="*/ 76 h 76"/>
                <a:gd name="T10" fmla="*/ 8 w 18"/>
                <a:gd name="T11" fmla="*/ 19 h 76"/>
                <a:gd name="T12" fmla="*/ 0 w 18"/>
                <a:gd name="T13" fmla="*/ 19 h 76"/>
                <a:gd name="T14" fmla="*/ 0 w 18"/>
                <a:gd name="T15" fmla="*/ 11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w="15875" cap="flat">
              <a:noFill/>
              <a:prstDash val="solid"/>
              <a:miter lim="800000"/>
            </a:ln>
          </p:spPr>
          <p:txBody>
            <a:bodyPr vert="horz" wrap="square" lIns="91440" tIns="45720" rIns="91440" bIns="45720" numCol="1" anchor="t" anchorCtr="0" compatLnSpc="1"/>
            <a:lstStyle/>
            <a:p>
              <a:endParaRPr lang="zh-CN" altLang="en-US"/>
            </a:p>
          </p:txBody>
        </p:sp>
      </p:grpSp>
      <p:grpSp>
        <p:nvGrpSpPr>
          <p:cNvPr id="67" name="组合 66"/>
          <p:cNvGrpSpPr/>
          <p:nvPr/>
        </p:nvGrpSpPr>
        <p:grpSpPr>
          <a:xfrm>
            <a:off x="3352678" y="2220962"/>
            <a:ext cx="1004344" cy="904534"/>
            <a:chOff x="952501" y="6013451"/>
            <a:chExt cx="511175" cy="460375"/>
          </a:xfrm>
        </p:grpSpPr>
        <p:sp>
          <p:nvSpPr>
            <p:cNvPr id="68" name="Freeform 58"/>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vert="horz" wrap="square" lIns="91440" tIns="45720" rIns="91440" bIns="45720" numCol="1" anchor="t" anchorCtr="0" compatLnSpc="1"/>
            <a:lstStyle/>
            <a:p>
              <a:endParaRPr lang="zh-CN" altLang="en-US"/>
            </a:p>
          </p:txBody>
        </p:sp>
        <p:sp>
          <p:nvSpPr>
            <p:cNvPr id="69" name="Freeform 59"/>
            <p:cNvSpPr>
              <a:spLocks noEditPoints="1"/>
            </p:cNvSpPr>
            <p:nvPr/>
          </p:nvSpPr>
          <p:spPr bwMode="auto">
            <a:xfrm>
              <a:off x="952501" y="6013451"/>
              <a:ext cx="115888" cy="290513"/>
            </a:xfrm>
            <a:custGeom>
              <a:avLst/>
              <a:gdLst>
                <a:gd name="T0" fmla="*/ 17 w 31"/>
                <a:gd name="T1" fmla="*/ 0 h 77"/>
                <a:gd name="T2" fmla="*/ 28 w 31"/>
                <a:gd name="T3" fmla="*/ 5 h 77"/>
                <a:gd name="T4" fmla="*/ 31 w 31"/>
                <a:gd name="T5" fmla="*/ 18 h 77"/>
                <a:gd name="T6" fmla="*/ 31 w 31"/>
                <a:gd name="T7" fmla="*/ 62 h 77"/>
                <a:gd name="T8" fmla="*/ 27 w 31"/>
                <a:gd name="T9" fmla="*/ 73 h 77"/>
                <a:gd name="T10" fmla="*/ 16 w 31"/>
                <a:gd name="T11" fmla="*/ 77 h 77"/>
                <a:gd name="T12" fmla="*/ 3 w 31"/>
                <a:gd name="T13" fmla="*/ 71 h 77"/>
                <a:gd name="T14" fmla="*/ 0 w 31"/>
                <a:gd name="T15" fmla="*/ 56 h 77"/>
                <a:gd name="T16" fmla="*/ 0 w 31"/>
                <a:gd name="T17" fmla="*/ 21 h 77"/>
                <a:gd name="T18" fmla="*/ 3 w 31"/>
                <a:gd name="T19" fmla="*/ 5 h 77"/>
                <a:gd name="T20" fmla="*/ 17 w 31"/>
                <a:gd name="T21" fmla="*/ 0 h 77"/>
                <a:gd name="T22" fmla="*/ 16 w 31"/>
                <a:gd name="T23" fmla="*/ 70 h 77"/>
                <a:gd name="T24" fmla="*/ 22 w 31"/>
                <a:gd name="T25" fmla="*/ 59 h 77"/>
                <a:gd name="T26" fmla="*/ 22 w 31"/>
                <a:gd name="T27" fmla="*/ 17 h 77"/>
                <a:gd name="T28" fmla="*/ 16 w 31"/>
                <a:gd name="T29" fmla="*/ 7 h 77"/>
                <a:gd name="T30" fmla="*/ 9 w 31"/>
                <a:gd name="T31" fmla="*/ 17 h 77"/>
                <a:gd name="T32" fmla="*/ 9 w 31"/>
                <a:gd name="T33" fmla="*/ 20 h 77"/>
                <a:gd name="T34" fmla="*/ 9 w 31"/>
                <a:gd name="T35" fmla="*/ 23 h 77"/>
                <a:gd name="T36" fmla="*/ 9 w 31"/>
                <a:gd name="T37" fmla="*/ 35 h 77"/>
                <a:gd name="T38" fmla="*/ 9 w 31"/>
                <a:gd name="T39" fmla="*/ 48 h 77"/>
                <a:gd name="T40" fmla="*/ 9 w 31"/>
                <a:gd name="T41" fmla="*/ 59 h 77"/>
                <a:gd name="T42" fmla="*/ 16 w 31"/>
                <a:gd name="T43" fmla="*/ 7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w="15875" cap="flat">
              <a:noFill/>
              <a:prstDash val="solid"/>
              <a:miter lim="800000"/>
            </a:ln>
          </p:spPr>
          <p:txBody>
            <a:bodyPr vert="horz" wrap="square" lIns="91440" tIns="45720" rIns="91440" bIns="45720" numCol="1" anchor="t" anchorCtr="0" compatLnSpc="1"/>
            <a:lstStyle/>
            <a:p>
              <a:endParaRPr lang="zh-CN" altLang="en-US"/>
            </a:p>
          </p:txBody>
        </p:sp>
        <p:sp>
          <p:nvSpPr>
            <p:cNvPr id="70" name="Freeform 60"/>
            <p:cNvSpPr/>
            <p:nvPr/>
          </p:nvSpPr>
          <p:spPr bwMode="auto">
            <a:xfrm>
              <a:off x="1090613" y="6013451"/>
              <a:ext cx="117475" cy="290513"/>
            </a:xfrm>
            <a:custGeom>
              <a:avLst/>
              <a:gdLst>
                <a:gd name="T0" fmla="*/ 0 w 31"/>
                <a:gd name="T1" fmla="*/ 16 h 77"/>
                <a:gd name="T2" fmla="*/ 4 w 31"/>
                <a:gd name="T3" fmla="*/ 4 h 77"/>
                <a:gd name="T4" fmla="*/ 16 w 31"/>
                <a:gd name="T5" fmla="*/ 0 h 77"/>
                <a:gd name="T6" fmla="*/ 29 w 31"/>
                <a:gd name="T7" fmla="*/ 6 h 77"/>
                <a:gd name="T8" fmla="*/ 31 w 31"/>
                <a:gd name="T9" fmla="*/ 22 h 77"/>
                <a:gd name="T10" fmla="*/ 30 w 31"/>
                <a:gd name="T11" fmla="*/ 30 h 77"/>
                <a:gd name="T12" fmla="*/ 27 w 31"/>
                <a:gd name="T13" fmla="*/ 38 h 77"/>
                <a:gd name="T14" fmla="*/ 18 w 31"/>
                <a:gd name="T15" fmla="*/ 52 h 77"/>
                <a:gd name="T16" fmla="*/ 11 w 31"/>
                <a:gd name="T17" fmla="*/ 68 h 77"/>
                <a:gd name="T18" fmla="*/ 31 w 31"/>
                <a:gd name="T19" fmla="*/ 68 h 77"/>
                <a:gd name="T20" fmla="*/ 31 w 31"/>
                <a:gd name="T21" fmla="*/ 76 h 77"/>
                <a:gd name="T22" fmla="*/ 8 w 31"/>
                <a:gd name="T23" fmla="*/ 77 h 77"/>
                <a:gd name="T24" fmla="*/ 0 w 31"/>
                <a:gd name="T25" fmla="*/ 76 h 77"/>
                <a:gd name="T26" fmla="*/ 0 w 31"/>
                <a:gd name="T27" fmla="*/ 76 h 77"/>
                <a:gd name="T28" fmla="*/ 5 w 31"/>
                <a:gd name="T29" fmla="*/ 55 h 77"/>
                <a:gd name="T30" fmla="*/ 17 w 31"/>
                <a:gd name="T31" fmla="*/ 37 h 77"/>
                <a:gd name="T32" fmla="*/ 21 w 31"/>
                <a:gd name="T33" fmla="*/ 20 h 77"/>
                <a:gd name="T34" fmla="*/ 21 w 31"/>
                <a:gd name="T35" fmla="*/ 19 h 77"/>
                <a:gd name="T36" fmla="*/ 21 w 31"/>
                <a:gd name="T37" fmla="*/ 17 h 77"/>
                <a:gd name="T38" fmla="*/ 21 w 31"/>
                <a:gd name="T39" fmla="*/ 12 h 77"/>
                <a:gd name="T40" fmla="*/ 15 w 31"/>
                <a:gd name="T41" fmla="*/ 7 h 77"/>
                <a:gd name="T42" fmla="*/ 10 w 31"/>
                <a:gd name="T43" fmla="*/ 16 h 77"/>
                <a:gd name="T44" fmla="*/ 10 w 31"/>
                <a:gd name="T45" fmla="*/ 19 h 77"/>
                <a:gd name="T46" fmla="*/ 10 w 31"/>
                <a:gd name="T47" fmla="*/ 21 h 77"/>
                <a:gd name="T48" fmla="*/ 10 w 31"/>
                <a:gd name="T49" fmla="*/ 23 h 77"/>
                <a:gd name="T50" fmla="*/ 10 w 31"/>
                <a:gd name="T51" fmla="*/ 26 h 77"/>
                <a:gd name="T52" fmla="*/ 0 w 31"/>
                <a:gd name="T53" fmla="*/ 26 h 77"/>
                <a:gd name="T54" fmla="*/ 0 w 31"/>
                <a:gd name="T55" fmla="*/ 1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w="15875" cap="flat">
              <a:noFill/>
              <a:prstDash val="solid"/>
              <a:miter lim="800000"/>
            </a:ln>
          </p:spPr>
          <p:txBody>
            <a:bodyPr vert="horz" wrap="square" lIns="91440" tIns="45720" rIns="91440" bIns="45720" numCol="1" anchor="t" anchorCtr="0" compatLnSpc="1"/>
            <a:lstStyle/>
            <a:p>
              <a:endParaRPr lang="zh-CN" altLang="en-US"/>
            </a:p>
          </p:txBody>
        </p:sp>
      </p:grpSp>
      <p:sp>
        <p:nvSpPr>
          <p:cNvPr id="91" name="文本框 90"/>
          <p:cNvSpPr txBox="1"/>
          <p:nvPr/>
        </p:nvSpPr>
        <p:spPr>
          <a:xfrm>
            <a:off x="3063825" y="687818"/>
            <a:ext cx="2600712" cy="438582"/>
          </a:xfrm>
          <a:prstGeom prst="rect">
            <a:avLst/>
          </a:prstGeom>
          <a:noFill/>
        </p:spPr>
        <p:txBody>
          <a:bodyPr wrap="none" lIns="68580" tIns="34290" rIns="68580" bIns="34290" rtlCol="0">
            <a:spAutoFit/>
          </a:bodyPr>
          <a:lstStyle/>
          <a:p>
            <a:r>
              <a:rPr lang="zh-CN" altLang="en-US" sz="2400" b="1" dirty="0" smtClean="0">
                <a:solidFill>
                  <a:schemeClr val="bg1">
                    <a:lumMod val="50000"/>
                  </a:schemeClr>
                </a:solidFill>
                <a:latin typeface="微软雅黑" panose="020B0503020204020204" pitchFamily="34" charset="-122"/>
                <a:ea typeface="微软雅黑" panose="020B0503020204020204" pitchFamily="34" charset="-122"/>
              </a:rPr>
              <a:t>输入您的标题文字</a:t>
            </a:r>
            <a:endParaRPr lang="zh-CN" altLang="en-US" sz="2400" b="1"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2734502" y="3593406"/>
            <a:ext cx="1805532" cy="980767"/>
            <a:chOff x="3508035" y="4207856"/>
            <a:chExt cx="2407376" cy="1307688"/>
          </a:xfrm>
        </p:grpSpPr>
        <p:sp>
          <p:nvSpPr>
            <p:cNvPr id="92" name="矩形 47"/>
            <p:cNvSpPr>
              <a:spLocks noChangeArrowheads="1"/>
            </p:cNvSpPr>
            <p:nvPr/>
          </p:nvSpPr>
          <p:spPr bwMode="auto">
            <a:xfrm>
              <a:off x="3508035" y="4715326"/>
              <a:ext cx="2407376" cy="80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1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sym typeface="Calibri" panose="020F0502020204030204" pitchFamily="34" charset="0"/>
                </a:rPr>
                <a:t>This is a sample text. Insert your desired text here. </a:t>
              </a:r>
            </a:p>
          </p:txBody>
        </p:sp>
        <p:sp>
          <p:nvSpPr>
            <p:cNvPr id="93" name="文本框 48"/>
            <p:cNvSpPr>
              <a:spLocks noChangeArrowheads="1"/>
            </p:cNvSpPr>
            <p:nvPr/>
          </p:nvSpPr>
          <p:spPr bwMode="auto">
            <a:xfrm>
              <a:off x="3508035" y="4207856"/>
              <a:ext cx="1820379"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TITLE</a:t>
              </a:r>
              <a:r>
                <a:rPr lang="en-US"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HERE</a:t>
              </a:r>
              <a:endParaRPr lang="zh-CN" altLang="en-US" b="1" dirty="0">
                <a:solidFill>
                  <a:schemeClr val="tx1">
                    <a:lumMod val="65000"/>
                    <a:lumOff val="35000"/>
                  </a:schemeClr>
                </a:solidFill>
                <a:latin typeface="Calibri" panose="020F0502020204030204" pitchFamily="34" charset="0"/>
                <a:sym typeface="宋体" panose="02010600030101010101" pitchFamily="2" charset="-122"/>
              </a:endParaRPr>
            </a:p>
          </p:txBody>
        </p:sp>
      </p:grpSp>
      <p:grpSp>
        <p:nvGrpSpPr>
          <p:cNvPr id="96" name="组合 95"/>
          <p:cNvGrpSpPr/>
          <p:nvPr/>
        </p:nvGrpSpPr>
        <p:grpSpPr>
          <a:xfrm>
            <a:off x="6439070" y="3593406"/>
            <a:ext cx="1805532" cy="980767"/>
            <a:chOff x="3508035" y="4207856"/>
            <a:chExt cx="2407376" cy="1307688"/>
          </a:xfrm>
        </p:grpSpPr>
        <p:sp>
          <p:nvSpPr>
            <p:cNvPr id="97" name="矩形 47"/>
            <p:cNvSpPr>
              <a:spLocks noChangeArrowheads="1"/>
            </p:cNvSpPr>
            <p:nvPr/>
          </p:nvSpPr>
          <p:spPr bwMode="auto">
            <a:xfrm>
              <a:off x="3508035" y="4715326"/>
              <a:ext cx="2407376" cy="80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1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sym typeface="Calibri" panose="020F0502020204030204" pitchFamily="34" charset="0"/>
                </a:rPr>
                <a:t>This is a sample text. Insert your desired text here. </a:t>
              </a:r>
            </a:p>
          </p:txBody>
        </p:sp>
        <p:sp>
          <p:nvSpPr>
            <p:cNvPr id="98" name="文本框 48"/>
            <p:cNvSpPr>
              <a:spLocks noChangeArrowheads="1"/>
            </p:cNvSpPr>
            <p:nvPr/>
          </p:nvSpPr>
          <p:spPr bwMode="auto">
            <a:xfrm>
              <a:off x="3508035" y="4207856"/>
              <a:ext cx="1820379"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TITLE</a:t>
              </a:r>
              <a:r>
                <a:rPr lang="en-US"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HERE</a:t>
              </a:r>
              <a:endParaRPr lang="zh-CN" altLang="en-US" b="1" dirty="0">
                <a:solidFill>
                  <a:schemeClr val="tx1">
                    <a:lumMod val="65000"/>
                    <a:lumOff val="35000"/>
                  </a:schemeClr>
                </a:solidFill>
                <a:latin typeface="Calibri" panose="020F0502020204030204" pitchFamily="34" charset="0"/>
                <a:sym typeface="宋体" panose="02010600030101010101" pitchFamily="2" charset="-122"/>
              </a:endParaRPr>
            </a:p>
          </p:txBody>
        </p:sp>
      </p:grpSp>
      <p:grpSp>
        <p:nvGrpSpPr>
          <p:cNvPr id="99" name="组合 98"/>
          <p:cNvGrpSpPr/>
          <p:nvPr/>
        </p:nvGrpSpPr>
        <p:grpSpPr>
          <a:xfrm>
            <a:off x="885464" y="1752732"/>
            <a:ext cx="1805532" cy="980767"/>
            <a:chOff x="3508035" y="4207856"/>
            <a:chExt cx="2407376" cy="1307688"/>
          </a:xfrm>
        </p:grpSpPr>
        <p:sp>
          <p:nvSpPr>
            <p:cNvPr id="100" name="矩形 47"/>
            <p:cNvSpPr>
              <a:spLocks noChangeArrowheads="1"/>
            </p:cNvSpPr>
            <p:nvPr/>
          </p:nvSpPr>
          <p:spPr bwMode="auto">
            <a:xfrm>
              <a:off x="3508035" y="4715326"/>
              <a:ext cx="2407376" cy="80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1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sym typeface="Calibri" panose="020F0502020204030204" pitchFamily="34" charset="0"/>
                </a:rPr>
                <a:t>This is a sample text. Insert your desired text here. </a:t>
              </a:r>
            </a:p>
          </p:txBody>
        </p:sp>
        <p:sp>
          <p:nvSpPr>
            <p:cNvPr id="101" name="文本框 48"/>
            <p:cNvSpPr>
              <a:spLocks noChangeArrowheads="1"/>
            </p:cNvSpPr>
            <p:nvPr/>
          </p:nvSpPr>
          <p:spPr bwMode="auto">
            <a:xfrm>
              <a:off x="3508035" y="4207856"/>
              <a:ext cx="1820379"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TITLE</a:t>
              </a:r>
              <a:r>
                <a:rPr lang="en-US"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HERE</a:t>
              </a:r>
              <a:endParaRPr lang="zh-CN" altLang="en-US" b="1" dirty="0">
                <a:solidFill>
                  <a:schemeClr val="tx1">
                    <a:lumMod val="65000"/>
                    <a:lumOff val="35000"/>
                  </a:schemeClr>
                </a:solidFill>
                <a:latin typeface="Calibri" panose="020F0502020204030204" pitchFamily="34" charset="0"/>
                <a:sym typeface="宋体" panose="02010600030101010101" pitchFamily="2" charset="-122"/>
              </a:endParaRPr>
            </a:p>
          </p:txBody>
        </p:sp>
      </p:grpSp>
      <p:grpSp>
        <p:nvGrpSpPr>
          <p:cNvPr id="106" name="组合 105"/>
          <p:cNvGrpSpPr/>
          <p:nvPr/>
        </p:nvGrpSpPr>
        <p:grpSpPr>
          <a:xfrm>
            <a:off x="4602419" y="1752732"/>
            <a:ext cx="1805532" cy="980767"/>
            <a:chOff x="3508035" y="4207856"/>
            <a:chExt cx="2407376" cy="1307688"/>
          </a:xfrm>
        </p:grpSpPr>
        <p:sp>
          <p:nvSpPr>
            <p:cNvPr id="107" name="矩形 47"/>
            <p:cNvSpPr>
              <a:spLocks noChangeArrowheads="1"/>
            </p:cNvSpPr>
            <p:nvPr/>
          </p:nvSpPr>
          <p:spPr bwMode="auto">
            <a:xfrm>
              <a:off x="3508035" y="4715326"/>
              <a:ext cx="2407376" cy="80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1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sym typeface="Calibri" panose="020F0502020204030204" pitchFamily="34" charset="0"/>
                </a:rPr>
                <a:t>This is a sample text. Insert your desired text here. </a:t>
              </a:r>
            </a:p>
          </p:txBody>
        </p:sp>
        <p:sp>
          <p:nvSpPr>
            <p:cNvPr id="108" name="文本框 48"/>
            <p:cNvSpPr>
              <a:spLocks noChangeArrowheads="1"/>
            </p:cNvSpPr>
            <p:nvPr/>
          </p:nvSpPr>
          <p:spPr bwMode="auto">
            <a:xfrm>
              <a:off x="3508035" y="4207856"/>
              <a:ext cx="1820379"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TITLE</a:t>
              </a:r>
              <a:r>
                <a:rPr lang="en-US"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HERE</a:t>
              </a:r>
              <a:endParaRPr lang="zh-CN" altLang="en-US" b="1" dirty="0">
                <a:solidFill>
                  <a:schemeClr val="tx1">
                    <a:lumMod val="65000"/>
                    <a:lumOff val="35000"/>
                  </a:schemeClr>
                </a:solidFill>
                <a:latin typeface="Calibri" panose="020F0502020204030204" pitchFamily="34" charset="0"/>
                <a:sym typeface="宋体" panose="02010600030101010101" pitchFamily="2" charset="-122"/>
              </a:endParaRPr>
            </a:p>
          </p:txBody>
        </p:sp>
      </p:grpSp>
      <p:cxnSp>
        <p:nvCxnSpPr>
          <p:cNvPr id="39" name="直接连接符 38"/>
          <p:cNvCxnSpPr/>
          <p:nvPr/>
        </p:nvCxnSpPr>
        <p:spPr>
          <a:xfrm flipV="1">
            <a:off x="2268973" y="359867"/>
            <a:ext cx="6274952"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1" y="146329"/>
            <a:ext cx="2344634" cy="427075"/>
            <a:chOff x="0" y="194743"/>
            <a:chExt cx="3126179" cy="569433"/>
          </a:xfrm>
        </p:grpSpPr>
        <p:sp>
          <p:nvSpPr>
            <p:cNvPr id="41" name="圆角矩形 40"/>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0" y="290669"/>
              <a:ext cx="424561" cy="355906"/>
              <a:chOff x="469900" y="728859"/>
              <a:chExt cx="424561" cy="355906"/>
            </a:xfrm>
          </p:grpSpPr>
          <p:sp>
            <p:nvSpPr>
              <p:cNvPr id="43" name="椭圆 42"/>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4" name="椭圆 43"/>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1" name="椭圆 50"/>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椭圆 51"/>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1" name="圆角矩形 70"/>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2" name="圆角矩形 71"/>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3" name="圆角矩形 72"/>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4" name="圆角矩形 73"/>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75" name="标题占位符 1"/>
          <p:cNvSpPr txBox="1"/>
          <p:nvPr/>
        </p:nvSpPr>
        <p:spPr>
          <a:xfrm>
            <a:off x="-23411" y="173591"/>
            <a:ext cx="2288091" cy="410231"/>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12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zh-CN" altLang="en-US" sz="2400" dirty="0" smtClean="0"/>
              <a:t>市场分析</a:t>
            </a:r>
            <a:endParaRPr lang="zh-CN" altLang="en-US" sz="2400" dirty="0"/>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500"/>
                                        <p:tgtEl>
                                          <p:spTgt spid="39"/>
                                        </p:tgtEl>
                                      </p:cBhvr>
                                    </p:animEffect>
                                  </p:childTnLst>
                                </p:cTn>
                              </p:par>
                            </p:childTnLst>
                          </p:cTn>
                        </p:par>
                        <p:par>
                          <p:cTn id="12" fill="hold">
                            <p:stCondLst>
                              <p:cond delay="1000"/>
                            </p:stCondLst>
                            <p:childTnLst>
                              <p:par>
                                <p:cTn id="13" presetID="2" presetClass="entr" presetSubtype="8" fill="hold" grpId="0" nodeType="afterEffect">
                                  <p:stCondLst>
                                    <p:cond delay="0"/>
                                  </p:stCondLst>
                                  <p:iterate type="lt">
                                    <p:tmPct val="10000"/>
                                  </p:iterate>
                                  <p:childTnLst>
                                    <p:set>
                                      <p:cBhvr>
                                        <p:cTn id="14" dur="1" fill="hold">
                                          <p:stCondLst>
                                            <p:cond delay="0"/>
                                          </p:stCondLst>
                                        </p:cTn>
                                        <p:tgtEl>
                                          <p:spTgt spid="91"/>
                                        </p:tgtEl>
                                        <p:attrNameLst>
                                          <p:attrName>style.visibility</p:attrName>
                                        </p:attrNameLst>
                                      </p:cBhvr>
                                      <p:to>
                                        <p:strVal val="visible"/>
                                      </p:to>
                                    </p:set>
                                    <p:anim calcmode="lin" valueType="num">
                                      <p:cBhvr additive="base">
                                        <p:cTn id="15" dur="500" fill="hold"/>
                                        <p:tgtEl>
                                          <p:spTgt spid="91"/>
                                        </p:tgtEl>
                                        <p:attrNameLst>
                                          <p:attrName>ppt_x</p:attrName>
                                        </p:attrNameLst>
                                      </p:cBhvr>
                                      <p:tavLst>
                                        <p:tav tm="0">
                                          <p:val>
                                            <p:strVal val="0-#ppt_w/2"/>
                                          </p:val>
                                        </p:tav>
                                        <p:tav tm="100000">
                                          <p:val>
                                            <p:strVal val="#ppt_x"/>
                                          </p:val>
                                        </p:tav>
                                      </p:tavLst>
                                    </p:anim>
                                    <p:anim calcmode="lin" valueType="num">
                                      <p:cBhvr additive="base">
                                        <p:cTn id="16" dur="500" fill="hold"/>
                                        <p:tgtEl>
                                          <p:spTgt spid="91"/>
                                        </p:tgtEl>
                                        <p:attrNameLst>
                                          <p:attrName>ppt_y</p:attrName>
                                        </p:attrNameLst>
                                      </p:cBhvr>
                                      <p:tavLst>
                                        <p:tav tm="0">
                                          <p:val>
                                            <p:strVal val="#ppt_y"/>
                                          </p:val>
                                        </p:tav>
                                        <p:tav tm="100000">
                                          <p:val>
                                            <p:strVal val="#ppt_y"/>
                                          </p:val>
                                        </p:tav>
                                      </p:tavLst>
                                    </p:anim>
                                  </p:childTnLst>
                                </p:cTn>
                              </p:par>
                            </p:childTnLst>
                          </p:cTn>
                        </p:par>
                        <p:par>
                          <p:cTn id="17" fill="hold">
                            <p:stCondLst>
                              <p:cond delay="1850"/>
                            </p:stCondLst>
                            <p:childTnLst>
                              <p:par>
                                <p:cTn id="18" presetID="42" presetClass="entr" presetSubtype="0"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1000"/>
                                        <p:tgtEl>
                                          <p:spTgt spid="46"/>
                                        </p:tgtEl>
                                      </p:cBhvr>
                                    </p:animEffect>
                                    <p:anim calcmode="lin" valueType="num">
                                      <p:cBhvr>
                                        <p:cTn id="21" dur="1000" fill="hold"/>
                                        <p:tgtEl>
                                          <p:spTgt spid="46"/>
                                        </p:tgtEl>
                                        <p:attrNameLst>
                                          <p:attrName>ppt_x</p:attrName>
                                        </p:attrNameLst>
                                      </p:cBhvr>
                                      <p:tavLst>
                                        <p:tav tm="0">
                                          <p:val>
                                            <p:strVal val="#ppt_x"/>
                                          </p:val>
                                        </p:tav>
                                        <p:tav tm="100000">
                                          <p:val>
                                            <p:strVal val="#ppt_x"/>
                                          </p:val>
                                        </p:tav>
                                      </p:tavLst>
                                    </p:anim>
                                    <p:anim calcmode="lin" valueType="num">
                                      <p:cBhvr>
                                        <p:cTn id="22" dur="1000" fill="hold"/>
                                        <p:tgtEl>
                                          <p:spTgt spid="4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1000"/>
                                        <p:tgtEl>
                                          <p:spTgt spid="49"/>
                                        </p:tgtEl>
                                      </p:cBhvr>
                                    </p:animEffect>
                                    <p:anim calcmode="lin" valueType="num">
                                      <p:cBhvr>
                                        <p:cTn id="26" dur="1000" fill="hold"/>
                                        <p:tgtEl>
                                          <p:spTgt spid="49"/>
                                        </p:tgtEl>
                                        <p:attrNameLst>
                                          <p:attrName>ppt_x</p:attrName>
                                        </p:attrNameLst>
                                      </p:cBhvr>
                                      <p:tavLst>
                                        <p:tav tm="0">
                                          <p:val>
                                            <p:strVal val="#ppt_x"/>
                                          </p:val>
                                        </p:tav>
                                        <p:tav tm="100000">
                                          <p:val>
                                            <p:strVal val="#ppt_x"/>
                                          </p:val>
                                        </p:tav>
                                      </p:tavLst>
                                    </p:anim>
                                    <p:anim calcmode="lin" valueType="num">
                                      <p:cBhvr>
                                        <p:cTn id="27" dur="1000" fill="hold"/>
                                        <p:tgtEl>
                                          <p:spTgt spid="49"/>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fade">
                                      <p:cBhvr>
                                        <p:cTn id="30" dur="1000"/>
                                        <p:tgtEl>
                                          <p:spTgt spid="63"/>
                                        </p:tgtEl>
                                      </p:cBhvr>
                                    </p:animEffect>
                                    <p:anim calcmode="lin" valueType="num">
                                      <p:cBhvr>
                                        <p:cTn id="31" dur="1000" fill="hold"/>
                                        <p:tgtEl>
                                          <p:spTgt spid="63"/>
                                        </p:tgtEl>
                                        <p:attrNameLst>
                                          <p:attrName>ppt_x</p:attrName>
                                        </p:attrNameLst>
                                      </p:cBhvr>
                                      <p:tavLst>
                                        <p:tav tm="0">
                                          <p:val>
                                            <p:strVal val="#ppt_x"/>
                                          </p:val>
                                        </p:tav>
                                        <p:tav tm="100000">
                                          <p:val>
                                            <p:strVal val="#ppt_x"/>
                                          </p:val>
                                        </p:tav>
                                      </p:tavLst>
                                    </p:anim>
                                    <p:anim calcmode="lin" valueType="num">
                                      <p:cBhvr>
                                        <p:cTn id="32" dur="1000" fill="hold"/>
                                        <p:tgtEl>
                                          <p:spTgt spid="63"/>
                                        </p:tgtEl>
                                        <p:attrNameLst>
                                          <p:attrName>ppt_y</p:attrName>
                                        </p:attrNameLst>
                                      </p:cBhvr>
                                      <p:tavLst>
                                        <p:tav tm="0">
                                          <p:val>
                                            <p:strVal val="#ppt_y+.1"/>
                                          </p:val>
                                        </p:tav>
                                        <p:tav tm="100000">
                                          <p:val>
                                            <p:strVal val="#ppt_y"/>
                                          </p:val>
                                        </p:tav>
                                      </p:tavLst>
                                    </p:anim>
                                  </p:childTnLst>
                                </p:cTn>
                              </p:par>
                            </p:childTnLst>
                          </p:cTn>
                        </p:par>
                        <p:par>
                          <p:cTn id="33" fill="hold">
                            <p:stCondLst>
                              <p:cond delay="2850"/>
                            </p:stCondLst>
                            <p:childTnLst>
                              <p:par>
                                <p:cTn id="34" presetID="16" presetClass="entr" presetSubtype="21"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par>
                          <p:cTn id="37" fill="hold">
                            <p:stCondLst>
                              <p:cond delay="3350"/>
                            </p:stCondLst>
                            <p:childTnLst>
                              <p:par>
                                <p:cTn id="38" presetID="42" presetClass="entr" presetSubtype="0" fill="hold" nodeType="after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fade">
                                      <p:cBhvr>
                                        <p:cTn id="40" dur="1000"/>
                                        <p:tgtEl>
                                          <p:spTgt spid="67"/>
                                        </p:tgtEl>
                                      </p:cBhvr>
                                    </p:animEffect>
                                    <p:anim calcmode="lin" valueType="num">
                                      <p:cBhvr>
                                        <p:cTn id="41" dur="1000" fill="hold"/>
                                        <p:tgtEl>
                                          <p:spTgt spid="67"/>
                                        </p:tgtEl>
                                        <p:attrNameLst>
                                          <p:attrName>ppt_x</p:attrName>
                                        </p:attrNameLst>
                                      </p:cBhvr>
                                      <p:tavLst>
                                        <p:tav tm="0">
                                          <p:val>
                                            <p:strVal val="#ppt_x"/>
                                          </p:val>
                                        </p:tav>
                                        <p:tav tm="100000">
                                          <p:val>
                                            <p:strVal val="#ppt_x"/>
                                          </p:val>
                                        </p:tav>
                                      </p:tavLst>
                                    </p:anim>
                                    <p:anim calcmode="lin" valueType="num">
                                      <p:cBhvr>
                                        <p:cTn id="42" dur="1000" fill="hold"/>
                                        <p:tgtEl>
                                          <p:spTgt spid="67"/>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1000"/>
                                        <p:tgtEl>
                                          <p:spTgt spid="50"/>
                                        </p:tgtEl>
                                      </p:cBhvr>
                                    </p:animEffect>
                                    <p:anim calcmode="lin" valueType="num">
                                      <p:cBhvr>
                                        <p:cTn id="46" dur="1000" fill="hold"/>
                                        <p:tgtEl>
                                          <p:spTgt spid="50"/>
                                        </p:tgtEl>
                                        <p:attrNameLst>
                                          <p:attrName>ppt_x</p:attrName>
                                        </p:attrNameLst>
                                      </p:cBhvr>
                                      <p:tavLst>
                                        <p:tav tm="0">
                                          <p:val>
                                            <p:strVal val="#ppt_x"/>
                                          </p:val>
                                        </p:tav>
                                        <p:tav tm="100000">
                                          <p:val>
                                            <p:strVal val="#ppt_x"/>
                                          </p:val>
                                        </p:tav>
                                      </p:tavLst>
                                    </p:anim>
                                    <p:anim calcmode="lin" valueType="num">
                                      <p:cBhvr>
                                        <p:cTn id="47" dur="1000" fill="hold"/>
                                        <p:tgtEl>
                                          <p:spTgt spid="5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1000"/>
                                        <p:tgtEl>
                                          <p:spTgt spid="45"/>
                                        </p:tgtEl>
                                      </p:cBhvr>
                                    </p:animEffect>
                                    <p:anim calcmode="lin" valueType="num">
                                      <p:cBhvr>
                                        <p:cTn id="51" dur="1000" fill="hold"/>
                                        <p:tgtEl>
                                          <p:spTgt spid="45"/>
                                        </p:tgtEl>
                                        <p:attrNameLst>
                                          <p:attrName>ppt_x</p:attrName>
                                        </p:attrNameLst>
                                      </p:cBhvr>
                                      <p:tavLst>
                                        <p:tav tm="0">
                                          <p:val>
                                            <p:strVal val="#ppt_x"/>
                                          </p:val>
                                        </p:tav>
                                        <p:tav tm="100000">
                                          <p:val>
                                            <p:strVal val="#ppt_x"/>
                                          </p:val>
                                        </p:tav>
                                      </p:tavLst>
                                    </p:anim>
                                    <p:anim calcmode="lin" valueType="num">
                                      <p:cBhvr>
                                        <p:cTn id="52" dur="1000" fill="hold"/>
                                        <p:tgtEl>
                                          <p:spTgt spid="45"/>
                                        </p:tgtEl>
                                        <p:attrNameLst>
                                          <p:attrName>ppt_y</p:attrName>
                                        </p:attrNameLst>
                                      </p:cBhvr>
                                      <p:tavLst>
                                        <p:tav tm="0">
                                          <p:val>
                                            <p:strVal val="#ppt_y+.1"/>
                                          </p:val>
                                        </p:tav>
                                        <p:tav tm="100000">
                                          <p:val>
                                            <p:strVal val="#ppt_y"/>
                                          </p:val>
                                        </p:tav>
                                      </p:tavLst>
                                    </p:anim>
                                  </p:childTnLst>
                                </p:cTn>
                              </p:par>
                            </p:childTnLst>
                          </p:cTn>
                        </p:par>
                        <p:par>
                          <p:cTn id="53" fill="hold">
                            <p:stCondLst>
                              <p:cond delay="4350"/>
                            </p:stCondLst>
                            <p:childTnLst>
                              <p:par>
                                <p:cTn id="54" presetID="16" presetClass="entr" presetSubtype="21" fill="hold" nodeType="afterEffect">
                                  <p:stCondLst>
                                    <p:cond delay="0"/>
                                  </p:stCondLst>
                                  <p:childTnLst>
                                    <p:set>
                                      <p:cBhvr>
                                        <p:cTn id="55" dur="1" fill="hold">
                                          <p:stCondLst>
                                            <p:cond delay="0"/>
                                          </p:stCondLst>
                                        </p:cTn>
                                        <p:tgtEl>
                                          <p:spTgt spid="99"/>
                                        </p:tgtEl>
                                        <p:attrNameLst>
                                          <p:attrName>style.visibility</p:attrName>
                                        </p:attrNameLst>
                                      </p:cBhvr>
                                      <p:to>
                                        <p:strVal val="visible"/>
                                      </p:to>
                                    </p:set>
                                    <p:animEffect transition="in" filter="barn(inVertical)">
                                      <p:cBhvr>
                                        <p:cTn id="56" dur="500"/>
                                        <p:tgtEl>
                                          <p:spTgt spid="99"/>
                                        </p:tgtEl>
                                      </p:cBhvr>
                                    </p:animEffect>
                                  </p:childTnLst>
                                </p:cTn>
                              </p:par>
                            </p:childTnLst>
                          </p:cTn>
                        </p:par>
                        <p:par>
                          <p:cTn id="57" fill="hold">
                            <p:stCondLst>
                              <p:cond delay="4850"/>
                            </p:stCondLst>
                            <p:childTnLst>
                              <p:par>
                                <p:cTn id="58" presetID="42" presetClass="entr" presetSubtype="0" fill="hold" grpId="0" nodeType="after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fade">
                                      <p:cBhvr>
                                        <p:cTn id="60" dur="1000"/>
                                        <p:tgtEl>
                                          <p:spTgt spid="53"/>
                                        </p:tgtEl>
                                      </p:cBhvr>
                                    </p:animEffect>
                                    <p:anim calcmode="lin" valueType="num">
                                      <p:cBhvr>
                                        <p:cTn id="61" dur="1000" fill="hold"/>
                                        <p:tgtEl>
                                          <p:spTgt spid="53"/>
                                        </p:tgtEl>
                                        <p:attrNameLst>
                                          <p:attrName>ppt_x</p:attrName>
                                        </p:attrNameLst>
                                      </p:cBhvr>
                                      <p:tavLst>
                                        <p:tav tm="0">
                                          <p:val>
                                            <p:strVal val="#ppt_x"/>
                                          </p:val>
                                        </p:tav>
                                        <p:tav tm="100000">
                                          <p:val>
                                            <p:strVal val="#ppt_x"/>
                                          </p:val>
                                        </p:tav>
                                      </p:tavLst>
                                    </p:anim>
                                    <p:anim calcmode="lin" valueType="num">
                                      <p:cBhvr>
                                        <p:cTn id="62" dur="1000" fill="hold"/>
                                        <p:tgtEl>
                                          <p:spTgt spid="53"/>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59"/>
                                        </p:tgtEl>
                                        <p:attrNameLst>
                                          <p:attrName>style.visibility</p:attrName>
                                        </p:attrNameLst>
                                      </p:cBhvr>
                                      <p:to>
                                        <p:strVal val="visible"/>
                                      </p:to>
                                    </p:set>
                                    <p:animEffect transition="in" filter="fade">
                                      <p:cBhvr>
                                        <p:cTn id="65" dur="1000"/>
                                        <p:tgtEl>
                                          <p:spTgt spid="59"/>
                                        </p:tgtEl>
                                      </p:cBhvr>
                                    </p:animEffect>
                                    <p:anim calcmode="lin" valueType="num">
                                      <p:cBhvr>
                                        <p:cTn id="66" dur="1000" fill="hold"/>
                                        <p:tgtEl>
                                          <p:spTgt spid="59"/>
                                        </p:tgtEl>
                                        <p:attrNameLst>
                                          <p:attrName>ppt_x</p:attrName>
                                        </p:attrNameLst>
                                      </p:cBhvr>
                                      <p:tavLst>
                                        <p:tav tm="0">
                                          <p:val>
                                            <p:strVal val="#ppt_x"/>
                                          </p:val>
                                        </p:tav>
                                        <p:tav tm="100000">
                                          <p:val>
                                            <p:strVal val="#ppt_x"/>
                                          </p:val>
                                        </p:tav>
                                      </p:tavLst>
                                    </p:anim>
                                    <p:anim calcmode="lin" valueType="num">
                                      <p:cBhvr>
                                        <p:cTn id="67" dur="1000" fill="hold"/>
                                        <p:tgtEl>
                                          <p:spTgt spid="59"/>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fade">
                                      <p:cBhvr>
                                        <p:cTn id="70" dur="1000"/>
                                        <p:tgtEl>
                                          <p:spTgt spid="47"/>
                                        </p:tgtEl>
                                      </p:cBhvr>
                                    </p:animEffect>
                                    <p:anim calcmode="lin" valueType="num">
                                      <p:cBhvr>
                                        <p:cTn id="71" dur="1000" fill="hold"/>
                                        <p:tgtEl>
                                          <p:spTgt spid="47"/>
                                        </p:tgtEl>
                                        <p:attrNameLst>
                                          <p:attrName>ppt_x</p:attrName>
                                        </p:attrNameLst>
                                      </p:cBhvr>
                                      <p:tavLst>
                                        <p:tav tm="0">
                                          <p:val>
                                            <p:strVal val="#ppt_x"/>
                                          </p:val>
                                        </p:tav>
                                        <p:tav tm="100000">
                                          <p:val>
                                            <p:strVal val="#ppt_x"/>
                                          </p:val>
                                        </p:tav>
                                      </p:tavLst>
                                    </p:anim>
                                    <p:anim calcmode="lin" valueType="num">
                                      <p:cBhvr>
                                        <p:cTn id="72" dur="1000" fill="hold"/>
                                        <p:tgtEl>
                                          <p:spTgt spid="47"/>
                                        </p:tgtEl>
                                        <p:attrNameLst>
                                          <p:attrName>ppt_y</p:attrName>
                                        </p:attrNameLst>
                                      </p:cBhvr>
                                      <p:tavLst>
                                        <p:tav tm="0">
                                          <p:val>
                                            <p:strVal val="#ppt_y+.1"/>
                                          </p:val>
                                        </p:tav>
                                        <p:tav tm="100000">
                                          <p:val>
                                            <p:strVal val="#ppt_y"/>
                                          </p:val>
                                        </p:tav>
                                      </p:tavLst>
                                    </p:anim>
                                  </p:childTnLst>
                                </p:cTn>
                              </p:par>
                            </p:childTnLst>
                          </p:cTn>
                        </p:par>
                        <p:par>
                          <p:cTn id="73" fill="hold">
                            <p:stCondLst>
                              <p:cond delay="5850"/>
                            </p:stCondLst>
                            <p:childTnLst>
                              <p:par>
                                <p:cTn id="74" presetID="16" presetClass="entr" presetSubtype="21" fill="hold" nodeType="afterEffect">
                                  <p:stCondLst>
                                    <p:cond delay="0"/>
                                  </p:stCondLst>
                                  <p:childTnLst>
                                    <p:set>
                                      <p:cBhvr>
                                        <p:cTn id="75" dur="1" fill="hold">
                                          <p:stCondLst>
                                            <p:cond delay="0"/>
                                          </p:stCondLst>
                                        </p:cTn>
                                        <p:tgtEl>
                                          <p:spTgt spid="106"/>
                                        </p:tgtEl>
                                        <p:attrNameLst>
                                          <p:attrName>style.visibility</p:attrName>
                                        </p:attrNameLst>
                                      </p:cBhvr>
                                      <p:to>
                                        <p:strVal val="visible"/>
                                      </p:to>
                                    </p:set>
                                    <p:animEffect transition="in" filter="barn(inVertical)">
                                      <p:cBhvr>
                                        <p:cTn id="76" dur="500"/>
                                        <p:tgtEl>
                                          <p:spTgt spid="106"/>
                                        </p:tgtEl>
                                      </p:cBhvr>
                                    </p:animEffect>
                                  </p:childTnLst>
                                </p:cTn>
                              </p:par>
                            </p:childTnLst>
                          </p:cTn>
                        </p:par>
                        <p:par>
                          <p:cTn id="77" fill="hold">
                            <p:stCondLst>
                              <p:cond delay="6350"/>
                            </p:stCondLst>
                            <p:childTnLst>
                              <p:par>
                                <p:cTn id="78" presetID="47" presetClass="entr" presetSubtype="0" fill="hold" grpId="0" nodeType="afterEffect">
                                  <p:stCondLst>
                                    <p:cond delay="0"/>
                                  </p:stCondLst>
                                  <p:childTnLst>
                                    <p:set>
                                      <p:cBhvr>
                                        <p:cTn id="79" dur="1" fill="hold">
                                          <p:stCondLst>
                                            <p:cond delay="0"/>
                                          </p:stCondLst>
                                        </p:cTn>
                                        <p:tgtEl>
                                          <p:spTgt spid="54"/>
                                        </p:tgtEl>
                                        <p:attrNameLst>
                                          <p:attrName>style.visibility</p:attrName>
                                        </p:attrNameLst>
                                      </p:cBhvr>
                                      <p:to>
                                        <p:strVal val="visible"/>
                                      </p:to>
                                    </p:set>
                                    <p:animEffect transition="in" filter="fade">
                                      <p:cBhvr>
                                        <p:cTn id="80" dur="1000"/>
                                        <p:tgtEl>
                                          <p:spTgt spid="54"/>
                                        </p:tgtEl>
                                      </p:cBhvr>
                                    </p:animEffect>
                                    <p:anim calcmode="lin" valueType="num">
                                      <p:cBhvr>
                                        <p:cTn id="81" dur="1000" fill="hold"/>
                                        <p:tgtEl>
                                          <p:spTgt spid="54"/>
                                        </p:tgtEl>
                                        <p:attrNameLst>
                                          <p:attrName>ppt_x</p:attrName>
                                        </p:attrNameLst>
                                      </p:cBhvr>
                                      <p:tavLst>
                                        <p:tav tm="0">
                                          <p:val>
                                            <p:strVal val="#ppt_x"/>
                                          </p:val>
                                        </p:tav>
                                        <p:tav tm="100000">
                                          <p:val>
                                            <p:strVal val="#ppt_x"/>
                                          </p:val>
                                        </p:tav>
                                      </p:tavLst>
                                    </p:anim>
                                    <p:anim calcmode="lin" valueType="num">
                                      <p:cBhvr>
                                        <p:cTn id="82" dur="1000" fill="hold"/>
                                        <p:tgtEl>
                                          <p:spTgt spid="54"/>
                                        </p:tgtEl>
                                        <p:attrNameLst>
                                          <p:attrName>ppt_y</p:attrName>
                                        </p:attrNameLst>
                                      </p:cBhvr>
                                      <p:tavLst>
                                        <p:tav tm="0">
                                          <p:val>
                                            <p:strVal val="#ppt_y-.1"/>
                                          </p:val>
                                        </p:tav>
                                        <p:tav tm="100000">
                                          <p:val>
                                            <p:strVal val="#ppt_y"/>
                                          </p:val>
                                        </p:tav>
                                      </p:tavLst>
                                    </p:anim>
                                  </p:childTnLst>
                                </p:cTn>
                              </p:par>
                              <p:par>
                                <p:cTn id="83" presetID="47" presetClass="entr" presetSubtype="0" fill="hold" nodeType="withEffect">
                                  <p:stCondLst>
                                    <p:cond delay="0"/>
                                  </p:stCondLst>
                                  <p:childTnLst>
                                    <p:set>
                                      <p:cBhvr>
                                        <p:cTn id="84" dur="1" fill="hold">
                                          <p:stCondLst>
                                            <p:cond delay="0"/>
                                          </p:stCondLst>
                                        </p:cTn>
                                        <p:tgtEl>
                                          <p:spTgt spid="55"/>
                                        </p:tgtEl>
                                        <p:attrNameLst>
                                          <p:attrName>style.visibility</p:attrName>
                                        </p:attrNameLst>
                                      </p:cBhvr>
                                      <p:to>
                                        <p:strVal val="visible"/>
                                      </p:to>
                                    </p:set>
                                    <p:animEffect transition="in" filter="fade">
                                      <p:cBhvr>
                                        <p:cTn id="85" dur="1000"/>
                                        <p:tgtEl>
                                          <p:spTgt spid="55"/>
                                        </p:tgtEl>
                                      </p:cBhvr>
                                    </p:animEffect>
                                    <p:anim calcmode="lin" valueType="num">
                                      <p:cBhvr>
                                        <p:cTn id="86" dur="1000" fill="hold"/>
                                        <p:tgtEl>
                                          <p:spTgt spid="55"/>
                                        </p:tgtEl>
                                        <p:attrNameLst>
                                          <p:attrName>ppt_x</p:attrName>
                                        </p:attrNameLst>
                                      </p:cBhvr>
                                      <p:tavLst>
                                        <p:tav tm="0">
                                          <p:val>
                                            <p:strVal val="#ppt_x"/>
                                          </p:val>
                                        </p:tav>
                                        <p:tav tm="100000">
                                          <p:val>
                                            <p:strVal val="#ppt_x"/>
                                          </p:val>
                                        </p:tav>
                                      </p:tavLst>
                                    </p:anim>
                                    <p:anim calcmode="lin" valueType="num">
                                      <p:cBhvr>
                                        <p:cTn id="87" dur="1000" fill="hold"/>
                                        <p:tgtEl>
                                          <p:spTgt spid="55"/>
                                        </p:tgtEl>
                                        <p:attrNameLst>
                                          <p:attrName>ppt_y</p:attrName>
                                        </p:attrNameLst>
                                      </p:cBhvr>
                                      <p:tavLst>
                                        <p:tav tm="0">
                                          <p:val>
                                            <p:strVal val="#ppt_y-.1"/>
                                          </p:val>
                                        </p:tav>
                                        <p:tav tm="100000">
                                          <p:val>
                                            <p:strVal val="#ppt_y"/>
                                          </p:val>
                                        </p:tav>
                                      </p:tavLst>
                                    </p:anim>
                                  </p:childTnLst>
                                </p:cTn>
                              </p:par>
                              <p:par>
                                <p:cTn id="88" presetID="47" presetClass="entr" presetSubtype="0" fill="hold" grpId="0" nodeType="with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fade">
                                      <p:cBhvr>
                                        <p:cTn id="90" dur="1000"/>
                                        <p:tgtEl>
                                          <p:spTgt spid="48"/>
                                        </p:tgtEl>
                                      </p:cBhvr>
                                    </p:animEffect>
                                    <p:anim calcmode="lin" valueType="num">
                                      <p:cBhvr>
                                        <p:cTn id="91" dur="1000" fill="hold"/>
                                        <p:tgtEl>
                                          <p:spTgt spid="48"/>
                                        </p:tgtEl>
                                        <p:attrNameLst>
                                          <p:attrName>ppt_x</p:attrName>
                                        </p:attrNameLst>
                                      </p:cBhvr>
                                      <p:tavLst>
                                        <p:tav tm="0">
                                          <p:val>
                                            <p:strVal val="#ppt_x"/>
                                          </p:val>
                                        </p:tav>
                                        <p:tav tm="100000">
                                          <p:val>
                                            <p:strVal val="#ppt_x"/>
                                          </p:val>
                                        </p:tav>
                                      </p:tavLst>
                                    </p:anim>
                                    <p:anim calcmode="lin" valueType="num">
                                      <p:cBhvr>
                                        <p:cTn id="92" dur="1000" fill="hold"/>
                                        <p:tgtEl>
                                          <p:spTgt spid="48"/>
                                        </p:tgtEl>
                                        <p:attrNameLst>
                                          <p:attrName>ppt_y</p:attrName>
                                        </p:attrNameLst>
                                      </p:cBhvr>
                                      <p:tavLst>
                                        <p:tav tm="0">
                                          <p:val>
                                            <p:strVal val="#ppt_y-.1"/>
                                          </p:val>
                                        </p:tav>
                                        <p:tav tm="100000">
                                          <p:val>
                                            <p:strVal val="#ppt_y"/>
                                          </p:val>
                                        </p:tav>
                                      </p:tavLst>
                                    </p:anim>
                                  </p:childTnLst>
                                </p:cTn>
                              </p:par>
                            </p:childTnLst>
                          </p:cTn>
                        </p:par>
                        <p:par>
                          <p:cTn id="93" fill="hold">
                            <p:stCondLst>
                              <p:cond delay="7350"/>
                            </p:stCondLst>
                            <p:childTnLst>
                              <p:par>
                                <p:cTn id="94" presetID="16" presetClass="entr" presetSubtype="21" fill="hold" nodeType="afterEffect">
                                  <p:stCondLst>
                                    <p:cond delay="0"/>
                                  </p:stCondLst>
                                  <p:childTnLst>
                                    <p:set>
                                      <p:cBhvr>
                                        <p:cTn id="95" dur="1" fill="hold">
                                          <p:stCondLst>
                                            <p:cond delay="0"/>
                                          </p:stCondLst>
                                        </p:cTn>
                                        <p:tgtEl>
                                          <p:spTgt spid="96"/>
                                        </p:tgtEl>
                                        <p:attrNameLst>
                                          <p:attrName>style.visibility</p:attrName>
                                        </p:attrNameLst>
                                      </p:cBhvr>
                                      <p:to>
                                        <p:strVal val="visible"/>
                                      </p:to>
                                    </p:set>
                                    <p:animEffect transition="in" filter="barn(inVertical)">
                                      <p:cBhvr>
                                        <p:cTn id="96"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0" grpId="0" animBg="1"/>
      <p:bldP spid="53" grpId="0" animBg="1"/>
      <p:bldP spid="54" grpId="0" animBg="1"/>
      <p:bldP spid="9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44688" y="1261872"/>
            <a:ext cx="1852671" cy="1939248"/>
            <a:chOff x="2002155" y="908130"/>
            <a:chExt cx="680407" cy="712203"/>
          </a:xfrm>
        </p:grpSpPr>
        <p:grpSp>
          <p:nvGrpSpPr>
            <p:cNvPr id="45" name="组合 44"/>
            <p:cNvGrpSpPr/>
            <p:nvPr/>
          </p:nvGrpSpPr>
          <p:grpSpPr>
            <a:xfrm>
              <a:off x="2023848" y="908130"/>
              <a:ext cx="658714" cy="712203"/>
              <a:chOff x="3295850" y="2263221"/>
              <a:chExt cx="2831835" cy="3061839"/>
            </a:xfrm>
          </p:grpSpPr>
          <p:sp>
            <p:nvSpPr>
              <p:cNvPr id="46" name="圆角矩形 45"/>
              <p:cNvSpPr/>
              <p:nvPr/>
            </p:nvSpPr>
            <p:spPr>
              <a:xfrm rot="2760000">
                <a:off x="3404990" y="2602365"/>
                <a:ext cx="3053844" cy="2391546"/>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48" name="圆角矩形 47"/>
              <p:cNvSpPr/>
              <p:nvPr/>
            </p:nvSpPr>
            <p:spPr>
              <a:xfrm rot="2760000">
                <a:off x="3539900" y="2683307"/>
                <a:ext cx="2699084" cy="2013983"/>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Freeform 5"/>
              <p:cNvSpPr/>
              <p:nvPr/>
            </p:nvSpPr>
            <p:spPr bwMode="auto">
              <a:xfrm rot="10800000">
                <a:off x="3589408" y="2523401"/>
                <a:ext cx="2056649" cy="182279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89" name="文本框 88"/>
            <p:cNvSpPr txBox="1"/>
            <p:nvPr/>
          </p:nvSpPr>
          <p:spPr>
            <a:xfrm>
              <a:off x="2002155" y="992079"/>
              <a:ext cx="657225" cy="415498"/>
            </a:xfrm>
            <a:prstGeom prst="rect">
              <a:avLst/>
            </a:prstGeom>
            <a:noFill/>
          </p:spPr>
          <p:txBody>
            <a:bodyPr wrap="square" rtlCol="0">
              <a:spAutoFit/>
            </a:bodyPr>
            <a:lstStyle/>
            <a:p>
              <a:pPr algn="ctr"/>
              <a:r>
                <a:rPr lang="en-US" altLang="zh-CN" sz="6600" dirty="0" smtClean="0">
                  <a:solidFill>
                    <a:srgbClr val="6A3779"/>
                  </a:solidFill>
                  <a:latin typeface="Impact" panose="020B0806030902050204" pitchFamily="34" charset="0"/>
                </a:rPr>
                <a:t>05</a:t>
              </a:r>
              <a:endParaRPr lang="zh-CN" altLang="en-US" sz="6600" dirty="0">
                <a:solidFill>
                  <a:srgbClr val="6A3779"/>
                </a:solidFill>
                <a:latin typeface="Impact" panose="020B0806030902050204" pitchFamily="34" charset="0"/>
              </a:endParaRPr>
            </a:p>
          </p:txBody>
        </p:sp>
      </p:grpSp>
      <p:grpSp>
        <p:nvGrpSpPr>
          <p:cNvPr id="128" name="组合 127"/>
          <p:cNvGrpSpPr/>
          <p:nvPr/>
        </p:nvGrpSpPr>
        <p:grpSpPr>
          <a:xfrm>
            <a:off x="3203848" y="2939980"/>
            <a:ext cx="2348319" cy="707364"/>
            <a:chOff x="3125584" y="3500136"/>
            <a:chExt cx="3131092" cy="943152"/>
          </a:xfrm>
        </p:grpSpPr>
        <p:sp>
          <p:nvSpPr>
            <p:cNvPr id="129" name="文本框 128"/>
            <p:cNvSpPr txBox="1"/>
            <p:nvPr/>
          </p:nvSpPr>
          <p:spPr>
            <a:xfrm>
              <a:off x="3125584" y="3500136"/>
              <a:ext cx="3131092" cy="615554"/>
            </a:xfrm>
            <a:prstGeom prst="rect">
              <a:avLst/>
            </a:prstGeom>
            <a:noFill/>
          </p:spPr>
          <p:txBody>
            <a:bodyPr wrap="square" rtlCol="0">
              <a:spAutoFit/>
            </a:bodyPr>
            <a:lstStyle/>
            <a:p>
              <a:r>
                <a:rPr lang="zh-CN" altLang="en-US" sz="2400" dirty="0" smtClean="0">
                  <a:solidFill>
                    <a:prstClr val="black">
                      <a:lumMod val="50000"/>
                      <a:lumOff val="50000"/>
                    </a:prstClr>
                  </a:solidFill>
                  <a:latin typeface="方正兰亭粗黑_GBK" panose="02000000000000000000" pitchFamily="2" charset="-122"/>
                  <a:ea typeface="方正兰亭粗黑_GBK" panose="02000000000000000000" pitchFamily="2" charset="-122"/>
                </a:rPr>
                <a:t>财务与融资</a:t>
              </a:r>
              <a:endParaRPr lang="zh-CN" altLang="en-US" sz="2400" dirty="0">
                <a:solidFill>
                  <a:prstClr val="black">
                    <a:lumMod val="50000"/>
                    <a:lumOff val="50000"/>
                  </a:prstClr>
                </a:solidFill>
                <a:latin typeface="方正兰亭粗黑_GBK" panose="02000000000000000000" pitchFamily="2" charset="-122"/>
                <a:ea typeface="方正兰亭粗黑_GBK" panose="02000000000000000000" pitchFamily="2" charset="-122"/>
              </a:endParaRPr>
            </a:p>
          </p:txBody>
        </p:sp>
        <p:sp>
          <p:nvSpPr>
            <p:cNvPr id="130" name="文本框 129"/>
            <p:cNvSpPr txBox="1"/>
            <p:nvPr/>
          </p:nvSpPr>
          <p:spPr>
            <a:xfrm>
              <a:off x="3457192" y="4135512"/>
              <a:ext cx="2294999" cy="307776"/>
            </a:xfrm>
            <a:prstGeom prst="rect">
              <a:avLst/>
            </a:prstGeom>
            <a:noFill/>
          </p:spPr>
          <p:txBody>
            <a:bodyPr wrap="square" rtlCol="0">
              <a:spAutoFit/>
            </a:bodyPr>
            <a:lstStyle/>
            <a:p>
              <a:pPr algn="just"/>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sp>
        <p:nvSpPr>
          <p:cNvPr id="112" name="文本框 111"/>
          <p:cNvSpPr txBox="1"/>
          <p:nvPr/>
        </p:nvSpPr>
        <p:spPr>
          <a:xfrm>
            <a:off x="294186" y="222340"/>
            <a:ext cx="1965026" cy="346249"/>
          </a:xfrm>
          <a:prstGeom prst="rect">
            <a:avLst/>
          </a:prstGeom>
          <a:noFill/>
        </p:spPr>
        <p:txBody>
          <a:bodyPr wrap="square" lIns="68580" tIns="34290" rIns="68580" bIns="34290" rtlCol="0">
            <a:spAutoFit/>
          </a:bodyPr>
          <a:lstStyle/>
          <a:p>
            <a:r>
              <a:rPr lang="zh-CN" altLang="en-US" dirty="0">
                <a:solidFill>
                  <a:schemeClr val="bg1"/>
                </a:solidFill>
                <a:latin typeface="迷你简汉真广标" panose="02010609000101010101" pitchFamily="49" charset="-122"/>
                <a:ea typeface="迷你简汉真广标" panose="02010609000101010101" pitchFamily="49" charset="-122"/>
              </a:rPr>
              <a:t>目录</a:t>
            </a:r>
          </a:p>
        </p:txBody>
      </p:sp>
      <p:sp>
        <p:nvSpPr>
          <p:cNvPr id="13" name="文本框 9"/>
          <p:cNvSpPr txBox="1"/>
          <p:nvPr/>
        </p:nvSpPr>
        <p:spPr>
          <a:xfrm>
            <a:off x="3692233" y="3455809"/>
            <a:ext cx="1167799" cy="153888"/>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000" dirty="0" smtClean="0">
                <a:latin typeface="微软雅黑" panose="020B0503020204020204" pitchFamily="34" charset="-122"/>
                <a:ea typeface="微软雅黑" panose="020B0503020204020204" pitchFamily="34" charset="-122"/>
              </a:rPr>
              <a:t>成本预算</a:t>
            </a:r>
            <a:endParaRPr lang="zh-CN" altLang="en-US" sz="1000" dirty="0">
              <a:latin typeface="微软雅黑" panose="020B0503020204020204" pitchFamily="34" charset="-122"/>
              <a:ea typeface="微软雅黑" panose="020B0503020204020204" pitchFamily="34" charset="-122"/>
            </a:endParaRPr>
          </a:p>
        </p:txBody>
      </p:sp>
      <p:sp>
        <p:nvSpPr>
          <p:cNvPr id="14" name="文本框 9"/>
          <p:cNvSpPr txBox="1"/>
          <p:nvPr/>
        </p:nvSpPr>
        <p:spPr>
          <a:xfrm>
            <a:off x="3692232" y="3680074"/>
            <a:ext cx="1167799" cy="153888"/>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000" dirty="0" smtClean="0">
                <a:latin typeface="微软雅黑" panose="020B0503020204020204" pitchFamily="34" charset="-122"/>
                <a:ea typeface="微软雅黑" panose="020B0503020204020204" pitchFamily="34" charset="-122"/>
              </a:rPr>
              <a:t>资金缺口</a:t>
            </a:r>
            <a:endParaRPr lang="zh-CN" altLang="en-US" sz="1000" dirty="0">
              <a:latin typeface="微软雅黑" panose="020B0503020204020204" pitchFamily="34" charset="-122"/>
              <a:ea typeface="微软雅黑" panose="020B0503020204020204" pitchFamily="34" charset="-122"/>
            </a:endParaRPr>
          </a:p>
        </p:txBody>
      </p:sp>
      <p:sp>
        <p:nvSpPr>
          <p:cNvPr id="15" name="文本框 9"/>
          <p:cNvSpPr txBox="1"/>
          <p:nvPr/>
        </p:nvSpPr>
        <p:spPr>
          <a:xfrm>
            <a:off x="3692233" y="3904339"/>
            <a:ext cx="1167799" cy="153888"/>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000" dirty="0" smtClean="0">
                <a:latin typeface="微软雅黑" panose="020B0503020204020204" pitchFamily="34" charset="-122"/>
                <a:ea typeface="微软雅黑" panose="020B0503020204020204" pitchFamily="34" charset="-122"/>
              </a:rPr>
              <a:t>融资计划</a:t>
            </a:r>
            <a:endParaRPr lang="zh-CN" altLang="en-US" sz="1000" dirty="0">
              <a:latin typeface="微软雅黑" panose="020B0503020204020204" pitchFamily="34" charset="-122"/>
              <a:ea typeface="微软雅黑" panose="020B0503020204020204" pitchFamily="34" charset="-122"/>
            </a:endParaRPr>
          </a:p>
        </p:txBody>
      </p:sp>
      <p:sp>
        <p:nvSpPr>
          <p:cNvPr id="16" name="文本框 9"/>
          <p:cNvSpPr txBox="1"/>
          <p:nvPr/>
        </p:nvSpPr>
        <p:spPr>
          <a:xfrm>
            <a:off x="3692232" y="4128605"/>
            <a:ext cx="1167799" cy="153888"/>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000" dirty="0" smtClean="0">
                <a:latin typeface="微软雅黑" panose="020B0503020204020204" pitchFamily="34" charset="-122"/>
                <a:ea typeface="微软雅黑" panose="020B0503020204020204" pitchFamily="34" charset="-122"/>
              </a:rPr>
              <a:t>融资用途</a:t>
            </a:r>
            <a:endParaRPr lang="zh-CN" altLang="en-US" sz="1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28"/>
                                        </p:tgtEl>
                                        <p:attrNameLst>
                                          <p:attrName>style.visibility</p:attrName>
                                        </p:attrNameLst>
                                      </p:cBhvr>
                                      <p:to>
                                        <p:strVal val="visible"/>
                                      </p:to>
                                    </p:set>
                                    <p:animEffect transition="in" filter="fade">
                                      <p:cBhvr>
                                        <p:cTn id="12" dur="1000"/>
                                        <p:tgtEl>
                                          <p:spTgt spid="128"/>
                                        </p:tgtEl>
                                      </p:cBhvr>
                                    </p:animEffect>
                                    <p:anim calcmode="lin" valueType="num">
                                      <p:cBhvr>
                                        <p:cTn id="13" dur="1000" fill="hold"/>
                                        <p:tgtEl>
                                          <p:spTgt spid="128"/>
                                        </p:tgtEl>
                                        <p:attrNameLst>
                                          <p:attrName>ppt_x</p:attrName>
                                        </p:attrNameLst>
                                      </p:cBhvr>
                                      <p:tavLst>
                                        <p:tav tm="0">
                                          <p:val>
                                            <p:strVal val="#ppt_x"/>
                                          </p:val>
                                        </p:tav>
                                        <p:tav tm="100000">
                                          <p:val>
                                            <p:strVal val="#ppt_x"/>
                                          </p:val>
                                        </p:tav>
                                      </p:tavLst>
                                    </p:anim>
                                    <p:anim calcmode="lin" valueType="num">
                                      <p:cBhvr>
                                        <p:cTn id="14" dur="1000" fill="hold"/>
                                        <p:tgtEl>
                                          <p:spTgt spid="128"/>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20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40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60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rot="18900000" flipH="1">
            <a:off x="3430419" y="1150695"/>
            <a:ext cx="1155418" cy="1155640"/>
            <a:chOff x="661303" y="454074"/>
            <a:chExt cx="2476499" cy="2479675"/>
          </a:xfrm>
          <a:effectLst>
            <a:outerShdw blurRad="50800" dist="38100" algn="l" rotWithShape="0">
              <a:prstClr val="black">
                <a:alpha val="40000"/>
              </a:prstClr>
            </a:outerShdw>
          </a:effectLst>
        </p:grpSpPr>
        <p:sp>
          <p:nvSpPr>
            <p:cNvPr id="39" name="Freeform 67"/>
            <p:cNvSpPr/>
            <p:nvPr/>
          </p:nvSpPr>
          <p:spPr bwMode="auto">
            <a:xfrm>
              <a:off x="661303" y="454074"/>
              <a:ext cx="2476499" cy="2479675"/>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adFill>
              <a:gsLst>
                <a:gs pos="69000">
                  <a:srgbClr val="CCCCCC"/>
                </a:gs>
                <a:gs pos="49000">
                  <a:schemeClr val="bg1"/>
                </a:gs>
                <a:gs pos="33000">
                  <a:schemeClr val="bg1">
                    <a:lumMod val="85000"/>
                  </a:schemeClr>
                </a:gs>
                <a:gs pos="16000">
                  <a:schemeClr val="bg1"/>
                </a:gs>
                <a:gs pos="91000">
                  <a:schemeClr val="bg1"/>
                </a:gs>
              </a:gsLst>
              <a:lin ang="2700000" scaled="1"/>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40" name="Freeform 72"/>
            <p:cNvSpPr/>
            <p:nvPr/>
          </p:nvSpPr>
          <p:spPr bwMode="auto">
            <a:xfrm>
              <a:off x="742770" y="536624"/>
              <a:ext cx="2362200" cy="2365374"/>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solidFill>
              <a:srgbClr val="6A3779"/>
            </a:solidFill>
            <a:ln w="25400">
              <a:gradFill flip="none" rotWithShape="1">
                <a:gsLst>
                  <a:gs pos="0">
                    <a:schemeClr val="bg1">
                      <a:lumMod val="65000"/>
                    </a:schemeClr>
                  </a:gs>
                  <a:gs pos="100000">
                    <a:schemeClr val="bg1"/>
                  </a:gs>
                </a:gsLst>
                <a:lin ang="8100000" scaled="0"/>
                <a:tileRect/>
              </a:gradFill>
              <a:round/>
            </a:ln>
            <a:effectLst>
              <a:innerShdw blurRad="101600" dist="50800" dir="189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grpSp>
        <p:nvGrpSpPr>
          <p:cNvPr id="35" name="组合 34"/>
          <p:cNvGrpSpPr/>
          <p:nvPr/>
        </p:nvGrpSpPr>
        <p:grpSpPr>
          <a:xfrm rot="8100000" flipH="1">
            <a:off x="3201398" y="2932489"/>
            <a:ext cx="1613397" cy="1613708"/>
            <a:chOff x="661303" y="454074"/>
            <a:chExt cx="2476499" cy="2479675"/>
          </a:xfrm>
          <a:effectLst>
            <a:outerShdw blurRad="50800" dist="38100" dir="5400000" algn="t" rotWithShape="0">
              <a:prstClr val="black">
                <a:alpha val="40000"/>
              </a:prstClr>
            </a:outerShdw>
          </a:effectLst>
        </p:grpSpPr>
        <p:sp>
          <p:nvSpPr>
            <p:cNvPr id="36" name="Freeform 67"/>
            <p:cNvSpPr/>
            <p:nvPr/>
          </p:nvSpPr>
          <p:spPr bwMode="auto">
            <a:xfrm>
              <a:off x="661303" y="454074"/>
              <a:ext cx="2476499" cy="2479675"/>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adFill>
              <a:gsLst>
                <a:gs pos="69000">
                  <a:srgbClr val="CCCCCC"/>
                </a:gs>
                <a:gs pos="49000">
                  <a:schemeClr val="bg1"/>
                </a:gs>
                <a:gs pos="33000">
                  <a:schemeClr val="bg1">
                    <a:lumMod val="85000"/>
                  </a:schemeClr>
                </a:gs>
                <a:gs pos="16000">
                  <a:schemeClr val="bg1"/>
                </a:gs>
                <a:gs pos="91000">
                  <a:schemeClr val="bg1"/>
                </a:gs>
              </a:gsLst>
              <a:lin ang="2700000" scaled="1"/>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37" name="Freeform 72"/>
            <p:cNvSpPr/>
            <p:nvPr/>
          </p:nvSpPr>
          <p:spPr bwMode="auto">
            <a:xfrm>
              <a:off x="742770" y="536624"/>
              <a:ext cx="2362200" cy="2365374"/>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solidFill>
              <a:srgbClr val="6A3779"/>
            </a:solidFill>
            <a:ln w="25400">
              <a:gradFill flip="none" rotWithShape="1">
                <a:gsLst>
                  <a:gs pos="0">
                    <a:schemeClr val="bg1">
                      <a:lumMod val="65000"/>
                    </a:schemeClr>
                  </a:gs>
                  <a:gs pos="100000">
                    <a:schemeClr val="bg1"/>
                  </a:gs>
                </a:gsLst>
                <a:lin ang="8100000" scaled="0"/>
                <a:tileRect/>
              </a:gradFill>
              <a:round/>
            </a:ln>
            <a:effectLst>
              <a:innerShdw blurRad="101600" dist="50800" dir="18900000">
                <a:prstClr val="black">
                  <a:alpha val="50000"/>
                </a:prstClr>
              </a:innerShdw>
            </a:effectLst>
          </p:spPr>
          <p:txBody>
            <a:bodyPr vert="horz" wrap="square" lIns="91440" tIns="45720" rIns="91440" bIns="45720" numCol="1" anchor="t" anchorCtr="0" compatLnSpc="1"/>
            <a:lstStyle/>
            <a:p>
              <a:endParaRPr lang="zh-CN" altLang="en-US">
                <a:solidFill>
                  <a:srgbClr val="6A3779"/>
                </a:solidFill>
              </a:endParaRPr>
            </a:p>
          </p:txBody>
        </p:sp>
      </p:grpSp>
      <p:grpSp>
        <p:nvGrpSpPr>
          <p:cNvPr id="26" name="组合 25"/>
          <p:cNvGrpSpPr/>
          <p:nvPr/>
        </p:nvGrpSpPr>
        <p:grpSpPr>
          <a:xfrm rot="2700000" flipH="1">
            <a:off x="4330858" y="1906754"/>
            <a:ext cx="1314259" cy="1314512"/>
            <a:chOff x="661303" y="454074"/>
            <a:chExt cx="2476499" cy="2479675"/>
          </a:xfrm>
          <a:effectLst>
            <a:outerShdw blurRad="50800" dist="38100" dir="5400000" algn="t" rotWithShape="0">
              <a:prstClr val="black">
                <a:alpha val="40000"/>
              </a:prstClr>
            </a:outerShdw>
          </a:effectLst>
        </p:grpSpPr>
        <p:sp>
          <p:nvSpPr>
            <p:cNvPr id="27" name="Freeform 67"/>
            <p:cNvSpPr/>
            <p:nvPr/>
          </p:nvSpPr>
          <p:spPr bwMode="auto">
            <a:xfrm>
              <a:off x="661303" y="454074"/>
              <a:ext cx="2476499" cy="2479675"/>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adFill>
              <a:gsLst>
                <a:gs pos="69000">
                  <a:srgbClr val="CCCCCC"/>
                </a:gs>
                <a:gs pos="49000">
                  <a:schemeClr val="bg1"/>
                </a:gs>
                <a:gs pos="33000">
                  <a:schemeClr val="bg1">
                    <a:lumMod val="85000"/>
                  </a:schemeClr>
                </a:gs>
                <a:gs pos="16000">
                  <a:schemeClr val="bg1"/>
                </a:gs>
                <a:gs pos="91000">
                  <a:schemeClr val="bg1"/>
                </a:gs>
              </a:gsLst>
              <a:lin ang="2700000" scaled="1"/>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28" name="Freeform 72"/>
            <p:cNvSpPr/>
            <p:nvPr/>
          </p:nvSpPr>
          <p:spPr bwMode="auto">
            <a:xfrm>
              <a:off x="742770" y="536624"/>
              <a:ext cx="2362200" cy="2365374"/>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solidFill>
              <a:srgbClr val="1FABC4"/>
            </a:solidFill>
            <a:ln w="25400">
              <a:gradFill flip="none" rotWithShape="1">
                <a:gsLst>
                  <a:gs pos="0">
                    <a:schemeClr val="bg1">
                      <a:lumMod val="65000"/>
                    </a:schemeClr>
                  </a:gs>
                  <a:gs pos="100000">
                    <a:schemeClr val="bg1"/>
                  </a:gs>
                </a:gsLst>
                <a:lin ang="8100000" scaled="0"/>
                <a:tileRect/>
              </a:gradFill>
              <a:round/>
            </a:ln>
            <a:effectLst>
              <a:innerShdw blurRad="101600" dist="50800" dir="189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grpSp>
        <p:nvGrpSpPr>
          <p:cNvPr id="23" name="组合 22"/>
          <p:cNvGrpSpPr/>
          <p:nvPr/>
        </p:nvGrpSpPr>
        <p:grpSpPr>
          <a:xfrm rot="13500000" flipH="1">
            <a:off x="1592825" y="1573665"/>
            <a:ext cx="1955838" cy="1956214"/>
            <a:chOff x="661303" y="454074"/>
            <a:chExt cx="2476499" cy="2479675"/>
          </a:xfrm>
          <a:effectLst>
            <a:outerShdw blurRad="50800" dist="38100" dir="5400000" algn="t" rotWithShape="0">
              <a:prstClr val="black">
                <a:alpha val="40000"/>
              </a:prstClr>
            </a:outerShdw>
          </a:effectLst>
        </p:grpSpPr>
        <p:sp>
          <p:nvSpPr>
            <p:cNvPr id="24" name="Freeform 67"/>
            <p:cNvSpPr/>
            <p:nvPr/>
          </p:nvSpPr>
          <p:spPr bwMode="auto">
            <a:xfrm>
              <a:off x="661303" y="454074"/>
              <a:ext cx="2476499" cy="2479675"/>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adFill>
              <a:gsLst>
                <a:gs pos="69000">
                  <a:srgbClr val="CCCCCC"/>
                </a:gs>
                <a:gs pos="49000">
                  <a:schemeClr val="bg1"/>
                </a:gs>
                <a:gs pos="33000">
                  <a:schemeClr val="bg1">
                    <a:lumMod val="85000"/>
                  </a:schemeClr>
                </a:gs>
                <a:gs pos="16000">
                  <a:schemeClr val="bg1"/>
                </a:gs>
                <a:gs pos="91000">
                  <a:schemeClr val="bg1"/>
                </a:gs>
              </a:gsLst>
              <a:lin ang="2700000" scaled="1"/>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25" name="Freeform 72"/>
            <p:cNvSpPr/>
            <p:nvPr/>
          </p:nvSpPr>
          <p:spPr bwMode="auto">
            <a:xfrm>
              <a:off x="742770" y="536624"/>
              <a:ext cx="2362200" cy="2365374"/>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solidFill>
              <a:srgbClr val="1FABC4"/>
            </a:solidFill>
            <a:ln w="25400">
              <a:gradFill flip="none" rotWithShape="1">
                <a:gsLst>
                  <a:gs pos="0">
                    <a:schemeClr val="bg1">
                      <a:lumMod val="65000"/>
                    </a:schemeClr>
                  </a:gs>
                  <a:gs pos="100000">
                    <a:schemeClr val="bg1"/>
                  </a:gs>
                </a:gsLst>
                <a:lin ang="8100000" scaled="0"/>
                <a:tileRect/>
              </a:gradFill>
              <a:round/>
            </a:ln>
            <a:effectLst>
              <a:innerShdw blurRad="101600" dist="50800" dir="189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2" name="标题 1"/>
          <p:cNvSpPr>
            <a:spLocks noGrp="1"/>
          </p:cNvSpPr>
          <p:nvPr>
            <p:ph type="title"/>
          </p:nvPr>
        </p:nvSpPr>
        <p:spPr/>
        <p:txBody>
          <a:bodyPr/>
          <a:lstStyle/>
          <a:p>
            <a:endParaRPr lang="zh-CN" altLang="en-US"/>
          </a:p>
        </p:txBody>
      </p:sp>
      <p:grpSp>
        <p:nvGrpSpPr>
          <p:cNvPr id="3" name="组合 2"/>
          <p:cNvGrpSpPr/>
          <p:nvPr/>
        </p:nvGrpSpPr>
        <p:grpSpPr>
          <a:xfrm>
            <a:off x="1961691" y="2167836"/>
            <a:ext cx="1304283" cy="902077"/>
            <a:chOff x="1889683" y="2173729"/>
            <a:chExt cx="1304283" cy="902077"/>
          </a:xfrm>
          <a:noFill/>
        </p:grpSpPr>
        <p:sp>
          <p:nvSpPr>
            <p:cNvPr id="5" name="TextBox 4"/>
            <p:cNvSpPr txBox="1"/>
            <p:nvPr/>
          </p:nvSpPr>
          <p:spPr>
            <a:xfrm>
              <a:off x="1889683" y="2173729"/>
              <a:ext cx="1304283" cy="307777"/>
            </a:xfrm>
            <a:prstGeom prst="rect">
              <a:avLst/>
            </a:prstGeom>
            <a:grpFill/>
          </p:spPr>
          <p:txBody>
            <a:bodyPr wrap="square" lIns="0" tIns="0" rIns="0" bIns="0" rtlCol="0">
              <a:spAutoFit/>
            </a:bodyPr>
            <a:lstStyle/>
            <a:p>
              <a:pPr algn="ctr"/>
              <a:r>
                <a:rPr lang="zh-CN" altLang="en-US" sz="2000" b="1" dirty="0" smtClean="0">
                  <a:solidFill>
                    <a:schemeClr val="bg1"/>
                  </a:solidFill>
                  <a:latin typeface="微软雅黑" panose="020B0503020204020204" pitchFamily="34" charset="-122"/>
                  <a:ea typeface="微软雅黑" panose="020B0503020204020204" pitchFamily="34" charset="-122"/>
                </a:rPr>
                <a:t>管理成本</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6" name="TextBox 9"/>
            <p:cNvSpPr txBox="1">
              <a:spLocks noChangeArrowheads="1"/>
            </p:cNvSpPr>
            <p:nvPr/>
          </p:nvSpPr>
          <p:spPr bwMode="auto">
            <a:xfrm>
              <a:off x="1970406" y="2491031"/>
              <a:ext cx="930063" cy="584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3200" b="1" dirty="0" smtClean="0">
                  <a:solidFill>
                    <a:schemeClr val="bg1"/>
                  </a:solidFill>
                  <a:latin typeface="微软雅黑" panose="020B0503020204020204" pitchFamily="34" charset="-122"/>
                  <a:ea typeface="微软雅黑" panose="020B0503020204020204" pitchFamily="34" charset="-122"/>
                </a:rPr>
                <a:t>40</a:t>
              </a:r>
              <a:r>
                <a:rPr lang="en-US" altLang="zh-CN" sz="2000" b="1" dirty="0" smtClean="0">
                  <a:solidFill>
                    <a:schemeClr val="bg1"/>
                  </a:solidFill>
                  <a:latin typeface="微软雅黑" panose="020B0503020204020204" pitchFamily="34" charset="-122"/>
                  <a:ea typeface="微软雅黑" panose="020B0503020204020204" pitchFamily="34" charset="-122"/>
                </a:rPr>
                <a:t>%</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3493335" y="3342033"/>
            <a:ext cx="1078663" cy="857333"/>
            <a:chOff x="3421327" y="3347926"/>
            <a:chExt cx="1078663" cy="857333"/>
          </a:xfrm>
          <a:solidFill>
            <a:srgbClr val="DFAA33"/>
          </a:solidFill>
        </p:grpSpPr>
        <p:sp>
          <p:nvSpPr>
            <p:cNvPr id="9" name="TextBox 8"/>
            <p:cNvSpPr txBox="1"/>
            <p:nvPr/>
          </p:nvSpPr>
          <p:spPr>
            <a:xfrm>
              <a:off x="3421327" y="3347926"/>
              <a:ext cx="1078663" cy="276999"/>
            </a:xfrm>
            <a:prstGeom prst="rect">
              <a:avLst/>
            </a:prstGeom>
            <a:noFill/>
          </p:spPr>
          <p:txBody>
            <a:bodyPr wrap="square" lIns="0" tIns="0" rIns="0" bIns="0"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营销成本</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0" name="TextBox 9"/>
            <p:cNvSpPr txBox="1">
              <a:spLocks noChangeArrowheads="1"/>
            </p:cNvSpPr>
            <p:nvPr/>
          </p:nvSpPr>
          <p:spPr bwMode="auto">
            <a:xfrm>
              <a:off x="3466877" y="3620484"/>
              <a:ext cx="930063" cy="5847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3200" b="1" dirty="0" smtClean="0">
                  <a:solidFill>
                    <a:schemeClr val="bg1"/>
                  </a:solidFill>
                  <a:latin typeface="微软雅黑" panose="020B0503020204020204" pitchFamily="34" charset="-122"/>
                  <a:ea typeface="微软雅黑" panose="020B0503020204020204" pitchFamily="34" charset="-122"/>
                </a:rPr>
                <a:t>30</a:t>
              </a:r>
              <a:r>
                <a:rPr lang="en-US" altLang="zh-CN" sz="2000" b="1" dirty="0" smtClean="0">
                  <a:solidFill>
                    <a:schemeClr val="bg1"/>
                  </a:solidFill>
                  <a:latin typeface="微软雅黑" panose="020B0503020204020204" pitchFamily="34" charset="-122"/>
                  <a:ea typeface="微软雅黑" panose="020B0503020204020204" pitchFamily="34" charset="-122"/>
                </a:rPr>
                <a:t>%</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4468948" y="2235346"/>
            <a:ext cx="939109" cy="757293"/>
            <a:chOff x="4396940" y="2241239"/>
            <a:chExt cx="939109" cy="757293"/>
          </a:xfrm>
        </p:grpSpPr>
        <p:sp>
          <p:nvSpPr>
            <p:cNvPr id="13" name="TextBox 12"/>
            <p:cNvSpPr txBox="1"/>
            <p:nvPr/>
          </p:nvSpPr>
          <p:spPr>
            <a:xfrm>
              <a:off x="4434737" y="2241239"/>
              <a:ext cx="901312" cy="215444"/>
            </a:xfrm>
            <a:prstGeom prst="rect">
              <a:avLst/>
            </a:prstGeom>
            <a:noFill/>
          </p:spPr>
          <p:txBody>
            <a:bodyPr wrap="square" lIns="0" tIns="0" rIns="0" bIns="0" rtlCol="0">
              <a:spAutoFit/>
            </a:bodyPr>
            <a:lstStyle/>
            <a:p>
              <a:pPr algn="ctr"/>
              <a:r>
                <a:rPr lang="zh-CN" altLang="en-US" sz="1400" b="1" dirty="0" smtClean="0">
                  <a:solidFill>
                    <a:schemeClr val="bg1"/>
                  </a:solidFill>
                  <a:latin typeface="微软雅黑" panose="020B0503020204020204" pitchFamily="34" charset="-122"/>
                  <a:ea typeface="微软雅黑" panose="020B0503020204020204" pitchFamily="34" charset="-122"/>
                </a:rPr>
                <a:t>办公成本</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4" name="TextBox 9"/>
            <p:cNvSpPr txBox="1">
              <a:spLocks noChangeArrowheads="1"/>
            </p:cNvSpPr>
            <p:nvPr/>
          </p:nvSpPr>
          <p:spPr bwMode="auto">
            <a:xfrm>
              <a:off x="4396940" y="2413757"/>
              <a:ext cx="9300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3200" b="1" dirty="0" smtClean="0">
                  <a:solidFill>
                    <a:schemeClr val="bg1"/>
                  </a:solidFill>
                  <a:latin typeface="微软雅黑" panose="020B0503020204020204" pitchFamily="34" charset="-122"/>
                  <a:ea typeface="微软雅黑" panose="020B0503020204020204" pitchFamily="34" charset="-122"/>
                </a:rPr>
                <a:t>20</a:t>
              </a:r>
              <a:r>
                <a:rPr lang="en-US" altLang="zh-CN" sz="2000" b="1" dirty="0" smtClean="0">
                  <a:solidFill>
                    <a:schemeClr val="bg1"/>
                  </a:solidFill>
                  <a:latin typeface="微软雅黑" panose="020B0503020204020204" pitchFamily="34" charset="-122"/>
                  <a:ea typeface="微软雅黑" panose="020B0503020204020204" pitchFamily="34" charset="-122"/>
                </a:rPr>
                <a:t>%</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3627051" y="1511007"/>
            <a:ext cx="753732" cy="599023"/>
            <a:chOff x="3555043" y="1516900"/>
            <a:chExt cx="753732" cy="599023"/>
          </a:xfrm>
          <a:solidFill>
            <a:srgbClr val="DFAA33"/>
          </a:solidFill>
        </p:grpSpPr>
        <p:sp>
          <p:nvSpPr>
            <p:cNvPr id="17" name="TextBox 16"/>
            <p:cNvSpPr txBox="1"/>
            <p:nvPr/>
          </p:nvSpPr>
          <p:spPr>
            <a:xfrm>
              <a:off x="3582648" y="1516900"/>
              <a:ext cx="698523" cy="184666"/>
            </a:xfrm>
            <a:prstGeom prst="rect">
              <a:avLst/>
            </a:prstGeom>
            <a:noFill/>
          </p:spPr>
          <p:txBody>
            <a:bodyPr wrap="square" lIns="0" tIns="0" rIns="0" bIns="0" rtlCol="0">
              <a:spAutoFit/>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其他</a:t>
              </a:r>
              <a:r>
                <a:rPr lang="zh-CN" altLang="en-US" sz="1200" b="1" dirty="0" smtClean="0">
                  <a:solidFill>
                    <a:schemeClr val="bg1"/>
                  </a:solidFill>
                  <a:latin typeface="微软雅黑" panose="020B0503020204020204" pitchFamily="34" charset="-122"/>
                  <a:ea typeface="微软雅黑" panose="020B0503020204020204" pitchFamily="34" charset="-122"/>
                </a:rPr>
                <a:t>成本</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18" name="TextBox 9"/>
            <p:cNvSpPr txBox="1">
              <a:spLocks noChangeArrowheads="1"/>
            </p:cNvSpPr>
            <p:nvPr/>
          </p:nvSpPr>
          <p:spPr bwMode="auto">
            <a:xfrm>
              <a:off x="3555043" y="1654258"/>
              <a:ext cx="753732" cy="4616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2400" b="1" dirty="0" smtClean="0">
                  <a:solidFill>
                    <a:schemeClr val="bg1"/>
                  </a:solidFill>
                  <a:latin typeface="微软雅黑" panose="020B0503020204020204" pitchFamily="34" charset="-122"/>
                  <a:ea typeface="微软雅黑" panose="020B0503020204020204" pitchFamily="34" charset="-122"/>
                </a:rPr>
                <a:t>10</a:t>
              </a:r>
              <a:r>
                <a:rPr lang="en-US" altLang="zh-CN" sz="1600" b="1" dirty="0" smtClean="0">
                  <a:solidFill>
                    <a:schemeClr val="bg1"/>
                  </a:solidFill>
                  <a:latin typeface="微软雅黑" panose="020B0503020204020204" pitchFamily="34" charset="-122"/>
                  <a:ea typeface="微软雅黑" panose="020B0503020204020204" pitchFamily="34" charset="-122"/>
                </a:rPr>
                <a:t>%</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sp>
        <p:nvSpPr>
          <p:cNvPr id="19" name="TextBox 18"/>
          <p:cNvSpPr txBox="1"/>
          <p:nvPr/>
        </p:nvSpPr>
        <p:spPr>
          <a:xfrm>
            <a:off x="4761636" y="1355511"/>
            <a:ext cx="3338756" cy="367152"/>
          </a:xfrm>
          <a:prstGeom prst="rect">
            <a:avLst/>
          </a:prstGeom>
          <a:noFill/>
        </p:spPr>
        <p:txBody>
          <a:bodyPr wrap="square" lIns="0" tIns="0" rIns="0" bIns="0" rtlCol="0">
            <a:spAutoFit/>
          </a:bodyPr>
          <a:lstStyle>
            <a:defPPr>
              <a:defRPr lang="zh-CN"/>
            </a:defPPr>
            <a:lvl1pPr algn="just">
              <a:lnSpc>
                <a:spcPts val="15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solidFill>
              </a:rPr>
              <a:t>点击输入本栏的具体文字，简明扼要的说明分项内容，此为概念图解，请根据您的具体内容酌情修改</a:t>
            </a:r>
            <a:endParaRPr lang="en-US" altLang="zh-CN" dirty="0">
              <a:solidFill>
                <a:schemeClr val="tx1"/>
              </a:solidFill>
            </a:endParaRPr>
          </a:p>
        </p:txBody>
      </p:sp>
      <p:sp>
        <p:nvSpPr>
          <p:cNvPr id="20" name="TextBox 19"/>
          <p:cNvSpPr txBox="1"/>
          <p:nvPr/>
        </p:nvSpPr>
        <p:spPr>
          <a:xfrm>
            <a:off x="5796136" y="2299530"/>
            <a:ext cx="2664296" cy="577081"/>
          </a:xfrm>
          <a:prstGeom prst="rect">
            <a:avLst/>
          </a:prstGeom>
          <a:noFill/>
        </p:spPr>
        <p:txBody>
          <a:bodyPr wrap="square" lIns="0" tIns="0" rIns="0" bIns="0" rtlCol="0">
            <a:spAutoFit/>
          </a:bodyPr>
          <a:lstStyle>
            <a:defPPr>
              <a:defRPr lang="zh-CN"/>
            </a:defPPr>
            <a:lvl1pPr algn="just">
              <a:lnSpc>
                <a:spcPts val="15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solidFill>
              </a:rPr>
              <a:t>点击输入本栏的具体文字，简明扼要的说明分项内容，此为概念图解，请根据您的具体内容酌情修改</a:t>
            </a:r>
            <a:endParaRPr lang="en-US" altLang="zh-CN" dirty="0">
              <a:solidFill>
                <a:schemeClr val="tx1"/>
              </a:solidFill>
            </a:endParaRPr>
          </a:p>
        </p:txBody>
      </p:sp>
      <p:sp>
        <p:nvSpPr>
          <p:cNvPr id="21" name="TextBox 20"/>
          <p:cNvSpPr txBox="1"/>
          <p:nvPr/>
        </p:nvSpPr>
        <p:spPr>
          <a:xfrm>
            <a:off x="4976451" y="3598808"/>
            <a:ext cx="3123941" cy="367152"/>
          </a:xfrm>
          <a:prstGeom prst="rect">
            <a:avLst/>
          </a:prstGeom>
          <a:noFill/>
        </p:spPr>
        <p:txBody>
          <a:bodyPr wrap="square" lIns="0" tIns="0" rIns="0" bIns="0" rtlCol="0">
            <a:spAutoFit/>
          </a:bodyPr>
          <a:lstStyle>
            <a:defPPr>
              <a:defRPr lang="zh-CN"/>
            </a:defPPr>
            <a:lvl1pPr algn="just">
              <a:lnSpc>
                <a:spcPts val="15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solidFill>
              </a:rPr>
              <a:t>点击输入本栏的具体文字，简明扼要的说明分项内容，此为概念图解，请根据您的具体内容酌情修改</a:t>
            </a:r>
            <a:endParaRPr lang="en-US" altLang="zh-CN" dirty="0">
              <a:solidFill>
                <a:schemeClr val="tx1"/>
              </a:solidFill>
            </a:endParaRPr>
          </a:p>
        </p:txBody>
      </p:sp>
      <p:sp>
        <p:nvSpPr>
          <p:cNvPr id="22" name="TextBox 21"/>
          <p:cNvSpPr txBox="1"/>
          <p:nvPr/>
        </p:nvSpPr>
        <p:spPr>
          <a:xfrm>
            <a:off x="767241" y="3598808"/>
            <a:ext cx="1759256" cy="769441"/>
          </a:xfrm>
          <a:prstGeom prst="rect">
            <a:avLst/>
          </a:prstGeom>
          <a:noFill/>
        </p:spPr>
        <p:txBody>
          <a:bodyPr wrap="square" lIns="0" tIns="0" rIns="0" bIns="0" rtlCol="0">
            <a:spAutoFit/>
          </a:bodyPr>
          <a:lstStyle>
            <a:defPPr>
              <a:defRPr lang="zh-CN"/>
            </a:defPPr>
            <a:lvl1pPr algn="just">
              <a:lnSpc>
                <a:spcPts val="15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solidFill>
              </a:rPr>
              <a:t>点击输入本栏的具体文字，简明扼要的说明分项内容，此为概念图解，请根据您的具体内容酌情修改</a:t>
            </a:r>
            <a:endParaRPr lang="en-US" altLang="zh-CN"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0-#ppt_h/2"/>
                                          </p:val>
                                        </p:tav>
                                        <p:tav tm="100000">
                                          <p:val>
                                            <p:strVal val="#ppt_y"/>
                                          </p:val>
                                        </p:tav>
                                      </p:tavLst>
                                    </p:anim>
                                  </p:childTnLst>
                                </p:cTn>
                              </p:par>
                              <p:par>
                                <p:cTn id="25" presetID="2" presetClass="entr" presetSubtype="2" fill="hold" nodeType="withEffect">
                                  <p:stCondLst>
                                    <p:cond delay="2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4" fill="hold" nodeType="withEffect">
                                  <p:stCondLst>
                                    <p:cond delay="4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stCondLst>
                                    <p:cond delay="60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0-#ppt_w/2"/>
                                          </p:val>
                                        </p:tav>
                                        <p:tav tm="100000">
                                          <p:val>
                                            <p:strVal val="#ppt_x"/>
                                          </p:val>
                                        </p:tav>
                                      </p:tavLst>
                                    </p:anim>
                                    <p:anim calcmode="lin" valueType="num">
                                      <p:cBhvr additive="base">
                                        <p:cTn id="36" dur="500" fill="hold"/>
                                        <p:tgtEl>
                                          <p:spTgt spid="3"/>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2" presetClass="entr" presetSubtype="2"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1+#ppt_w/2"/>
                                          </p:val>
                                        </p:tav>
                                        <p:tav tm="100000">
                                          <p:val>
                                            <p:strVal val="#ppt_x"/>
                                          </p:val>
                                        </p:tav>
                                      </p:tavLst>
                                    </p:anim>
                                    <p:anim calcmode="lin" valueType="num">
                                      <p:cBhvr additive="base">
                                        <p:cTn id="41" dur="500" fill="hold"/>
                                        <p:tgtEl>
                                          <p:spTgt spid="19"/>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20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1+#ppt_w/2"/>
                                          </p:val>
                                        </p:tav>
                                        <p:tav tm="100000">
                                          <p:val>
                                            <p:strVal val="#ppt_x"/>
                                          </p:val>
                                        </p:tav>
                                      </p:tavLst>
                                    </p:anim>
                                    <p:anim calcmode="lin" valueType="num">
                                      <p:cBhvr additive="base">
                                        <p:cTn id="45" dur="500" fill="hold"/>
                                        <p:tgtEl>
                                          <p:spTgt spid="20"/>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40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1+#ppt_w/2"/>
                                          </p:val>
                                        </p:tav>
                                        <p:tav tm="100000">
                                          <p:val>
                                            <p:strVal val="#ppt_x"/>
                                          </p:val>
                                        </p:tav>
                                      </p:tavLst>
                                    </p:anim>
                                    <p:anim calcmode="lin" valueType="num">
                                      <p:cBhvr additive="base">
                                        <p:cTn id="49" dur="500" fill="hold"/>
                                        <p:tgtEl>
                                          <p:spTgt spid="21"/>
                                        </p:tgtEl>
                                        <p:attrNameLst>
                                          <p:attrName>ppt_y</p:attrName>
                                        </p:attrNameLst>
                                      </p:cBhvr>
                                      <p:tavLst>
                                        <p:tav tm="0">
                                          <p:val>
                                            <p:strVal val="#ppt_y"/>
                                          </p:val>
                                        </p:tav>
                                        <p:tav tm="100000">
                                          <p:val>
                                            <p:strVal val="#ppt_y"/>
                                          </p:val>
                                        </p:tav>
                                      </p:tavLst>
                                    </p:anim>
                                  </p:childTnLst>
                                </p:cTn>
                              </p:par>
                              <p:par>
                                <p:cTn id="50" presetID="2" presetClass="entr" presetSubtype="4" fill="hold" grpId="0" nodeType="withEffect">
                                  <p:stCondLst>
                                    <p:cond delay="60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ppt_x"/>
                                          </p:val>
                                        </p:tav>
                                        <p:tav tm="100000">
                                          <p:val>
                                            <p:strVal val="#ppt_x"/>
                                          </p:val>
                                        </p:tav>
                                      </p:tavLst>
                                    </p:anim>
                                    <p:anim calcmode="lin" valueType="num">
                                      <p:cBhvr additive="base">
                                        <p:cTn id="5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44688" y="1261872"/>
            <a:ext cx="1852671" cy="1939248"/>
            <a:chOff x="2002155" y="908130"/>
            <a:chExt cx="680407" cy="712203"/>
          </a:xfrm>
        </p:grpSpPr>
        <p:grpSp>
          <p:nvGrpSpPr>
            <p:cNvPr id="45" name="组合 44"/>
            <p:cNvGrpSpPr/>
            <p:nvPr/>
          </p:nvGrpSpPr>
          <p:grpSpPr>
            <a:xfrm>
              <a:off x="2023848" y="908130"/>
              <a:ext cx="658714" cy="712203"/>
              <a:chOff x="3295850" y="2263221"/>
              <a:chExt cx="2831835" cy="3061839"/>
            </a:xfrm>
          </p:grpSpPr>
          <p:sp>
            <p:nvSpPr>
              <p:cNvPr id="46" name="圆角矩形 45"/>
              <p:cNvSpPr/>
              <p:nvPr/>
            </p:nvSpPr>
            <p:spPr>
              <a:xfrm rot="2760000">
                <a:off x="3404990" y="2602365"/>
                <a:ext cx="3053844" cy="2391546"/>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48" name="圆角矩形 47"/>
              <p:cNvSpPr/>
              <p:nvPr/>
            </p:nvSpPr>
            <p:spPr>
              <a:xfrm rot="2760000">
                <a:off x="3539900" y="2683307"/>
                <a:ext cx="2699084" cy="2013983"/>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Freeform 5"/>
              <p:cNvSpPr/>
              <p:nvPr/>
            </p:nvSpPr>
            <p:spPr bwMode="auto">
              <a:xfrm rot="10800000">
                <a:off x="3589408" y="2523401"/>
                <a:ext cx="2056649" cy="182279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89" name="文本框 88"/>
            <p:cNvSpPr txBox="1"/>
            <p:nvPr/>
          </p:nvSpPr>
          <p:spPr>
            <a:xfrm>
              <a:off x="2002155" y="992079"/>
              <a:ext cx="657225" cy="415498"/>
            </a:xfrm>
            <a:prstGeom prst="rect">
              <a:avLst/>
            </a:prstGeom>
            <a:noFill/>
          </p:spPr>
          <p:txBody>
            <a:bodyPr wrap="square" rtlCol="0">
              <a:spAutoFit/>
            </a:bodyPr>
            <a:lstStyle/>
            <a:p>
              <a:pPr algn="ctr"/>
              <a:r>
                <a:rPr lang="en-US" altLang="zh-CN" sz="6600" dirty="0">
                  <a:solidFill>
                    <a:srgbClr val="FFB850"/>
                  </a:solidFill>
                  <a:latin typeface="Impact" panose="020B0806030902050204" pitchFamily="34" charset="0"/>
                </a:rPr>
                <a:t>01</a:t>
              </a:r>
              <a:endParaRPr lang="zh-CN" altLang="en-US" sz="6600" dirty="0">
                <a:solidFill>
                  <a:srgbClr val="FFB850"/>
                </a:solidFill>
                <a:latin typeface="Impact" panose="020B0806030902050204" pitchFamily="34" charset="0"/>
              </a:endParaRPr>
            </a:p>
          </p:txBody>
        </p:sp>
      </p:grpSp>
      <p:grpSp>
        <p:nvGrpSpPr>
          <p:cNvPr id="128" name="组合 127"/>
          <p:cNvGrpSpPr/>
          <p:nvPr/>
        </p:nvGrpSpPr>
        <p:grpSpPr>
          <a:xfrm>
            <a:off x="3452554" y="2937388"/>
            <a:ext cx="2348319" cy="709956"/>
            <a:chOff x="3457192" y="3496680"/>
            <a:chExt cx="3131092" cy="946608"/>
          </a:xfrm>
        </p:grpSpPr>
        <p:sp>
          <p:nvSpPr>
            <p:cNvPr id="129" name="文本框 128"/>
            <p:cNvSpPr txBox="1"/>
            <p:nvPr/>
          </p:nvSpPr>
          <p:spPr>
            <a:xfrm>
              <a:off x="3457192" y="3496680"/>
              <a:ext cx="3131092" cy="615555"/>
            </a:xfrm>
            <a:prstGeom prst="rect">
              <a:avLst/>
            </a:prstGeom>
            <a:noFill/>
          </p:spPr>
          <p:txBody>
            <a:bodyPr wrap="square" rtlCol="0">
              <a:spAutoFit/>
            </a:bodyPr>
            <a:lstStyle/>
            <a:p>
              <a:r>
                <a:rPr lang="zh-CN" altLang="en-US" sz="2400" dirty="0" smtClean="0">
                  <a:solidFill>
                    <a:prstClr val="black">
                      <a:lumMod val="50000"/>
                      <a:lumOff val="50000"/>
                    </a:prstClr>
                  </a:solidFill>
                  <a:latin typeface="方正兰亭粗黑_GBK" panose="02000000000000000000" pitchFamily="2" charset="-122"/>
                  <a:ea typeface="方正兰亭粗黑_GBK" panose="02000000000000000000" pitchFamily="2" charset="-122"/>
                </a:rPr>
                <a:t>我们是谁？</a:t>
              </a:r>
              <a:endParaRPr lang="zh-CN" altLang="en-US" sz="2400" dirty="0">
                <a:solidFill>
                  <a:prstClr val="black">
                    <a:lumMod val="50000"/>
                    <a:lumOff val="50000"/>
                  </a:prstClr>
                </a:solidFill>
                <a:latin typeface="方正兰亭粗黑_GBK" panose="02000000000000000000" pitchFamily="2" charset="-122"/>
                <a:ea typeface="方正兰亭粗黑_GBK" panose="02000000000000000000" pitchFamily="2" charset="-122"/>
              </a:endParaRPr>
            </a:p>
          </p:txBody>
        </p:sp>
        <p:sp>
          <p:nvSpPr>
            <p:cNvPr id="130" name="文本框 129"/>
            <p:cNvSpPr txBox="1"/>
            <p:nvPr/>
          </p:nvSpPr>
          <p:spPr>
            <a:xfrm>
              <a:off x="3457192" y="4135512"/>
              <a:ext cx="2294999" cy="307776"/>
            </a:xfrm>
            <a:prstGeom prst="rect">
              <a:avLst/>
            </a:prstGeom>
            <a:noFill/>
          </p:spPr>
          <p:txBody>
            <a:bodyPr wrap="square" rtlCol="0">
              <a:spAutoFit/>
            </a:bodyPr>
            <a:lstStyle/>
            <a:p>
              <a:pPr algn="just"/>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sp>
        <p:nvSpPr>
          <p:cNvPr id="112" name="文本框 111"/>
          <p:cNvSpPr txBox="1"/>
          <p:nvPr/>
        </p:nvSpPr>
        <p:spPr>
          <a:xfrm>
            <a:off x="294186" y="222340"/>
            <a:ext cx="1965026" cy="346249"/>
          </a:xfrm>
          <a:prstGeom prst="rect">
            <a:avLst/>
          </a:prstGeom>
          <a:noFill/>
        </p:spPr>
        <p:txBody>
          <a:bodyPr wrap="square" lIns="68580" tIns="34290" rIns="68580" bIns="34290" rtlCol="0">
            <a:spAutoFit/>
          </a:bodyPr>
          <a:lstStyle/>
          <a:p>
            <a:r>
              <a:rPr lang="zh-CN" altLang="en-US" dirty="0">
                <a:solidFill>
                  <a:schemeClr val="bg1"/>
                </a:solidFill>
                <a:latin typeface="迷你简汉真广标" panose="02010609000101010101" pitchFamily="49" charset="-122"/>
                <a:ea typeface="迷你简汉真广标" panose="02010609000101010101" pitchFamily="49" charset="-122"/>
              </a:rPr>
              <a:t>目录</a:t>
            </a:r>
          </a:p>
        </p:txBody>
      </p:sp>
      <p:sp>
        <p:nvSpPr>
          <p:cNvPr id="113" name="文本框 9"/>
          <p:cNvSpPr txBox="1"/>
          <p:nvPr/>
        </p:nvSpPr>
        <p:spPr>
          <a:xfrm>
            <a:off x="3724510" y="3454984"/>
            <a:ext cx="1167799" cy="153888"/>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000" dirty="0" smtClean="0">
                <a:latin typeface="微软雅黑" panose="020B0503020204020204" pitchFamily="34" charset="-122"/>
                <a:ea typeface="微软雅黑" panose="020B0503020204020204" pitchFamily="34" charset="-122"/>
              </a:rPr>
              <a:t>公司简介</a:t>
            </a:r>
            <a:endParaRPr lang="zh-CN" altLang="en-US" sz="1000" dirty="0">
              <a:latin typeface="微软雅黑" panose="020B0503020204020204" pitchFamily="34" charset="-122"/>
              <a:ea typeface="微软雅黑" panose="020B0503020204020204" pitchFamily="34" charset="-122"/>
            </a:endParaRPr>
          </a:p>
        </p:txBody>
      </p:sp>
      <p:sp>
        <p:nvSpPr>
          <p:cNvPr id="114" name="文本框 9"/>
          <p:cNvSpPr txBox="1"/>
          <p:nvPr/>
        </p:nvSpPr>
        <p:spPr>
          <a:xfrm>
            <a:off x="3724509" y="3679249"/>
            <a:ext cx="1167799" cy="153888"/>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000" dirty="0" smtClean="0">
                <a:latin typeface="微软雅黑" panose="020B0503020204020204" pitchFamily="34" charset="-122"/>
                <a:ea typeface="微软雅黑" panose="020B0503020204020204" pitchFamily="34" charset="-122"/>
              </a:rPr>
              <a:t>团队介绍</a:t>
            </a:r>
            <a:endParaRPr lang="zh-CN" altLang="en-US" sz="1000" dirty="0">
              <a:latin typeface="微软雅黑" panose="020B0503020204020204" pitchFamily="34" charset="-122"/>
              <a:ea typeface="微软雅黑" panose="020B0503020204020204" pitchFamily="34" charset="-122"/>
            </a:endParaRPr>
          </a:p>
        </p:txBody>
      </p:sp>
      <p:sp>
        <p:nvSpPr>
          <p:cNvPr id="115" name="文本框 9"/>
          <p:cNvSpPr txBox="1"/>
          <p:nvPr/>
        </p:nvSpPr>
        <p:spPr>
          <a:xfrm>
            <a:off x="3724510" y="3903514"/>
            <a:ext cx="1167799" cy="153888"/>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000" dirty="0" smtClean="0">
                <a:latin typeface="微软雅黑" panose="020B0503020204020204" pitchFamily="34" charset="-122"/>
                <a:ea typeface="微软雅黑" panose="020B0503020204020204" pitchFamily="34" charset="-122"/>
              </a:rPr>
              <a:t>核心成员介绍</a:t>
            </a:r>
            <a:endParaRPr lang="zh-CN" altLang="en-US" sz="1000" dirty="0">
              <a:latin typeface="微软雅黑" panose="020B0503020204020204" pitchFamily="34" charset="-122"/>
              <a:ea typeface="微软雅黑" panose="020B0503020204020204" pitchFamily="34" charset="-122"/>
            </a:endParaRPr>
          </a:p>
        </p:txBody>
      </p:sp>
      <p:sp>
        <p:nvSpPr>
          <p:cNvPr id="119" name="文本框 9"/>
          <p:cNvSpPr txBox="1"/>
          <p:nvPr/>
        </p:nvSpPr>
        <p:spPr>
          <a:xfrm>
            <a:off x="3724509" y="4127780"/>
            <a:ext cx="1167799" cy="153888"/>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000" dirty="0" smtClean="0">
                <a:latin typeface="微软雅黑" panose="020B0503020204020204" pitchFamily="34" charset="-122"/>
                <a:ea typeface="微软雅黑" panose="020B0503020204020204" pitchFamily="34" charset="-122"/>
              </a:rPr>
              <a:t>组织结构</a:t>
            </a:r>
            <a:endParaRPr lang="zh-CN" altLang="en-US" sz="1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28"/>
                                        </p:tgtEl>
                                        <p:attrNameLst>
                                          <p:attrName>style.visibility</p:attrName>
                                        </p:attrNameLst>
                                      </p:cBhvr>
                                      <p:to>
                                        <p:strVal val="visible"/>
                                      </p:to>
                                    </p:set>
                                    <p:animEffect transition="in" filter="fade">
                                      <p:cBhvr>
                                        <p:cTn id="12" dur="1000"/>
                                        <p:tgtEl>
                                          <p:spTgt spid="128"/>
                                        </p:tgtEl>
                                      </p:cBhvr>
                                    </p:animEffect>
                                    <p:anim calcmode="lin" valueType="num">
                                      <p:cBhvr>
                                        <p:cTn id="13" dur="1000" fill="hold"/>
                                        <p:tgtEl>
                                          <p:spTgt spid="128"/>
                                        </p:tgtEl>
                                        <p:attrNameLst>
                                          <p:attrName>ppt_x</p:attrName>
                                        </p:attrNameLst>
                                      </p:cBhvr>
                                      <p:tavLst>
                                        <p:tav tm="0">
                                          <p:val>
                                            <p:strVal val="#ppt_x"/>
                                          </p:val>
                                        </p:tav>
                                        <p:tav tm="100000">
                                          <p:val>
                                            <p:strVal val="#ppt_x"/>
                                          </p:val>
                                        </p:tav>
                                      </p:tavLst>
                                    </p:anim>
                                    <p:anim calcmode="lin" valueType="num">
                                      <p:cBhvr>
                                        <p:cTn id="14" dur="1000" fill="hold"/>
                                        <p:tgtEl>
                                          <p:spTgt spid="128"/>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113"/>
                                        </p:tgtEl>
                                        <p:attrNameLst>
                                          <p:attrName>style.visibility</p:attrName>
                                        </p:attrNameLst>
                                      </p:cBhvr>
                                      <p:to>
                                        <p:strVal val="visible"/>
                                      </p:to>
                                    </p:set>
                                    <p:anim calcmode="lin" valueType="num">
                                      <p:cBhvr additive="base">
                                        <p:cTn id="18" dur="500" fill="hold"/>
                                        <p:tgtEl>
                                          <p:spTgt spid="113"/>
                                        </p:tgtEl>
                                        <p:attrNameLst>
                                          <p:attrName>ppt_x</p:attrName>
                                        </p:attrNameLst>
                                      </p:cBhvr>
                                      <p:tavLst>
                                        <p:tav tm="0">
                                          <p:val>
                                            <p:strVal val="#ppt_x"/>
                                          </p:val>
                                        </p:tav>
                                        <p:tav tm="100000">
                                          <p:val>
                                            <p:strVal val="#ppt_x"/>
                                          </p:val>
                                        </p:tav>
                                      </p:tavLst>
                                    </p:anim>
                                    <p:anim calcmode="lin" valueType="num">
                                      <p:cBhvr additive="base">
                                        <p:cTn id="19" dur="500" fill="hold"/>
                                        <p:tgtEl>
                                          <p:spTgt spid="11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200"/>
                                  </p:stCondLst>
                                  <p:childTnLst>
                                    <p:set>
                                      <p:cBhvr>
                                        <p:cTn id="21" dur="1" fill="hold">
                                          <p:stCondLst>
                                            <p:cond delay="0"/>
                                          </p:stCondLst>
                                        </p:cTn>
                                        <p:tgtEl>
                                          <p:spTgt spid="114"/>
                                        </p:tgtEl>
                                        <p:attrNameLst>
                                          <p:attrName>style.visibility</p:attrName>
                                        </p:attrNameLst>
                                      </p:cBhvr>
                                      <p:to>
                                        <p:strVal val="visible"/>
                                      </p:to>
                                    </p:set>
                                    <p:anim calcmode="lin" valueType="num">
                                      <p:cBhvr additive="base">
                                        <p:cTn id="22" dur="500" fill="hold"/>
                                        <p:tgtEl>
                                          <p:spTgt spid="114"/>
                                        </p:tgtEl>
                                        <p:attrNameLst>
                                          <p:attrName>ppt_x</p:attrName>
                                        </p:attrNameLst>
                                      </p:cBhvr>
                                      <p:tavLst>
                                        <p:tav tm="0">
                                          <p:val>
                                            <p:strVal val="#ppt_x"/>
                                          </p:val>
                                        </p:tav>
                                        <p:tav tm="100000">
                                          <p:val>
                                            <p:strVal val="#ppt_x"/>
                                          </p:val>
                                        </p:tav>
                                      </p:tavLst>
                                    </p:anim>
                                    <p:anim calcmode="lin" valueType="num">
                                      <p:cBhvr additive="base">
                                        <p:cTn id="23" dur="500" fill="hold"/>
                                        <p:tgtEl>
                                          <p:spTgt spid="11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400"/>
                                  </p:stCondLst>
                                  <p:childTnLst>
                                    <p:set>
                                      <p:cBhvr>
                                        <p:cTn id="25" dur="1" fill="hold">
                                          <p:stCondLst>
                                            <p:cond delay="0"/>
                                          </p:stCondLst>
                                        </p:cTn>
                                        <p:tgtEl>
                                          <p:spTgt spid="115"/>
                                        </p:tgtEl>
                                        <p:attrNameLst>
                                          <p:attrName>style.visibility</p:attrName>
                                        </p:attrNameLst>
                                      </p:cBhvr>
                                      <p:to>
                                        <p:strVal val="visible"/>
                                      </p:to>
                                    </p:set>
                                    <p:anim calcmode="lin" valueType="num">
                                      <p:cBhvr additive="base">
                                        <p:cTn id="26" dur="500" fill="hold"/>
                                        <p:tgtEl>
                                          <p:spTgt spid="115"/>
                                        </p:tgtEl>
                                        <p:attrNameLst>
                                          <p:attrName>ppt_x</p:attrName>
                                        </p:attrNameLst>
                                      </p:cBhvr>
                                      <p:tavLst>
                                        <p:tav tm="0">
                                          <p:val>
                                            <p:strVal val="#ppt_x"/>
                                          </p:val>
                                        </p:tav>
                                        <p:tav tm="100000">
                                          <p:val>
                                            <p:strVal val="#ppt_x"/>
                                          </p:val>
                                        </p:tav>
                                      </p:tavLst>
                                    </p:anim>
                                    <p:anim calcmode="lin" valueType="num">
                                      <p:cBhvr additive="base">
                                        <p:cTn id="27" dur="500" fill="hold"/>
                                        <p:tgtEl>
                                          <p:spTgt spid="11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600"/>
                                  </p:stCondLst>
                                  <p:childTnLst>
                                    <p:set>
                                      <p:cBhvr>
                                        <p:cTn id="29" dur="1" fill="hold">
                                          <p:stCondLst>
                                            <p:cond delay="0"/>
                                          </p:stCondLst>
                                        </p:cTn>
                                        <p:tgtEl>
                                          <p:spTgt spid="119"/>
                                        </p:tgtEl>
                                        <p:attrNameLst>
                                          <p:attrName>style.visibility</p:attrName>
                                        </p:attrNameLst>
                                      </p:cBhvr>
                                      <p:to>
                                        <p:strVal val="visible"/>
                                      </p:to>
                                    </p:set>
                                    <p:anim calcmode="lin" valueType="num">
                                      <p:cBhvr additive="base">
                                        <p:cTn id="30" dur="500" fill="hold"/>
                                        <p:tgtEl>
                                          <p:spTgt spid="119"/>
                                        </p:tgtEl>
                                        <p:attrNameLst>
                                          <p:attrName>ppt_x</p:attrName>
                                        </p:attrNameLst>
                                      </p:cBhvr>
                                      <p:tavLst>
                                        <p:tav tm="0">
                                          <p:val>
                                            <p:strVal val="#ppt_x"/>
                                          </p:val>
                                        </p:tav>
                                        <p:tav tm="100000">
                                          <p:val>
                                            <p:strVal val="#ppt_x"/>
                                          </p:val>
                                        </p:tav>
                                      </p:tavLst>
                                    </p:anim>
                                    <p:anim calcmode="lin" valueType="num">
                                      <p:cBhvr additive="base">
                                        <p:cTn id="31"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4" grpId="0"/>
      <p:bldP spid="115" grpId="0"/>
      <p:bldP spid="1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rot="2700000" flipH="1">
            <a:off x="5009031" y="2453750"/>
            <a:ext cx="1599708" cy="1686650"/>
            <a:chOff x="661303" y="454074"/>
            <a:chExt cx="2476499" cy="2479675"/>
          </a:xfrm>
          <a:effectLst>
            <a:outerShdw blurRad="50800" dist="38100" dir="5400000" algn="t" rotWithShape="0">
              <a:prstClr val="black">
                <a:alpha val="40000"/>
              </a:prstClr>
            </a:outerShdw>
          </a:effectLst>
        </p:grpSpPr>
        <p:sp>
          <p:nvSpPr>
            <p:cNvPr id="17" name="Freeform 67"/>
            <p:cNvSpPr/>
            <p:nvPr/>
          </p:nvSpPr>
          <p:spPr bwMode="auto">
            <a:xfrm>
              <a:off x="661303" y="454074"/>
              <a:ext cx="2476499" cy="2479675"/>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adFill>
              <a:gsLst>
                <a:gs pos="69000">
                  <a:srgbClr val="CCCCCC"/>
                </a:gs>
                <a:gs pos="49000">
                  <a:schemeClr val="bg1"/>
                </a:gs>
                <a:gs pos="33000">
                  <a:schemeClr val="bg1">
                    <a:lumMod val="85000"/>
                  </a:schemeClr>
                </a:gs>
                <a:gs pos="16000">
                  <a:schemeClr val="bg1"/>
                </a:gs>
                <a:gs pos="91000">
                  <a:schemeClr val="bg1"/>
                </a:gs>
              </a:gsLst>
              <a:lin ang="2700000" scaled="1"/>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18" name="Freeform 72"/>
            <p:cNvSpPr/>
            <p:nvPr/>
          </p:nvSpPr>
          <p:spPr bwMode="auto">
            <a:xfrm>
              <a:off x="742770" y="536624"/>
              <a:ext cx="2362200" cy="2365374"/>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solidFill>
              <a:srgbClr val="6A3779"/>
            </a:solidFill>
            <a:ln w="25400">
              <a:gradFill flip="none" rotWithShape="1">
                <a:gsLst>
                  <a:gs pos="0">
                    <a:schemeClr val="bg1">
                      <a:lumMod val="65000"/>
                    </a:schemeClr>
                  </a:gs>
                  <a:gs pos="100000">
                    <a:schemeClr val="bg1"/>
                  </a:gs>
                </a:gsLst>
                <a:lin ang="8100000" scaled="0"/>
                <a:tileRect/>
              </a:gradFill>
              <a:round/>
            </a:ln>
            <a:effectLst>
              <a:innerShdw blurRad="101600" dist="50800" dir="189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grpSp>
        <p:nvGrpSpPr>
          <p:cNvPr id="27" name="组合 26"/>
          <p:cNvGrpSpPr/>
          <p:nvPr/>
        </p:nvGrpSpPr>
        <p:grpSpPr>
          <a:xfrm>
            <a:off x="6165228" y="2442022"/>
            <a:ext cx="541209" cy="540506"/>
            <a:chOff x="2097688" y="3956966"/>
            <a:chExt cx="2446337" cy="2443163"/>
          </a:xfrm>
        </p:grpSpPr>
        <p:sp>
          <p:nvSpPr>
            <p:cNvPr id="28"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29" name="Oval 62"/>
            <p:cNvSpPr>
              <a:spLocks noChangeArrowheads="1"/>
            </p:cNvSpPr>
            <p:nvPr/>
          </p:nvSpPr>
          <p:spPr bwMode="auto">
            <a:xfrm>
              <a:off x="2184213" y="4033557"/>
              <a:ext cx="2284413" cy="2284413"/>
            </a:xfrm>
            <a:prstGeom prst="ellipse">
              <a:avLst/>
            </a:prstGeom>
            <a:solidFill>
              <a:srgbClr val="E9786A"/>
            </a:solidFill>
            <a:ln w="31750">
              <a:gradFill flip="none" rotWithShape="1">
                <a:gsLst>
                  <a:gs pos="0">
                    <a:schemeClr val="bg1">
                      <a:lumMod val="75000"/>
                    </a:schemeClr>
                  </a:gs>
                  <a:gs pos="100000">
                    <a:schemeClr val="bg1"/>
                  </a:gs>
                </a:gsLst>
                <a:lin ang="2700000" scaled="1"/>
                <a:tileRect/>
              </a:gradFill>
            </a:ln>
            <a:effectLst>
              <a:innerShdw blurRad="114300" dist="63500" dir="135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grpSp>
        <p:nvGrpSpPr>
          <p:cNvPr id="13" name="组合 12"/>
          <p:cNvGrpSpPr/>
          <p:nvPr/>
        </p:nvGrpSpPr>
        <p:grpSpPr>
          <a:xfrm rot="13500000" flipH="1">
            <a:off x="2606021" y="1370984"/>
            <a:ext cx="2232415" cy="2232844"/>
            <a:chOff x="661303" y="454074"/>
            <a:chExt cx="2476499" cy="2479675"/>
          </a:xfrm>
          <a:effectLst>
            <a:outerShdw blurRad="50800" dist="38100" dir="5400000" algn="t" rotWithShape="0">
              <a:prstClr val="black">
                <a:alpha val="40000"/>
              </a:prstClr>
            </a:outerShdw>
          </a:effectLst>
        </p:grpSpPr>
        <p:sp>
          <p:nvSpPr>
            <p:cNvPr id="14" name="Freeform 67"/>
            <p:cNvSpPr/>
            <p:nvPr/>
          </p:nvSpPr>
          <p:spPr bwMode="auto">
            <a:xfrm>
              <a:off x="661303" y="454074"/>
              <a:ext cx="2476499" cy="2479675"/>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adFill>
              <a:gsLst>
                <a:gs pos="69000">
                  <a:srgbClr val="CCCCCC"/>
                </a:gs>
                <a:gs pos="49000">
                  <a:schemeClr val="bg1"/>
                </a:gs>
                <a:gs pos="33000">
                  <a:schemeClr val="bg1">
                    <a:lumMod val="85000"/>
                  </a:schemeClr>
                </a:gs>
                <a:gs pos="16000">
                  <a:schemeClr val="bg1"/>
                </a:gs>
                <a:gs pos="91000">
                  <a:schemeClr val="bg1"/>
                </a:gs>
              </a:gsLst>
              <a:lin ang="2700000" scaled="1"/>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15" name="Freeform 72"/>
            <p:cNvSpPr/>
            <p:nvPr/>
          </p:nvSpPr>
          <p:spPr bwMode="auto">
            <a:xfrm>
              <a:off x="701766" y="495574"/>
              <a:ext cx="2362200" cy="2365374"/>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solidFill>
              <a:srgbClr val="1FABC4"/>
            </a:solidFill>
            <a:ln w="25400">
              <a:gradFill flip="none" rotWithShape="1">
                <a:gsLst>
                  <a:gs pos="0">
                    <a:schemeClr val="bg1">
                      <a:lumMod val="65000"/>
                    </a:schemeClr>
                  </a:gs>
                  <a:gs pos="100000">
                    <a:schemeClr val="bg1"/>
                  </a:gs>
                </a:gsLst>
                <a:lin ang="8100000" scaled="0"/>
                <a:tileRect/>
              </a:gradFill>
              <a:round/>
            </a:ln>
            <a:effectLst>
              <a:innerShdw blurRad="101600" dist="50800" dir="189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grpSp>
        <p:nvGrpSpPr>
          <p:cNvPr id="20" name="组合 19"/>
          <p:cNvGrpSpPr/>
          <p:nvPr/>
        </p:nvGrpSpPr>
        <p:grpSpPr>
          <a:xfrm>
            <a:off x="2680342" y="1460043"/>
            <a:ext cx="658489" cy="657634"/>
            <a:chOff x="2097688" y="3956966"/>
            <a:chExt cx="2446337" cy="2443163"/>
          </a:xfrm>
        </p:grpSpPr>
        <p:sp>
          <p:nvSpPr>
            <p:cNvPr id="21"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22" name="Oval 62"/>
            <p:cNvSpPr>
              <a:spLocks noChangeArrowheads="1"/>
            </p:cNvSpPr>
            <p:nvPr/>
          </p:nvSpPr>
          <p:spPr bwMode="auto">
            <a:xfrm>
              <a:off x="2184213" y="4033557"/>
              <a:ext cx="2284413" cy="2284413"/>
            </a:xfrm>
            <a:prstGeom prst="ellipse">
              <a:avLst/>
            </a:prstGeom>
            <a:solidFill>
              <a:srgbClr val="6A3779"/>
            </a:solidFill>
            <a:ln w="31750">
              <a:gradFill flip="none" rotWithShape="1">
                <a:gsLst>
                  <a:gs pos="0">
                    <a:schemeClr val="bg1">
                      <a:lumMod val="75000"/>
                    </a:schemeClr>
                  </a:gs>
                  <a:gs pos="100000">
                    <a:schemeClr val="bg1"/>
                  </a:gs>
                </a:gsLst>
                <a:lin ang="2700000" scaled="1"/>
                <a:tileRect/>
              </a:gradFill>
            </a:ln>
            <a:effectLst>
              <a:innerShdw blurRad="114300" dist="63500" dir="135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2" name="标题 1"/>
          <p:cNvSpPr>
            <a:spLocks noGrp="1"/>
          </p:cNvSpPr>
          <p:nvPr>
            <p:ph type="title"/>
          </p:nvPr>
        </p:nvSpPr>
        <p:spPr/>
        <p:txBody>
          <a:bodyPr/>
          <a:lstStyle/>
          <a:p>
            <a:endParaRPr lang="zh-CN" altLang="en-US"/>
          </a:p>
        </p:txBody>
      </p:sp>
      <p:sp>
        <p:nvSpPr>
          <p:cNvPr id="5" name="TextBox 4"/>
          <p:cNvSpPr txBox="1"/>
          <p:nvPr/>
        </p:nvSpPr>
        <p:spPr>
          <a:xfrm>
            <a:off x="911921" y="1947133"/>
            <a:ext cx="1440160" cy="1384995"/>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200" dirty="0">
                <a:solidFill>
                  <a:schemeClr val="tx1"/>
                </a:solidFill>
              </a:rPr>
              <a:t>点击输入简要文字内容，文字内容需概括精炼，不用多余的文字修饰，言简意赅的说明分项内容</a:t>
            </a:r>
            <a:r>
              <a:rPr lang="zh-CN" altLang="en-US" sz="1200" dirty="0" smtClean="0">
                <a:solidFill>
                  <a:schemeClr val="tx1"/>
                </a:solidFill>
              </a:rPr>
              <a:t>。</a:t>
            </a:r>
            <a:endParaRPr lang="en-US" altLang="zh-CN" sz="1200" dirty="0">
              <a:solidFill>
                <a:schemeClr val="tx1"/>
              </a:solidFill>
            </a:endParaRPr>
          </a:p>
        </p:txBody>
      </p:sp>
      <p:sp>
        <p:nvSpPr>
          <p:cNvPr id="6" name="TextBox 5"/>
          <p:cNvSpPr txBox="1"/>
          <p:nvPr/>
        </p:nvSpPr>
        <p:spPr>
          <a:xfrm>
            <a:off x="6888585" y="2861888"/>
            <a:ext cx="1429544" cy="1107996"/>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200" dirty="0">
                <a:solidFill>
                  <a:schemeClr val="tx1"/>
                </a:solidFill>
              </a:rPr>
              <a:t>点击输入简要文字内容，文字内容需概括精炼，不用多余的文字</a:t>
            </a:r>
            <a:r>
              <a:rPr lang="zh-CN" altLang="en-US" sz="1200" dirty="0" smtClean="0">
                <a:solidFill>
                  <a:schemeClr val="tx1"/>
                </a:solidFill>
              </a:rPr>
              <a:t>修饰。</a:t>
            </a:r>
            <a:endParaRPr lang="en-US" altLang="zh-CN" sz="1200" dirty="0">
              <a:solidFill>
                <a:schemeClr val="tx1"/>
              </a:solidFill>
            </a:endParaRPr>
          </a:p>
        </p:txBody>
      </p:sp>
      <p:sp>
        <p:nvSpPr>
          <p:cNvPr id="7" name="TextBox 6"/>
          <p:cNvSpPr txBox="1"/>
          <p:nvPr/>
        </p:nvSpPr>
        <p:spPr>
          <a:xfrm>
            <a:off x="3297619" y="1871107"/>
            <a:ext cx="917239" cy="400110"/>
          </a:xfrm>
          <a:prstGeom prst="rect">
            <a:avLst/>
          </a:prstGeom>
          <a:noFill/>
        </p:spPr>
        <p:txBody>
          <a:bodyPr wrap="none">
            <a:spAutoFit/>
          </a:bodyPr>
          <a:lstStyle/>
          <a:p>
            <a:pPr algn="ctr" fontAlgn="auto">
              <a:spcBef>
                <a:spcPts val="0"/>
              </a:spcBef>
              <a:spcAft>
                <a:spcPts val="0"/>
              </a:spcAft>
              <a:defRPr/>
            </a:pPr>
            <a:r>
              <a:rPr lang="en-US" altLang="zh-CN" sz="2000" b="1" dirty="0" smtClean="0">
                <a:solidFill>
                  <a:schemeClr val="bg1"/>
                </a:solidFill>
                <a:latin typeface="微软雅黑" panose="020B0503020204020204" pitchFamily="34" charset="-122"/>
                <a:ea typeface="微软雅黑" panose="020B0503020204020204" pitchFamily="34" charset="-122"/>
              </a:rPr>
              <a:t>800</a:t>
            </a:r>
            <a:r>
              <a:rPr lang="zh-CN" altLang="en-US" sz="2000" b="1" dirty="0" smtClean="0">
                <a:solidFill>
                  <a:schemeClr val="bg1"/>
                </a:solidFill>
                <a:latin typeface="微软雅黑" panose="020B0503020204020204" pitchFamily="34" charset="-122"/>
                <a:ea typeface="微软雅黑" panose="020B0503020204020204" pitchFamily="34" charset="-122"/>
              </a:rPr>
              <a:t>万</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3000153" y="2435344"/>
            <a:ext cx="1641990" cy="525016"/>
          </a:xfrm>
          <a:prstGeom prst="rect">
            <a:avLst/>
          </a:prstGeom>
          <a:noFill/>
        </p:spPr>
        <p:txBody>
          <a:bodyPr wrap="square" lIns="0" tIns="0" rIns="0" bIns="0" rtlCol="0">
            <a:spAutoFit/>
          </a:bodyPr>
          <a:lstStyle/>
          <a:p>
            <a:pPr algn="just">
              <a:lnSpc>
                <a:spcPts val="1400"/>
              </a:lnSpc>
            </a:pPr>
            <a:r>
              <a:rPr lang="zh-CN" altLang="en-US" sz="1000" dirty="0">
                <a:solidFill>
                  <a:schemeClr val="bg1"/>
                </a:solidFill>
                <a:latin typeface="微软雅黑" panose="020B0503020204020204" pitchFamily="34" charset="-122"/>
                <a:ea typeface="微软雅黑" panose="020B0503020204020204" pitchFamily="34" charset="-122"/>
              </a:rPr>
              <a:t>点击输入简要文字内容，文字内容需概括精炼，不用多余的文字</a:t>
            </a:r>
            <a:r>
              <a:rPr lang="zh-CN" altLang="en-US" sz="1000" dirty="0" smtClean="0">
                <a:solidFill>
                  <a:schemeClr val="bg1"/>
                </a:solidFill>
                <a:latin typeface="微软雅黑" panose="020B0503020204020204" pitchFamily="34" charset="-122"/>
                <a:ea typeface="微软雅黑" panose="020B0503020204020204" pitchFamily="34" charset="-122"/>
              </a:rPr>
              <a:t>修饰</a:t>
            </a:r>
            <a:r>
              <a:rPr lang="en-US" altLang="zh-CN" sz="1000" dirty="0" smtClean="0">
                <a:solidFill>
                  <a:schemeClr val="bg1"/>
                </a:solidFill>
                <a:latin typeface="微软雅黑 Light" pitchFamily="34" charset="-122"/>
                <a:ea typeface="微软雅黑 Light" pitchFamily="34" charset="-122"/>
              </a:rPr>
              <a:t>……</a:t>
            </a:r>
          </a:p>
        </p:txBody>
      </p:sp>
      <p:sp>
        <p:nvSpPr>
          <p:cNvPr id="9" name="TextBox 8"/>
          <p:cNvSpPr txBox="1"/>
          <p:nvPr/>
        </p:nvSpPr>
        <p:spPr>
          <a:xfrm>
            <a:off x="5398950" y="2808992"/>
            <a:ext cx="769763" cy="338554"/>
          </a:xfrm>
          <a:prstGeom prst="rect">
            <a:avLst/>
          </a:prstGeom>
          <a:noFill/>
        </p:spPr>
        <p:txBody>
          <a:bodyPr wrap="none">
            <a:spAutoFit/>
          </a:bodyPr>
          <a:lstStyle/>
          <a:p>
            <a:pPr algn="ctr" fontAlgn="auto">
              <a:spcBef>
                <a:spcPts val="0"/>
              </a:spcBef>
              <a:spcAft>
                <a:spcPts val="0"/>
              </a:spcAft>
              <a:defRPr/>
            </a:pPr>
            <a:r>
              <a:rPr lang="en-US" altLang="zh-CN" sz="1600" b="1" dirty="0" smtClean="0">
                <a:solidFill>
                  <a:schemeClr val="bg1"/>
                </a:solidFill>
                <a:latin typeface="微软雅黑" panose="020B0503020204020204" pitchFamily="34" charset="-122"/>
                <a:ea typeface="微软雅黑" panose="020B0503020204020204" pitchFamily="34" charset="-122"/>
              </a:rPr>
              <a:t>400</a:t>
            </a:r>
            <a:r>
              <a:rPr lang="zh-CN" altLang="en-US" sz="1600" b="1" dirty="0" smtClean="0">
                <a:solidFill>
                  <a:schemeClr val="bg1"/>
                </a:solidFill>
                <a:latin typeface="微软雅黑" panose="020B0503020204020204" pitchFamily="34" charset="-122"/>
                <a:ea typeface="微软雅黑" panose="020B0503020204020204" pitchFamily="34" charset="-122"/>
              </a:rPr>
              <a:t>万</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5243769" y="3219760"/>
            <a:ext cx="1212767" cy="461665"/>
          </a:xfrm>
          <a:prstGeom prst="rect">
            <a:avLst/>
          </a:prstGeom>
          <a:noFill/>
        </p:spPr>
        <p:txBody>
          <a:bodyPr wrap="square" lIns="0" tIns="0" rIns="0" bIns="0" rtlCol="0">
            <a:spAutoFit/>
          </a:bodyPr>
          <a:lstStyle>
            <a:defPPr>
              <a:defRPr lang="zh-CN"/>
            </a:defPPr>
            <a:lvl1pPr algn="just">
              <a:lnSpc>
                <a:spcPct val="150000"/>
              </a:lnSpc>
              <a:defRPr sz="1000">
                <a:solidFill>
                  <a:schemeClr val="bg1"/>
                </a:solidFill>
                <a:latin typeface="微软雅黑" panose="020B0503020204020204" pitchFamily="34" charset="-122"/>
                <a:ea typeface="微软雅黑" panose="020B0503020204020204" pitchFamily="34" charset="-122"/>
              </a:defRPr>
            </a:lvl1pPr>
          </a:lstStyle>
          <a:p>
            <a:pPr>
              <a:lnSpc>
                <a:spcPct val="100000"/>
              </a:lnSpc>
            </a:pPr>
            <a:r>
              <a:rPr lang="zh-CN" altLang="en-US" dirty="0"/>
              <a:t>点击输入简要文字内容，文字内容需概括精炼</a:t>
            </a:r>
            <a:r>
              <a:rPr lang="en-US" altLang="zh-CN" dirty="0"/>
              <a:t>……</a:t>
            </a:r>
          </a:p>
        </p:txBody>
      </p:sp>
      <p:sp>
        <p:nvSpPr>
          <p:cNvPr id="11" name="椭圆 10"/>
          <p:cNvSpPr/>
          <p:nvPr/>
        </p:nvSpPr>
        <p:spPr>
          <a:xfrm>
            <a:off x="2721555" y="1500828"/>
            <a:ext cx="576064" cy="5760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200" dirty="0" smtClean="0">
                <a:latin typeface="微软雅黑" panose="020B0503020204020204" pitchFamily="34" charset="-122"/>
                <a:ea typeface="微软雅黑" panose="020B0503020204020204" pitchFamily="34" charset="-122"/>
              </a:rPr>
              <a:t>所需资金</a:t>
            </a:r>
            <a:endParaRPr lang="zh-CN" altLang="en-US" sz="1200" dirty="0">
              <a:latin typeface="微软雅黑" panose="020B0503020204020204" pitchFamily="34" charset="-122"/>
              <a:ea typeface="微软雅黑" panose="020B0503020204020204" pitchFamily="34" charset="-122"/>
            </a:endParaRPr>
          </a:p>
        </p:txBody>
      </p:sp>
      <p:sp>
        <p:nvSpPr>
          <p:cNvPr id="12" name="椭圆 11"/>
          <p:cNvSpPr/>
          <p:nvPr/>
        </p:nvSpPr>
        <p:spPr>
          <a:xfrm>
            <a:off x="6203166" y="2487672"/>
            <a:ext cx="465334" cy="4653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00" dirty="0" smtClean="0">
                <a:latin typeface="微软雅黑" panose="020B0503020204020204" pitchFamily="34" charset="-122"/>
                <a:ea typeface="微软雅黑" panose="020B0503020204020204" pitchFamily="34" charset="-122"/>
              </a:rPr>
              <a:t>已有资金</a:t>
            </a:r>
            <a:endParaRPr lang="zh-CN" altLang="en-US" sz="1000" dirty="0">
              <a:latin typeface="微软雅黑" panose="020B0503020204020204" pitchFamily="34" charset="-122"/>
              <a:ea typeface="微软雅黑" panose="020B0503020204020204" pitchFamily="34" charset="-122"/>
            </a:endParaRPr>
          </a:p>
        </p:txBody>
      </p:sp>
      <p:pic>
        <p:nvPicPr>
          <p:cNvPr id="23" name="图片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9872" y="918339"/>
            <a:ext cx="5219293" cy="9524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1500"/>
                            </p:stCondLst>
                            <p:childTnLst>
                              <p:par>
                                <p:cTn id="25" presetID="53" presetClass="entr" presetSubtype="16"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par>
                          <p:cTn id="39" fill="hold">
                            <p:stCondLst>
                              <p:cond delay="2500"/>
                            </p:stCondLst>
                            <p:childTnLst>
                              <p:par>
                                <p:cTn id="40" presetID="53" presetClass="entr" presetSubtype="16"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par>
                          <p:cTn id="45" fill="hold">
                            <p:stCondLst>
                              <p:cond delay="3000"/>
                            </p:stCondLst>
                            <p:childTnLst>
                              <p:par>
                                <p:cTn id="46" presetID="53" presetClass="entr" presetSubtype="16"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par>
                          <p:cTn id="51" fill="hold">
                            <p:stCondLst>
                              <p:cond delay="3500"/>
                            </p:stCondLst>
                            <p:childTnLst>
                              <p:par>
                                <p:cTn id="52" presetID="22" presetClass="entr" presetSubtype="1" fill="hold" grpId="0" nodeType="after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up)">
                                      <p:cBhvr>
                                        <p:cTn id="54" dur="500"/>
                                        <p:tgtEl>
                                          <p:spTgt spid="5"/>
                                        </p:tgtEl>
                                      </p:cBhvr>
                                    </p:animEffect>
                                  </p:childTnLst>
                                </p:cTn>
                              </p:par>
                            </p:childTnLst>
                          </p:cTn>
                        </p:par>
                        <p:par>
                          <p:cTn id="55" fill="hold">
                            <p:stCondLst>
                              <p:cond delay="4000"/>
                            </p:stCondLst>
                            <p:childTnLst>
                              <p:par>
                                <p:cTn id="56" presetID="22" presetClass="entr" presetSubtype="1" fill="hold" grpId="0"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up)">
                                      <p:cBhvr>
                                        <p:cTn id="5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组合 126"/>
          <p:cNvGrpSpPr/>
          <p:nvPr/>
        </p:nvGrpSpPr>
        <p:grpSpPr>
          <a:xfrm flipH="1">
            <a:off x="5129672" y="499275"/>
            <a:ext cx="1186056" cy="1187577"/>
            <a:chOff x="661303" y="454074"/>
            <a:chExt cx="2476499" cy="2479675"/>
          </a:xfrm>
          <a:effectLst>
            <a:outerShdw blurRad="50800" dist="38100" dir="2700000" algn="tl" rotWithShape="0">
              <a:prstClr val="black">
                <a:alpha val="40000"/>
              </a:prstClr>
            </a:outerShdw>
          </a:effectLst>
        </p:grpSpPr>
        <p:sp>
          <p:nvSpPr>
            <p:cNvPr id="128" name="Freeform 67"/>
            <p:cNvSpPr/>
            <p:nvPr/>
          </p:nvSpPr>
          <p:spPr bwMode="auto">
            <a:xfrm>
              <a:off x="661303" y="454074"/>
              <a:ext cx="2476499" cy="2479675"/>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adFill>
              <a:gsLst>
                <a:gs pos="69000">
                  <a:srgbClr val="CCCCCC"/>
                </a:gs>
                <a:gs pos="49000">
                  <a:schemeClr val="bg1"/>
                </a:gs>
                <a:gs pos="33000">
                  <a:schemeClr val="bg1">
                    <a:lumMod val="85000"/>
                  </a:schemeClr>
                </a:gs>
                <a:gs pos="16000">
                  <a:schemeClr val="bg1"/>
                </a:gs>
                <a:gs pos="91000">
                  <a:schemeClr val="bg1"/>
                </a:gs>
              </a:gsLst>
              <a:lin ang="2700000" scaled="1"/>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129" name="Freeform 72"/>
            <p:cNvSpPr/>
            <p:nvPr/>
          </p:nvSpPr>
          <p:spPr bwMode="auto">
            <a:xfrm>
              <a:off x="742770" y="536624"/>
              <a:ext cx="2362200" cy="2365374"/>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solidFill>
              <a:srgbClr val="01ACBE"/>
            </a:solidFill>
            <a:ln w="25400">
              <a:gradFill flip="none" rotWithShape="1">
                <a:gsLst>
                  <a:gs pos="0">
                    <a:schemeClr val="bg1">
                      <a:lumMod val="65000"/>
                    </a:schemeClr>
                  </a:gs>
                  <a:gs pos="100000">
                    <a:schemeClr val="bg1"/>
                  </a:gs>
                </a:gsLst>
                <a:lin ang="8100000" scaled="0"/>
                <a:tileRect/>
              </a:gradFill>
              <a:round/>
            </a:ln>
            <a:effectLst>
              <a:innerShdw blurRad="101600" dist="50800" dir="189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grpSp>
        <p:nvGrpSpPr>
          <p:cNvPr id="3127" name="组合 3126"/>
          <p:cNvGrpSpPr/>
          <p:nvPr/>
        </p:nvGrpSpPr>
        <p:grpSpPr>
          <a:xfrm>
            <a:off x="2643012" y="1166209"/>
            <a:ext cx="1186056" cy="1187577"/>
            <a:chOff x="661303" y="454074"/>
            <a:chExt cx="2476499" cy="2479675"/>
          </a:xfrm>
          <a:effectLst>
            <a:outerShdw blurRad="50800" dist="38100" dir="5400000" algn="t" rotWithShape="0">
              <a:prstClr val="black">
                <a:alpha val="40000"/>
              </a:prstClr>
            </a:outerShdw>
          </a:effectLst>
        </p:grpSpPr>
        <p:sp>
          <p:nvSpPr>
            <p:cNvPr id="3122" name="Freeform 67"/>
            <p:cNvSpPr/>
            <p:nvPr/>
          </p:nvSpPr>
          <p:spPr bwMode="auto">
            <a:xfrm>
              <a:off x="661303" y="454074"/>
              <a:ext cx="2476499" cy="2479675"/>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adFill>
              <a:gsLst>
                <a:gs pos="69000">
                  <a:srgbClr val="CCCCCC"/>
                </a:gs>
                <a:gs pos="49000">
                  <a:schemeClr val="bg1"/>
                </a:gs>
                <a:gs pos="33000">
                  <a:schemeClr val="bg1">
                    <a:lumMod val="85000"/>
                  </a:schemeClr>
                </a:gs>
                <a:gs pos="16000">
                  <a:schemeClr val="bg1"/>
                </a:gs>
                <a:gs pos="91000">
                  <a:schemeClr val="bg1"/>
                </a:gs>
              </a:gsLst>
              <a:lin ang="2700000" scaled="1"/>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3126" name="Freeform 72"/>
            <p:cNvSpPr/>
            <p:nvPr/>
          </p:nvSpPr>
          <p:spPr bwMode="auto">
            <a:xfrm>
              <a:off x="742770" y="536624"/>
              <a:ext cx="2362200" cy="2365374"/>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solidFill>
              <a:srgbClr val="FFB850"/>
            </a:solidFill>
            <a:ln w="25400">
              <a:gradFill flip="none" rotWithShape="1">
                <a:gsLst>
                  <a:gs pos="0">
                    <a:schemeClr val="bg1">
                      <a:lumMod val="65000"/>
                    </a:schemeClr>
                  </a:gs>
                  <a:gs pos="100000">
                    <a:schemeClr val="bg1"/>
                  </a:gs>
                </a:gsLst>
                <a:lin ang="2700000" scaled="1"/>
                <a:tileRect/>
              </a:gradFill>
              <a:round/>
            </a:ln>
            <a:effectLst>
              <a:innerShdw blurRad="114300" dist="50800" dir="135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93" name="Freeform 48"/>
          <p:cNvSpPr>
            <a:spLocks noEditPoints="1"/>
          </p:cNvSpPr>
          <p:nvPr/>
        </p:nvSpPr>
        <p:spPr bwMode="auto">
          <a:xfrm>
            <a:off x="4429718" y="1288844"/>
            <a:ext cx="564137" cy="613557"/>
          </a:xfrm>
          <a:custGeom>
            <a:avLst/>
            <a:gdLst>
              <a:gd name="T0" fmla="*/ 189 w 311"/>
              <a:gd name="T1" fmla="*/ 220 h 339"/>
              <a:gd name="T2" fmla="*/ 209 w 311"/>
              <a:gd name="T3" fmla="*/ 163 h 339"/>
              <a:gd name="T4" fmla="*/ 221 w 311"/>
              <a:gd name="T5" fmla="*/ 120 h 339"/>
              <a:gd name="T6" fmla="*/ 221 w 311"/>
              <a:gd name="T7" fmla="*/ 120 h 339"/>
              <a:gd name="T8" fmla="*/ 222 w 311"/>
              <a:gd name="T9" fmla="*/ 116 h 339"/>
              <a:gd name="T10" fmla="*/ 222 w 311"/>
              <a:gd name="T11" fmla="*/ 112 h 339"/>
              <a:gd name="T12" fmla="*/ 223 w 311"/>
              <a:gd name="T13" fmla="*/ 109 h 339"/>
              <a:gd name="T14" fmla="*/ 223 w 311"/>
              <a:gd name="T15" fmla="*/ 105 h 339"/>
              <a:gd name="T16" fmla="*/ 223 w 311"/>
              <a:gd name="T17" fmla="*/ 102 h 339"/>
              <a:gd name="T18" fmla="*/ 224 w 311"/>
              <a:gd name="T19" fmla="*/ 98 h 339"/>
              <a:gd name="T20" fmla="*/ 224 w 311"/>
              <a:gd name="T21" fmla="*/ 95 h 339"/>
              <a:gd name="T22" fmla="*/ 224 w 311"/>
              <a:gd name="T23" fmla="*/ 92 h 339"/>
              <a:gd name="T24" fmla="*/ 223 w 311"/>
              <a:gd name="T25" fmla="*/ 89 h 339"/>
              <a:gd name="T26" fmla="*/ 223 w 311"/>
              <a:gd name="T27" fmla="*/ 87 h 339"/>
              <a:gd name="T28" fmla="*/ 223 w 311"/>
              <a:gd name="T29" fmla="*/ 85 h 339"/>
              <a:gd name="T30" fmla="*/ 223 w 311"/>
              <a:gd name="T31" fmla="*/ 83 h 339"/>
              <a:gd name="T32" fmla="*/ 223 w 311"/>
              <a:gd name="T33" fmla="*/ 82 h 339"/>
              <a:gd name="T34" fmla="*/ 223 w 311"/>
              <a:gd name="T35" fmla="*/ 81 h 339"/>
              <a:gd name="T36" fmla="*/ 223 w 311"/>
              <a:gd name="T37" fmla="*/ 81 h 339"/>
              <a:gd name="T38" fmla="*/ 108 w 311"/>
              <a:gd name="T39" fmla="*/ 36 h 339"/>
              <a:gd name="T40" fmla="*/ 78 w 311"/>
              <a:gd name="T41" fmla="*/ 55 h 339"/>
              <a:gd name="T42" fmla="*/ 77 w 311"/>
              <a:gd name="T43" fmla="*/ 59 h 339"/>
              <a:gd name="T44" fmla="*/ 76 w 311"/>
              <a:gd name="T45" fmla="*/ 64 h 339"/>
              <a:gd name="T46" fmla="*/ 76 w 311"/>
              <a:gd name="T47" fmla="*/ 69 h 339"/>
              <a:gd name="T48" fmla="*/ 75 w 311"/>
              <a:gd name="T49" fmla="*/ 74 h 339"/>
              <a:gd name="T50" fmla="*/ 75 w 311"/>
              <a:gd name="T51" fmla="*/ 78 h 339"/>
              <a:gd name="T52" fmla="*/ 76 w 311"/>
              <a:gd name="T53" fmla="*/ 83 h 339"/>
              <a:gd name="T54" fmla="*/ 76 w 311"/>
              <a:gd name="T55" fmla="*/ 87 h 339"/>
              <a:gd name="T56" fmla="*/ 77 w 311"/>
              <a:gd name="T57" fmla="*/ 92 h 339"/>
              <a:gd name="T58" fmla="*/ 77 w 311"/>
              <a:gd name="T59" fmla="*/ 96 h 339"/>
              <a:gd name="T60" fmla="*/ 78 w 311"/>
              <a:gd name="T61" fmla="*/ 100 h 339"/>
              <a:gd name="T62" fmla="*/ 79 w 311"/>
              <a:gd name="T63" fmla="*/ 104 h 339"/>
              <a:gd name="T64" fmla="*/ 80 w 311"/>
              <a:gd name="T65" fmla="*/ 106 h 339"/>
              <a:gd name="T66" fmla="*/ 84 w 311"/>
              <a:gd name="T67" fmla="*/ 119 h 339"/>
              <a:gd name="T68" fmla="*/ 92 w 311"/>
              <a:gd name="T69" fmla="*/ 161 h 339"/>
              <a:gd name="T70" fmla="*/ 104 w 311"/>
              <a:gd name="T71" fmla="*/ 238 h 339"/>
              <a:gd name="T72" fmla="*/ 0 w 311"/>
              <a:gd name="T73" fmla="*/ 339 h 339"/>
              <a:gd name="T74" fmla="*/ 148 w 311"/>
              <a:gd name="T75" fmla="*/ 271 h 339"/>
              <a:gd name="T76" fmla="*/ 146 w 311"/>
              <a:gd name="T77" fmla="*/ 249 h 339"/>
              <a:gd name="T78" fmla="*/ 175 w 311"/>
              <a:gd name="T79" fmla="*/ 258 h 339"/>
              <a:gd name="T80" fmla="*/ 174 w 311"/>
              <a:gd name="T81" fmla="*/ 339 h 339"/>
              <a:gd name="T82" fmla="*/ 216 w 311"/>
              <a:gd name="T83" fmla="*/ 244 h 339"/>
              <a:gd name="T84" fmla="*/ 81 w 311"/>
              <a:gd name="T85" fmla="*/ 139 h 339"/>
              <a:gd name="T86" fmla="*/ 93 w 311"/>
              <a:gd name="T87" fmla="*/ 136 h 339"/>
              <a:gd name="T88" fmla="*/ 105 w 311"/>
              <a:gd name="T89" fmla="*/ 72 h 339"/>
              <a:gd name="T90" fmla="*/ 211 w 311"/>
              <a:gd name="T91" fmla="*/ 131 h 339"/>
              <a:gd name="T92" fmla="*/ 222 w 311"/>
              <a:gd name="T93" fmla="*/ 130 h 339"/>
              <a:gd name="T94" fmla="*/ 183 w 311"/>
              <a:gd name="T95" fmla="*/ 201 h 339"/>
              <a:gd name="T96" fmla="*/ 96 w 311"/>
              <a:gd name="T97" fmla="*/ 158 h 339"/>
              <a:gd name="T98" fmla="*/ 166 w 311"/>
              <a:gd name="T99" fmla="*/ 245 h 339"/>
              <a:gd name="T100" fmla="*/ 117 w 311"/>
              <a:gd name="T101" fmla="*/ 225 h 339"/>
              <a:gd name="T102" fmla="*/ 152 w 311"/>
              <a:gd name="T103" fmla="*/ 220 h 339"/>
              <a:gd name="T104" fmla="*/ 185 w 311"/>
              <a:gd name="T105" fmla="*/ 22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1" h="339">
                <a:moveTo>
                  <a:pt x="216" y="244"/>
                </a:moveTo>
                <a:cubicBezTo>
                  <a:pt x="194" y="236"/>
                  <a:pt x="189" y="220"/>
                  <a:pt x="189" y="220"/>
                </a:cubicBezTo>
                <a:cubicBezTo>
                  <a:pt x="189" y="202"/>
                  <a:pt x="189" y="202"/>
                  <a:pt x="189" y="202"/>
                </a:cubicBezTo>
                <a:cubicBezTo>
                  <a:pt x="205" y="182"/>
                  <a:pt x="209" y="163"/>
                  <a:pt x="209" y="163"/>
                </a:cubicBezTo>
                <a:cubicBezTo>
                  <a:pt x="212" y="160"/>
                  <a:pt x="218" y="154"/>
                  <a:pt x="218" y="154"/>
                </a:cubicBezTo>
                <a:cubicBezTo>
                  <a:pt x="229" y="137"/>
                  <a:pt x="225" y="116"/>
                  <a:pt x="221" y="120"/>
                </a:cubicBezTo>
                <a:cubicBezTo>
                  <a:pt x="221" y="120"/>
                  <a:pt x="221" y="121"/>
                  <a:pt x="220" y="122"/>
                </a:cubicBezTo>
                <a:cubicBezTo>
                  <a:pt x="220" y="121"/>
                  <a:pt x="221" y="121"/>
                  <a:pt x="221" y="120"/>
                </a:cubicBezTo>
                <a:cubicBezTo>
                  <a:pt x="221" y="120"/>
                  <a:pt x="221" y="119"/>
                  <a:pt x="221" y="119"/>
                </a:cubicBezTo>
                <a:cubicBezTo>
                  <a:pt x="221" y="118"/>
                  <a:pt x="221" y="117"/>
                  <a:pt x="222" y="116"/>
                </a:cubicBezTo>
                <a:cubicBezTo>
                  <a:pt x="222" y="116"/>
                  <a:pt x="222" y="116"/>
                  <a:pt x="222" y="115"/>
                </a:cubicBezTo>
                <a:cubicBezTo>
                  <a:pt x="222" y="114"/>
                  <a:pt x="222" y="113"/>
                  <a:pt x="222" y="112"/>
                </a:cubicBezTo>
                <a:cubicBezTo>
                  <a:pt x="222" y="112"/>
                  <a:pt x="222" y="112"/>
                  <a:pt x="222" y="111"/>
                </a:cubicBezTo>
                <a:cubicBezTo>
                  <a:pt x="223" y="110"/>
                  <a:pt x="223" y="110"/>
                  <a:pt x="223" y="109"/>
                </a:cubicBezTo>
                <a:cubicBezTo>
                  <a:pt x="223" y="108"/>
                  <a:pt x="223" y="108"/>
                  <a:pt x="223" y="108"/>
                </a:cubicBezTo>
                <a:cubicBezTo>
                  <a:pt x="223" y="107"/>
                  <a:pt x="223" y="106"/>
                  <a:pt x="223" y="105"/>
                </a:cubicBezTo>
                <a:cubicBezTo>
                  <a:pt x="223" y="105"/>
                  <a:pt x="223" y="105"/>
                  <a:pt x="223" y="104"/>
                </a:cubicBezTo>
                <a:cubicBezTo>
                  <a:pt x="223" y="103"/>
                  <a:pt x="223" y="103"/>
                  <a:pt x="223" y="102"/>
                </a:cubicBezTo>
                <a:cubicBezTo>
                  <a:pt x="223" y="101"/>
                  <a:pt x="223" y="101"/>
                  <a:pt x="224" y="101"/>
                </a:cubicBezTo>
                <a:cubicBezTo>
                  <a:pt x="224" y="100"/>
                  <a:pt x="224" y="99"/>
                  <a:pt x="224" y="98"/>
                </a:cubicBezTo>
                <a:cubicBezTo>
                  <a:pt x="224" y="98"/>
                  <a:pt x="224" y="98"/>
                  <a:pt x="224" y="98"/>
                </a:cubicBezTo>
                <a:cubicBezTo>
                  <a:pt x="224" y="97"/>
                  <a:pt x="224" y="96"/>
                  <a:pt x="224" y="95"/>
                </a:cubicBezTo>
                <a:cubicBezTo>
                  <a:pt x="224" y="95"/>
                  <a:pt x="224" y="95"/>
                  <a:pt x="224" y="94"/>
                </a:cubicBezTo>
                <a:cubicBezTo>
                  <a:pt x="224" y="94"/>
                  <a:pt x="224" y="93"/>
                  <a:pt x="224" y="92"/>
                </a:cubicBezTo>
                <a:cubicBezTo>
                  <a:pt x="224" y="92"/>
                  <a:pt x="224" y="92"/>
                  <a:pt x="224" y="91"/>
                </a:cubicBezTo>
                <a:cubicBezTo>
                  <a:pt x="224" y="91"/>
                  <a:pt x="224" y="90"/>
                  <a:pt x="223" y="89"/>
                </a:cubicBezTo>
                <a:cubicBezTo>
                  <a:pt x="223" y="89"/>
                  <a:pt x="223" y="89"/>
                  <a:pt x="223" y="89"/>
                </a:cubicBezTo>
                <a:cubicBezTo>
                  <a:pt x="223" y="88"/>
                  <a:pt x="223" y="88"/>
                  <a:pt x="223" y="87"/>
                </a:cubicBezTo>
                <a:cubicBezTo>
                  <a:pt x="223" y="87"/>
                  <a:pt x="223" y="87"/>
                  <a:pt x="223" y="87"/>
                </a:cubicBezTo>
                <a:cubicBezTo>
                  <a:pt x="223" y="86"/>
                  <a:pt x="223" y="86"/>
                  <a:pt x="223" y="85"/>
                </a:cubicBezTo>
                <a:cubicBezTo>
                  <a:pt x="223" y="85"/>
                  <a:pt x="223" y="85"/>
                  <a:pt x="223" y="85"/>
                </a:cubicBezTo>
                <a:cubicBezTo>
                  <a:pt x="223" y="84"/>
                  <a:pt x="223" y="84"/>
                  <a:pt x="223" y="83"/>
                </a:cubicBezTo>
                <a:cubicBezTo>
                  <a:pt x="223" y="83"/>
                  <a:pt x="223" y="83"/>
                  <a:pt x="223" y="83"/>
                </a:cubicBezTo>
                <a:cubicBezTo>
                  <a:pt x="223" y="83"/>
                  <a:pt x="223" y="82"/>
                  <a:pt x="223" y="82"/>
                </a:cubicBezTo>
                <a:cubicBezTo>
                  <a:pt x="223" y="82"/>
                  <a:pt x="223" y="82"/>
                  <a:pt x="223" y="82"/>
                </a:cubicBezTo>
                <a:cubicBezTo>
                  <a:pt x="223" y="82"/>
                  <a:pt x="223" y="81"/>
                  <a:pt x="223" y="81"/>
                </a:cubicBezTo>
                <a:cubicBezTo>
                  <a:pt x="223" y="81"/>
                  <a:pt x="223" y="81"/>
                  <a:pt x="223" y="81"/>
                </a:cubicBezTo>
                <a:cubicBezTo>
                  <a:pt x="223" y="81"/>
                  <a:pt x="223" y="81"/>
                  <a:pt x="223" y="81"/>
                </a:cubicBezTo>
                <a:cubicBezTo>
                  <a:pt x="221" y="33"/>
                  <a:pt x="182" y="21"/>
                  <a:pt x="182" y="21"/>
                </a:cubicBezTo>
                <a:cubicBezTo>
                  <a:pt x="134" y="0"/>
                  <a:pt x="108" y="36"/>
                  <a:pt x="108" y="36"/>
                </a:cubicBezTo>
                <a:cubicBezTo>
                  <a:pt x="89" y="27"/>
                  <a:pt x="79" y="51"/>
                  <a:pt x="79" y="51"/>
                </a:cubicBezTo>
                <a:cubicBezTo>
                  <a:pt x="79" y="52"/>
                  <a:pt x="78" y="54"/>
                  <a:pt x="78" y="55"/>
                </a:cubicBezTo>
                <a:cubicBezTo>
                  <a:pt x="78" y="55"/>
                  <a:pt x="78" y="56"/>
                  <a:pt x="78" y="56"/>
                </a:cubicBezTo>
                <a:cubicBezTo>
                  <a:pt x="78" y="57"/>
                  <a:pt x="77" y="58"/>
                  <a:pt x="77" y="59"/>
                </a:cubicBezTo>
                <a:cubicBezTo>
                  <a:pt x="77" y="60"/>
                  <a:pt x="77" y="60"/>
                  <a:pt x="77" y="61"/>
                </a:cubicBezTo>
                <a:cubicBezTo>
                  <a:pt x="77" y="62"/>
                  <a:pt x="76" y="63"/>
                  <a:pt x="76" y="64"/>
                </a:cubicBezTo>
                <a:cubicBezTo>
                  <a:pt x="76" y="65"/>
                  <a:pt x="76" y="65"/>
                  <a:pt x="76" y="65"/>
                </a:cubicBezTo>
                <a:cubicBezTo>
                  <a:pt x="76" y="66"/>
                  <a:pt x="76" y="68"/>
                  <a:pt x="76" y="69"/>
                </a:cubicBezTo>
                <a:cubicBezTo>
                  <a:pt x="76" y="70"/>
                  <a:pt x="76" y="70"/>
                  <a:pt x="76" y="71"/>
                </a:cubicBezTo>
                <a:cubicBezTo>
                  <a:pt x="76" y="72"/>
                  <a:pt x="75" y="73"/>
                  <a:pt x="75" y="74"/>
                </a:cubicBezTo>
                <a:cubicBezTo>
                  <a:pt x="75" y="74"/>
                  <a:pt x="75" y="75"/>
                  <a:pt x="75" y="75"/>
                </a:cubicBezTo>
                <a:cubicBezTo>
                  <a:pt x="75" y="76"/>
                  <a:pt x="75" y="77"/>
                  <a:pt x="75" y="78"/>
                </a:cubicBezTo>
                <a:cubicBezTo>
                  <a:pt x="75" y="79"/>
                  <a:pt x="75" y="79"/>
                  <a:pt x="75" y="79"/>
                </a:cubicBezTo>
                <a:cubicBezTo>
                  <a:pt x="75" y="81"/>
                  <a:pt x="76" y="82"/>
                  <a:pt x="76" y="83"/>
                </a:cubicBezTo>
                <a:cubicBezTo>
                  <a:pt x="76" y="84"/>
                  <a:pt x="76" y="84"/>
                  <a:pt x="76" y="84"/>
                </a:cubicBezTo>
                <a:cubicBezTo>
                  <a:pt x="76" y="85"/>
                  <a:pt x="76" y="86"/>
                  <a:pt x="76" y="87"/>
                </a:cubicBezTo>
                <a:cubicBezTo>
                  <a:pt x="76" y="88"/>
                  <a:pt x="76" y="88"/>
                  <a:pt x="76" y="89"/>
                </a:cubicBezTo>
                <a:cubicBezTo>
                  <a:pt x="76" y="90"/>
                  <a:pt x="76" y="91"/>
                  <a:pt x="77" y="92"/>
                </a:cubicBezTo>
                <a:cubicBezTo>
                  <a:pt x="77" y="92"/>
                  <a:pt x="77" y="92"/>
                  <a:pt x="77" y="93"/>
                </a:cubicBezTo>
                <a:cubicBezTo>
                  <a:pt x="77" y="94"/>
                  <a:pt x="77" y="95"/>
                  <a:pt x="77" y="96"/>
                </a:cubicBezTo>
                <a:cubicBezTo>
                  <a:pt x="77" y="97"/>
                  <a:pt x="77" y="97"/>
                  <a:pt x="77" y="97"/>
                </a:cubicBezTo>
                <a:cubicBezTo>
                  <a:pt x="78" y="98"/>
                  <a:pt x="78" y="99"/>
                  <a:pt x="78" y="100"/>
                </a:cubicBezTo>
                <a:cubicBezTo>
                  <a:pt x="78" y="101"/>
                  <a:pt x="78" y="101"/>
                  <a:pt x="78" y="101"/>
                </a:cubicBezTo>
                <a:cubicBezTo>
                  <a:pt x="79" y="102"/>
                  <a:pt x="79" y="103"/>
                  <a:pt x="79" y="104"/>
                </a:cubicBezTo>
                <a:cubicBezTo>
                  <a:pt x="79" y="104"/>
                  <a:pt x="79" y="105"/>
                  <a:pt x="79" y="105"/>
                </a:cubicBezTo>
                <a:cubicBezTo>
                  <a:pt x="79" y="105"/>
                  <a:pt x="80" y="105"/>
                  <a:pt x="80" y="106"/>
                </a:cubicBezTo>
                <a:cubicBezTo>
                  <a:pt x="80" y="106"/>
                  <a:pt x="80" y="106"/>
                  <a:pt x="80" y="106"/>
                </a:cubicBezTo>
                <a:cubicBezTo>
                  <a:pt x="81" y="111"/>
                  <a:pt x="83" y="115"/>
                  <a:pt x="84" y="119"/>
                </a:cubicBezTo>
                <a:cubicBezTo>
                  <a:pt x="77" y="115"/>
                  <a:pt x="76" y="123"/>
                  <a:pt x="76" y="123"/>
                </a:cubicBezTo>
                <a:cubicBezTo>
                  <a:pt x="76" y="152"/>
                  <a:pt x="92" y="161"/>
                  <a:pt x="92" y="161"/>
                </a:cubicBezTo>
                <a:cubicBezTo>
                  <a:pt x="95" y="180"/>
                  <a:pt x="114" y="200"/>
                  <a:pt x="114" y="200"/>
                </a:cubicBezTo>
                <a:cubicBezTo>
                  <a:pt x="121" y="227"/>
                  <a:pt x="104" y="238"/>
                  <a:pt x="104" y="238"/>
                </a:cubicBezTo>
                <a:cubicBezTo>
                  <a:pt x="75" y="249"/>
                  <a:pt x="75" y="249"/>
                  <a:pt x="75" y="249"/>
                </a:cubicBezTo>
                <a:cubicBezTo>
                  <a:pt x="0" y="273"/>
                  <a:pt x="0" y="339"/>
                  <a:pt x="0" y="339"/>
                </a:cubicBezTo>
                <a:cubicBezTo>
                  <a:pt x="137" y="339"/>
                  <a:pt x="137" y="339"/>
                  <a:pt x="137" y="339"/>
                </a:cubicBezTo>
                <a:cubicBezTo>
                  <a:pt x="148" y="271"/>
                  <a:pt x="148" y="271"/>
                  <a:pt x="148" y="271"/>
                </a:cubicBezTo>
                <a:cubicBezTo>
                  <a:pt x="136" y="258"/>
                  <a:pt x="136" y="258"/>
                  <a:pt x="136" y="258"/>
                </a:cubicBezTo>
                <a:cubicBezTo>
                  <a:pt x="146" y="249"/>
                  <a:pt x="146" y="249"/>
                  <a:pt x="146" y="249"/>
                </a:cubicBezTo>
                <a:cubicBezTo>
                  <a:pt x="166" y="249"/>
                  <a:pt x="166" y="249"/>
                  <a:pt x="166" y="249"/>
                </a:cubicBezTo>
                <a:cubicBezTo>
                  <a:pt x="175" y="258"/>
                  <a:pt x="175" y="258"/>
                  <a:pt x="175" y="258"/>
                </a:cubicBezTo>
                <a:cubicBezTo>
                  <a:pt x="164" y="271"/>
                  <a:pt x="164" y="271"/>
                  <a:pt x="164" y="271"/>
                </a:cubicBezTo>
                <a:cubicBezTo>
                  <a:pt x="174" y="339"/>
                  <a:pt x="174" y="339"/>
                  <a:pt x="174" y="339"/>
                </a:cubicBezTo>
                <a:cubicBezTo>
                  <a:pt x="311" y="339"/>
                  <a:pt x="311" y="339"/>
                  <a:pt x="311" y="339"/>
                </a:cubicBezTo>
                <a:cubicBezTo>
                  <a:pt x="307" y="274"/>
                  <a:pt x="238" y="252"/>
                  <a:pt x="216" y="244"/>
                </a:cubicBezTo>
                <a:close/>
                <a:moveTo>
                  <a:pt x="96" y="158"/>
                </a:moveTo>
                <a:cubicBezTo>
                  <a:pt x="94" y="157"/>
                  <a:pt x="86" y="153"/>
                  <a:pt x="81" y="139"/>
                </a:cubicBezTo>
                <a:cubicBezTo>
                  <a:pt x="81" y="139"/>
                  <a:pt x="77" y="124"/>
                  <a:pt x="81" y="123"/>
                </a:cubicBezTo>
                <a:cubicBezTo>
                  <a:pt x="81" y="123"/>
                  <a:pt x="86" y="119"/>
                  <a:pt x="93" y="136"/>
                </a:cubicBezTo>
                <a:cubicBezTo>
                  <a:pt x="94" y="139"/>
                  <a:pt x="96" y="142"/>
                  <a:pt x="97" y="143"/>
                </a:cubicBezTo>
                <a:cubicBezTo>
                  <a:pt x="97" y="143"/>
                  <a:pt x="82" y="98"/>
                  <a:pt x="105" y="72"/>
                </a:cubicBezTo>
                <a:cubicBezTo>
                  <a:pt x="105" y="72"/>
                  <a:pt x="155" y="137"/>
                  <a:pt x="211" y="104"/>
                </a:cubicBezTo>
                <a:cubicBezTo>
                  <a:pt x="211" y="131"/>
                  <a:pt x="211" y="131"/>
                  <a:pt x="211" y="131"/>
                </a:cubicBezTo>
                <a:cubicBezTo>
                  <a:pt x="211" y="138"/>
                  <a:pt x="211" y="143"/>
                  <a:pt x="215" y="136"/>
                </a:cubicBezTo>
                <a:cubicBezTo>
                  <a:pt x="222" y="120"/>
                  <a:pt x="222" y="130"/>
                  <a:pt x="222" y="130"/>
                </a:cubicBezTo>
                <a:cubicBezTo>
                  <a:pt x="220" y="148"/>
                  <a:pt x="212" y="156"/>
                  <a:pt x="206" y="161"/>
                </a:cubicBezTo>
                <a:cubicBezTo>
                  <a:pt x="201" y="176"/>
                  <a:pt x="193" y="190"/>
                  <a:pt x="183" y="201"/>
                </a:cubicBezTo>
                <a:cubicBezTo>
                  <a:pt x="152" y="236"/>
                  <a:pt x="121" y="201"/>
                  <a:pt x="121" y="201"/>
                </a:cubicBezTo>
                <a:cubicBezTo>
                  <a:pt x="109" y="191"/>
                  <a:pt x="101" y="175"/>
                  <a:pt x="96" y="158"/>
                </a:cubicBezTo>
                <a:close/>
                <a:moveTo>
                  <a:pt x="185" y="222"/>
                </a:moveTo>
                <a:cubicBezTo>
                  <a:pt x="166" y="245"/>
                  <a:pt x="166" y="245"/>
                  <a:pt x="166" y="245"/>
                </a:cubicBezTo>
                <a:cubicBezTo>
                  <a:pt x="147" y="245"/>
                  <a:pt x="147" y="245"/>
                  <a:pt x="147" y="245"/>
                </a:cubicBezTo>
                <a:cubicBezTo>
                  <a:pt x="117" y="225"/>
                  <a:pt x="117" y="225"/>
                  <a:pt x="117" y="225"/>
                </a:cubicBezTo>
                <a:cubicBezTo>
                  <a:pt x="117" y="225"/>
                  <a:pt x="119" y="216"/>
                  <a:pt x="119" y="204"/>
                </a:cubicBezTo>
                <a:cubicBezTo>
                  <a:pt x="119" y="204"/>
                  <a:pt x="132" y="221"/>
                  <a:pt x="152" y="220"/>
                </a:cubicBezTo>
                <a:cubicBezTo>
                  <a:pt x="152" y="220"/>
                  <a:pt x="171" y="222"/>
                  <a:pt x="185" y="204"/>
                </a:cubicBezTo>
                <a:lnTo>
                  <a:pt x="185" y="222"/>
                </a:lnTo>
                <a:close/>
              </a:path>
            </a:pathLst>
          </a:custGeom>
          <a:solidFill>
            <a:srgbClr val="A7A9A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solidFill>
                <a:prstClr val="black"/>
              </a:solidFill>
            </a:endParaRPr>
          </a:p>
        </p:txBody>
      </p:sp>
      <p:grpSp>
        <p:nvGrpSpPr>
          <p:cNvPr id="86" name="组合 85"/>
          <p:cNvGrpSpPr/>
          <p:nvPr/>
        </p:nvGrpSpPr>
        <p:grpSpPr>
          <a:xfrm>
            <a:off x="3339012" y="1750665"/>
            <a:ext cx="2745547" cy="2845559"/>
            <a:chOff x="3302631" y="735900"/>
            <a:chExt cx="5732733" cy="5941558"/>
          </a:xfrm>
        </p:grpSpPr>
        <p:sp>
          <p:nvSpPr>
            <p:cNvPr id="89" name="弦形 88"/>
            <p:cNvSpPr/>
            <p:nvPr/>
          </p:nvSpPr>
          <p:spPr>
            <a:xfrm rot="2525344" flipH="1">
              <a:off x="4346167" y="3082038"/>
              <a:ext cx="3571369" cy="3595420"/>
            </a:xfrm>
            <a:prstGeom prst="chord">
              <a:avLst>
                <a:gd name="adj1" fmla="val 4679799"/>
                <a:gd name="adj2" fmla="val 11290326"/>
              </a:avLst>
            </a:prstGeom>
            <a:gradFill flip="none" rotWithShape="1">
              <a:gsLst>
                <a:gs pos="54000">
                  <a:schemeClr val="tx1">
                    <a:alpha val="10000"/>
                  </a:schemeClr>
                </a:gs>
                <a:gs pos="0">
                  <a:schemeClr val="tx1">
                    <a:alpha val="30000"/>
                  </a:schemeClr>
                </a:gs>
                <a:gs pos="100000">
                  <a:srgbClr val="E6E6E6">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8" name="弦形 87"/>
            <p:cNvSpPr/>
            <p:nvPr/>
          </p:nvSpPr>
          <p:spPr>
            <a:xfrm rot="16976604" flipH="1">
              <a:off x="5451969" y="1049274"/>
              <a:ext cx="3571368" cy="3595422"/>
            </a:xfrm>
            <a:prstGeom prst="chord">
              <a:avLst>
                <a:gd name="adj1" fmla="val 4679799"/>
                <a:gd name="adj2" fmla="val 11290326"/>
              </a:avLst>
            </a:prstGeom>
            <a:gradFill flip="none" rotWithShape="1">
              <a:gsLst>
                <a:gs pos="54000">
                  <a:schemeClr val="tx1">
                    <a:alpha val="10000"/>
                  </a:schemeClr>
                </a:gs>
                <a:gs pos="0">
                  <a:schemeClr val="tx1">
                    <a:alpha val="30000"/>
                  </a:schemeClr>
                </a:gs>
                <a:gs pos="100000">
                  <a:srgbClr val="E6E6E6">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7" name="弦形 86"/>
            <p:cNvSpPr/>
            <p:nvPr/>
          </p:nvSpPr>
          <p:spPr>
            <a:xfrm rot="4623396">
              <a:off x="3314658" y="1086712"/>
              <a:ext cx="3571368" cy="3595422"/>
            </a:xfrm>
            <a:prstGeom prst="chord">
              <a:avLst>
                <a:gd name="adj1" fmla="val 4679799"/>
                <a:gd name="adj2" fmla="val 11290326"/>
              </a:avLst>
            </a:prstGeom>
            <a:gradFill flip="none" rotWithShape="1">
              <a:gsLst>
                <a:gs pos="54000">
                  <a:schemeClr val="tx1">
                    <a:alpha val="10000"/>
                  </a:schemeClr>
                </a:gs>
                <a:gs pos="0">
                  <a:schemeClr val="tx1">
                    <a:alpha val="30000"/>
                  </a:schemeClr>
                </a:gs>
                <a:gs pos="100000">
                  <a:srgbClr val="E6E6E6">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6" name="组合 55"/>
            <p:cNvGrpSpPr/>
            <p:nvPr/>
          </p:nvGrpSpPr>
          <p:grpSpPr>
            <a:xfrm rot="7260000" flipH="1">
              <a:off x="5471649" y="4895959"/>
              <a:ext cx="1289050" cy="1952626"/>
              <a:chOff x="2820711" y="1379509"/>
              <a:chExt cx="1289047" cy="1952624"/>
            </a:xfrm>
          </p:grpSpPr>
          <p:sp>
            <p:nvSpPr>
              <p:cNvPr id="57" name="Freeform 34"/>
              <p:cNvSpPr/>
              <p:nvPr/>
            </p:nvSpPr>
            <p:spPr bwMode="auto">
              <a:xfrm>
                <a:off x="2820711" y="3117820"/>
                <a:ext cx="339726" cy="214313"/>
              </a:xfrm>
              <a:custGeom>
                <a:avLst/>
                <a:gdLst>
                  <a:gd name="T0" fmla="*/ 59 w 90"/>
                  <a:gd name="T1" fmla="*/ 57 h 57"/>
                  <a:gd name="T2" fmla="*/ 0 w 90"/>
                  <a:gd name="T3" fmla="*/ 8 h 57"/>
                  <a:gd name="T4" fmla="*/ 90 w 90"/>
                  <a:gd name="T5" fmla="*/ 3 h 57"/>
                  <a:gd name="T6" fmla="*/ 59 w 90"/>
                  <a:gd name="T7" fmla="*/ 57 h 57"/>
                </a:gdLst>
                <a:ahLst/>
                <a:cxnLst>
                  <a:cxn ang="0">
                    <a:pos x="T0" y="T1"/>
                  </a:cxn>
                  <a:cxn ang="0">
                    <a:pos x="T2" y="T3"/>
                  </a:cxn>
                  <a:cxn ang="0">
                    <a:pos x="T4" y="T5"/>
                  </a:cxn>
                  <a:cxn ang="0">
                    <a:pos x="T6" y="T7"/>
                  </a:cxn>
                </a:cxnLst>
                <a:rect l="0" t="0" r="r" b="b"/>
                <a:pathLst>
                  <a:path w="90" h="57">
                    <a:moveTo>
                      <a:pt x="59" y="57"/>
                    </a:moveTo>
                    <a:cubicBezTo>
                      <a:pt x="59" y="57"/>
                      <a:pt x="12" y="36"/>
                      <a:pt x="0" y="8"/>
                    </a:cubicBezTo>
                    <a:cubicBezTo>
                      <a:pt x="0" y="8"/>
                      <a:pt x="38" y="0"/>
                      <a:pt x="90" y="3"/>
                    </a:cubicBezTo>
                    <a:lnTo>
                      <a:pt x="59" y="57"/>
                    </a:lnTo>
                    <a:close/>
                  </a:path>
                </a:pathLst>
              </a:custGeom>
              <a:gradFill>
                <a:gsLst>
                  <a:gs pos="0">
                    <a:srgbClr val="CECECE"/>
                  </a:gs>
                  <a:gs pos="100000">
                    <a:schemeClr val="bg1">
                      <a:lumMod val="50000"/>
                    </a:schemeClr>
                  </a:gs>
                </a:gsLst>
                <a:lin ang="16800000" scaled="0"/>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58" name="Freeform 35"/>
              <p:cNvSpPr/>
              <p:nvPr/>
            </p:nvSpPr>
            <p:spPr bwMode="auto">
              <a:xfrm>
                <a:off x="3833533" y="1379509"/>
                <a:ext cx="276225" cy="320675"/>
              </a:xfrm>
              <a:custGeom>
                <a:avLst/>
                <a:gdLst>
                  <a:gd name="T0" fmla="*/ 72 w 73"/>
                  <a:gd name="T1" fmla="*/ 31 h 85"/>
                  <a:gd name="T2" fmla="*/ 0 w 73"/>
                  <a:gd name="T3" fmla="*/ 5 h 85"/>
                  <a:gd name="T4" fmla="*/ 41 w 73"/>
                  <a:gd name="T5" fmla="*/ 85 h 85"/>
                  <a:gd name="T6" fmla="*/ 72 w 73"/>
                  <a:gd name="T7" fmla="*/ 31 h 85"/>
                </a:gdLst>
                <a:ahLst/>
                <a:cxnLst>
                  <a:cxn ang="0">
                    <a:pos x="T0" y="T1"/>
                  </a:cxn>
                  <a:cxn ang="0">
                    <a:pos x="T2" y="T3"/>
                  </a:cxn>
                  <a:cxn ang="0">
                    <a:pos x="T4" y="T5"/>
                  </a:cxn>
                  <a:cxn ang="0">
                    <a:pos x="T6" y="T7"/>
                  </a:cxn>
                </a:cxnLst>
                <a:rect l="0" t="0" r="r" b="b"/>
                <a:pathLst>
                  <a:path w="73" h="85">
                    <a:moveTo>
                      <a:pt x="72" y="31"/>
                    </a:moveTo>
                    <a:cubicBezTo>
                      <a:pt x="73" y="31"/>
                      <a:pt x="31" y="0"/>
                      <a:pt x="0" y="5"/>
                    </a:cubicBezTo>
                    <a:cubicBezTo>
                      <a:pt x="0" y="5"/>
                      <a:pt x="12" y="41"/>
                      <a:pt x="41" y="85"/>
                    </a:cubicBezTo>
                    <a:lnTo>
                      <a:pt x="72" y="31"/>
                    </a:lnTo>
                    <a:close/>
                  </a:path>
                </a:pathLst>
              </a:custGeom>
              <a:gradFill>
                <a:gsLst>
                  <a:gs pos="0">
                    <a:srgbClr val="BDBDBD"/>
                  </a:gs>
                  <a:gs pos="100000">
                    <a:schemeClr val="bg1">
                      <a:lumMod val="50000"/>
                    </a:schemeClr>
                  </a:gs>
                </a:gsLst>
                <a:lin ang="7200000" scaled="0"/>
              </a:gra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53" name="组合 52"/>
            <p:cNvGrpSpPr/>
            <p:nvPr/>
          </p:nvGrpSpPr>
          <p:grpSpPr>
            <a:xfrm flipH="1">
              <a:off x="7509780" y="1389035"/>
              <a:ext cx="1289050" cy="1952625"/>
              <a:chOff x="2820711" y="1379509"/>
              <a:chExt cx="1289048" cy="1952624"/>
            </a:xfrm>
          </p:grpSpPr>
          <p:sp>
            <p:nvSpPr>
              <p:cNvPr id="54" name="Freeform 34"/>
              <p:cNvSpPr/>
              <p:nvPr/>
            </p:nvSpPr>
            <p:spPr bwMode="auto">
              <a:xfrm>
                <a:off x="2820711" y="3117820"/>
                <a:ext cx="339726" cy="214313"/>
              </a:xfrm>
              <a:custGeom>
                <a:avLst/>
                <a:gdLst>
                  <a:gd name="T0" fmla="*/ 59 w 90"/>
                  <a:gd name="T1" fmla="*/ 57 h 57"/>
                  <a:gd name="T2" fmla="*/ 0 w 90"/>
                  <a:gd name="T3" fmla="*/ 8 h 57"/>
                  <a:gd name="T4" fmla="*/ 90 w 90"/>
                  <a:gd name="T5" fmla="*/ 3 h 57"/>
                  <a:gd name="T6" fmla="*/ 59 w 90"/>
                  <a:gd name="T7" fmla="*/ 57 h 57"/>
                </a:gdLst>
                <a:ahLst/>
                <a:cxnLst>
                  <a:cxn ang="0">
                    <a:pos x="T0" y="T1"/>
                  </a:cxn>
                  <a:cxn ang="0">
                    <a:pos x="T2" y="T3"/>
                  </a:cxn>
                  <a:cxn ang="0">
                    <a:pos x="T4" y="T5"/>
                  </a:cxn>
                  <a:cxn ang="0">
                    <a:pos x="T6" y="T7"/>
                  </a:cxn>
                </a:cxnLst>
                <a:rect l="0" t="0" r="r" b="b"/>
                <a:pathLst>
                  <a:path w="90" h="57">
                    <a:moveTo>
                      <a:pt x="59" y="57"/>
                    </a:moveTo>
                    <a:cubicBezTo>
                      <a:pt x="59" y="57"/>
                      <a:pt x="12" y="36"/>
                      <a:pt x="0" y="8"/>
                    </a:cubicBezTo>
                    <a:cubicBezTo>
                      <a:pt x="0" y="8"/>
                      <a:pt x="38" y="0"/>
                      <a:pt x="90" y="3"/>
                    </a:cubicBezTo>
                    <a:lnTo>
                      <a:pt x="59" y="57"/>
                    </a:lnTo>
                    <a:close/>
                  </a:path>
                </a:pathLst>
              </a:custGeom>
              <a:gradFill>
                <a:gsLst>
                  <a:gs pos="0">
                    <a:srgbClr val="CECECE"/>
                  </a:gs>
                  <a:gs pos="100000">
                    <a:schemeClr val="bg1">
                      <a:lumMod val="50000"/>
                    </a:schemeClr>
                  </a:gs>
                </a:gsLst>
                <a:lin ang="16800000" scaled="0"/>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55" name="Freeform 35"/>
              <p:cNvSpPr/>
              <p:nvPr/>
            </p:nvSpPr>
            <p:spPr bwMode="auto">
              <a:xfrm>
                <a:off x="3833534" y="1379509"/>
                <a:ext cx="276225" cy="320675"/>
              </a:xfrm>
              <a:custGeom>
                <a:avLst/>
                <a:gdLst>
                  <a:gd name="T0" fmla="*/ 72 w 73"/>
                  <a:gd name="T1" fmla="*/ 31 h 85"/>
                  <a:gd name="T2" fmla="*/ 0 w 73"/>
                  <a:gd name="T3" fmla="*/ 5 h 85"/>
                  <a:gd name="T4" fmla="*/ 41 w 73"/>
                  <a:gd name="T5" fmla="*/ 85 h 85"/>
                  <a:gd name="T6" fmla="*/ 72 w 73"/>
                  <a:gd name="T7" fmla="*/ 31 h 85"/>
                </a:gdLst>
                <a:ahLst/>
                <a:cxnLst>
                  <a:cxn ang="0">
                    <a:pos x="T0" y="T1"/>
                  </a:cxn>
                  <a:cxn ang="0">
                    <a:pos x="T2" y="T3"/>
                  </a:cxn>
                  <a:cxn ang="0">
                    <a:pos x="T4" y="T5"/>
                  </a:cxn>
                  <a:cxn ang="0">
                    <a:pos x="T6" y="T7"/>
                  </a:cxn>
                </a:cxnLst>
                <a:rect l="0" t="0" r="r" b="b"/>
                <a:pathLst>
                  <a:path w="73" h="85">
                    <a:moveTo>
                      <a:pt x="72" y="31"/>
                    </a:moveTo>
                    <a:cubicBezTo>
                      <a:pt x="73" y="31"/>
                      <a:pt x="31" y="0"/>
                      <a:pt x="0" y="5"/>
                    </a:cubicBezTo>
                    <a:cubicBezTo>
                      <a:pt x="0" y="5"/>
                      <a:pt x="12" y="41"/>
                      <a:pt x="41" y="85"/>
                    </a:cubicBezTo>
                    <a:lnTo>
                      <a:pt x="72" y="31"/>
                    </a:lnTo>
                    <a:close/>
                  </a:path>
                </a:pathLst>
              </a:custGeom>
              <a:gradFill>
                <a:gsLst>
                  <a:gs pos="0">
                    <a:srgbClr val="BDBDBD"/>
                  </a:gs>
                  <a:gs pos="100000">
                    <a:schemeClr val="bg1">
                      <a:lumMod val="50000"/>
                    </a:schemeClr>
                  </a:gs>
                </a:gsLst>
                <a:lin ang="7200000" scaled="0"/>
              </a:gra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52" name="组合 51"/>
            <p:cNvGrpSpPr/>
            <p:nvPr/>
          </p:nvGrpSpPr>
          <p:grpSpPr>
            <a:xfrm>
              <a:off x="3478430" y="1379509"/>
              <a:ext cx="1289050" cy="1952625"/>
              <a:chOff x="2820711" y="1379509"/>
              <a:chExt cx="1289048" cy="1952624"/>
            </a:xfrm>
          </p:grpSpPr>
          <p:sp>
            <p:nvSpPr>
              <p:cNvPr id="50" name="Freeform 34"/>
              <p:cNvSpPr/>
              <p:nvPr/>
            </p:nvSpPr>
            <p:spPr bwMode="auto">
              <a:xfrm>
                <a:off x="2820711" y="3117820"/>
                <a:ext cx="339726" cy="214313"/>
              </a:xfrm>
              <a:custGeom>
                <a:avLst/>
                <a:gdLst>
                  <a:gd name="T0" fmla="*/ 59 w 90"/>
                  <a:gd name="T1" fmla="*/ 57 h 57"/>
                  <a:gd name="T2" fmla="*/ 0 w 90"/>
                  <a:gd name="T3" fmla="*/ 8 h 57"/>
                  <a:gd name="T4" fmla="*/ 90 w 90"/>
                  <a:gd name="T5" fmla="*/ 3 h 57"/>
                  <a:gd name="T6" fmla="*/ 59 w 90"/>
                  <a:gd name="T7" fmla="*/ 57 h 57"/>
                </a:gdLst>
                <a:ahLst/>
                <a:cxnLst>
                  <a:cxn ang="0">
                    <a:pos x="T0" y="T1"/>
                  </a:cxn>
                  <a:cxn ang="0">
                    <a:pos x="T2" y="T3"/>
                  </a:cxn>
                  <a:cxn ang="0">
                    <a:pos x="T4" y="T5"/>
                  </a:cxn>
                  <a:cxn ang="0">
                    <a:pos x="T6" y="T7"/>
                  </a:cxn>
                </a:cxnLst>
                <a:rect l="0" t="0" r="r" b="b"/>
                <a:pathLst>
                  <a:path w="90" h="57">
                    <a:moveTo>
                      <a:pt x="59" y="57"/>
                    </a:moveTo>
                    <a:cubicBezTo>
                      <a:pt x="59" y="57"/>
                      <a:pt x="12" y="36"/>
                      <a:pt x="0" y="8"/>
                    </a:cubicBezTo>
                    <a:cubicBezTo>
                      <a:pt x="0" y="8"/>
                      <a:pt x="38" y="0"/>
                      <a:pt x="90" y="3"/>
                    </a:cubicBezTo>
                    <a:lnTo>
                      <a:pt x="59" y="57"/>
                    </a:lnTo>
                    <a:close/>
                  </a:path>
                </a:pathLst>
              </a:custGeom>
              <a:gradFill>
                <a:gsLst>
                  <a:gs pos="0">
                    <a:srgbClr val="CECECE"/>
                  </a:gs>
                  <a:gs pos="100000">
                    <a:schemeClr val="bg1">
                      <a:lumMod val="50000"/>
                    </a:schemeClr>
                  </a:gs>
                </a:gsLst>
                <a:lin ang="16800000" scaled="0"/>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51" name="Freeform 35"/>
              <p:cNvSpPr/>
              <p:nvPr/>
            </p:nvSpPr>
            <p:spPr bwMode="auto">
              <a:xfrm>
                <a:off x="3833534" y="1379509"/>
                <a:ext cx="276225" cy="320675"/>
              </a:xfrm>
              <a:custGeom>
                <a:avLst/>
                <a:gdLst>
                  <a:gd name="T0" fmla="*/ 72 w 73"/>
                  <a:gd name="T1" fmla="*/ 31 h 85"/>
                  <a:gd name="T2" fmla="*/ 0 w 73"/>
                  <a:gd name="T3" fmla="*/ 5 h 85"/>
                  <a:gd name="T4" fmla="*/ 41 w 73"/>
                  <a:gd name="T5" fmla="*/ 85 h 85"/>
                  <a:gd name="T6" fmla="*/ 72 w 73"/>
                  <a:gd name="T7" fmla="*/ 31 h 85"/>
                </a:gdLst>
                <a:ahLst/>
                <a:cxnLst>
                  <a:cxn ang="0">
                    <a:pos x="T0" y="T1"/>
                  </a:cxn>
                  <a:cxn ang="0">
                    <a:pos x="T2" y="T3"/>
                  </a:cxn>
                  <a:cxn ang="0">
                    <a:pos x="T4" y="T5"/>
                  </a:cxn>
                  <a:cxn ang="0">
                    <a:pos x="T6" y="T7"/>
                  </a:cxn>
                </a:cxnLst>
                <a:rect l="0" t="0" r="r" b="b"/>
                <a:pathLst>
                  <a:path w="73" h="85">
                    <a:moveTo>
                      <a:pt x="72" y="31"/>
                    </a:moveTo>
                    <a:cubicBezTo>
                      <a:pt x="73" y="31"/>
                      <a:pt x="31" y="0"/>
                      <a:pt x="0" y="5"/>
                    </a:cubicBezTo>
                    <a:cubicBezTo>
                      <a:pt x="0" y="5"/>
                      <a:pt x="12" y="41"/>
                      <a:pt x="41" y="85"/>
                    </a:cubicBezTo>
                    <a:lnTo>
                      <a:pt x="72" y="31"/>
                    </a:lnTo>
                    <a:close/>
                  </a:path>
                </a:pathLst>
              </a:custGeom>
              <a:gradFill>
                <a:gsLst>
                  <a:gs pos="0">
                    <a:srgbClr val="BDBDBD"/>
                  </a:gs>
                  <a:gs pos="100000">
                    <a:schemeClr val="bg1">
                      <a:lumMod val="50000"/>
                    </a:schemeClr>
                  </a:gs>
                </a:gsLst>
                <a:lin ang="7200000" scaled="0"/>
              </a:gra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11" name="Group 4"/>
            <p:cNvGrpSpPr>
              <a:grpSpLocks noChangeAspect="1"/>
            </p:cNvGrpSpPr>
            <p:nvPr/>
          </p:nvGrpSpPr>
          <p:grpSpPr bwMode="auto">
            <a:xfrm>
              <a:off x="3406469" y="932994"/>
              <a:ext cx="5454650" cy="4897434"/>
              <a:chOff x="2121" y="617"/>
              <a:chExt cx="3436" cy="3085"/>
            </a:xfrm>
            <a:gradFill>
              <a:gsLst>
                <a:gs pos="100000">
                  <a:srgbClr val="FDFDFD"/>
                </a:gs>
                <a:gs pos="0">
                  <a:schemeClr val="bg1">
                    <a:lumMod val="75000"/>
                  </a:schemeClr>
                </a:gs>
              </a:gsLst>
              <a:lin ang="2700000" scaled="1"/>
            </a:gradFill>
            <a:effectLst>
              <a:outerShdw blurRad="254000" dist="101600" dir="2700000" algn="tl" rotWithShape="0">
                <a:prstClr val="black">
                  <a:alpha val="40000"/>
                </a:prstClr>
              </a:outerShdw>
            </a:effectLst>
          </p:grpSpPr>
          <p:sp>
            <p:nvSpPr>
              <p:cNvPr id="13" name="Freeform 5"/>
              <p:cNvSpPr/>
              <p:nvPr/>
            </p:nvSpPr>
            <p:spPr bwMode="auto">
              <a:xfrm>
                <a:off x="2128" y="622"/>
                <a:ext cx="3419" cy="3076"/>
              </a:xfrm>
              <a:custGeom>
                <a:avLst/>
                <a:gdLst>
                  <a:gd name="T0" fmla="*/ 9 w 1444"/>
                  <a:gd name="T1" fmla="*/ 761 h 1299"/>
                  <a:gd name="T2" fmla="*/ 369 w 1444"/>
                  <a:gd name="T3" fmla="*/ 1121 h 1299"/>
                  <a:gd name="T4" fmla="*/ 322 w 1444"/>
                  <a:gd name="T5" fmla="*/ 1299 h 1299"/>
                  <a:gd name="T6" fmla="*/ 1116 w 1444"/>
                  <a:gd name="T7" fmla="*/ 1299 h 1299"/>
                  <a:gd name="T8" fmla="*/ 1069 w 1444"/>
                  <a:gd name="T9" fmla="*/ 1121 h 1299"/>
                  <a:gd name="T10" fmla="*/ 1430 w 1444"/>
                  <a:gd name="T11" fmla="*/ 761 h 1299"/>
                  <a:gd name="T12" fmla="*/ 1444 w 1444"/>
                  <a:gd name="T13" fmla="*/ 761 h 1299"/>
                  <a:gd name="T14" fmla="*/ 1149 w 1444"/>
                  <a:gd name="T15" fmla="*/ 248 h 1299"/>
                  <a:gd name="T16" fmla="*/ 725 w 1444"/>
                  <a:gd name="T17" fmla="*/ 0 h 1299"/>
                  <a:gd name="T18" fmla="*/ 719 w 1444"/>
                  <a:gd name="T19" fmla="*/ 0 h 1299"/>
                  <a:gd name="T20" fmla="*/ 295 w 1444"/>
                  <a:gd name="T21" fmla="*/ 248 h 1299"/>
                  <a:gd name="T22" fmla="*/ 0 w 1444"/>
                  <a:gd name="T23" fmla="*/ 761 h 1299"/>
                  <a:gd name="T24" fmla="*/ 9 w 1444"/>
                  <a:gd name="T25" fmla="*/ 761 h 1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4" h="1299">
                    <a:moveTo>
                      <a:pt x="9" y="761"/>
                    </a:moveTo>
                    <a:cubicBezTo>
                      <a:pt x="208" y="761"/>
                      <a:pt x="369" y="922"/>
                      <a:pt x="369" y="1121"/>
                    </a:cubicBezTo>
                    <a:cubicBezTo>
                      <a:pt x="369" y="1186"/>
                      <a:pt x="352" y="1247"/>
                      <a:pt x="322" y="1299"/>
                    </a:cubicBezTo>
                    <a:cubicBezTo>
                      <a:pt x="1116" y="1299"/>
                      <a:pt x="1116" y="1299"/>
                      <a:pt x="1116" y="1299"/>
                    </a:cubicBezTo>
                    <a:cubicBezTo>
                      <a:pt x="1086" y="1247"/>
                      <a:pt x="1069" y="1186"/>
                      <a:pt x="1069" y="1121"/>
                    </a:cubicBezTo>
                    <a:cubicBezTo>
                      <a:pt x="1069" y="922"/>
                      <a:pt x="1231" y="761"/>
                      <a:pt x="1430" y="761"/>
                    </a:cubicBezTo>
                    <a:cubicBezTo>
                      <a:pt x="1434" y="761"/>
                      <a:pt x="1439" y="761"/>
                      <a:pt x="1444" y="761"/>
                    </a:cubicBezTo>
                    <a:cubicBezTo>
                      <a:pt x="1149" y="248"/>
                      <a:pt x="1149" y="248"/>
                      <a:pt x="1149" y="248"/>
                    </a:cubicBezTo>
                    <a:cubicBezTo>
                      <a:pt x="1061" y="94"/>
                      <a:pt x="900" y="0"/>
                      <a:pt x="725" y="0"/>
                    </a:cubicBezTo>
                    <a:cubicBezTo>
                      <a:pt x="719" y="0"/>
                      <a:pt x="719" y="0"/>
                      <a:pt x="719" y="0"/>
                    </a:cubicBezTo>
                    <a:cubicBezTo>
                      <a:pt x="544" y="0"/>
                      <a:pt x="383" y="94"/>
                      <a:pt x="295" y="248"/>
                    </a:cubicBezTo>
                    <a:cubicBezTo>
                      <a:pt x="0" y="761"/>
                      <a:pt x="0" y="761"/>
                      <a:pt x="0" y="761"/>
                    </a:cubicBezTo>
                    <a:cubicBezTo>
                      <a:pt x="3" y="761"/>
                      <a:pt x="6" y="761"/>
                      <a:pt x="9" y="761"/>
                    </a:cubicBezTo>
                    <a:close/>
                  </a:path>
                </a:pathLst>
              </a:custGeom>
              <a:grpFill/>
              <a:ln w="19050">
                <a:gradFill flip="none" rotWithShape="1">
                  <a:gsLst>
                    <a:gs pos="0">
                      <a:schemeClr val="bg1"/>
                    </a:gs>
                    <a:gs pos="100000">
                      <a:schemeClr val="bg1">
                        <a:lumMod val="75000"/>
                      </a:schemeClr>
                    </a:gs>
                  </a:gsLst>
                  <a:lin ang="2700000" scaled="1"/>
                  <a:tileRect/>
                </a:gradFill>
                <a:round/>
              </a:ln>
            </p:spPr>
            <p:txBody>
              <a:bodyPr vert="horz" wrap="square" lIns="91440" tIns="45720" rIns="91440" bIns="45720" numCol="1" anchor="t" anchorCtr="0" compatLnSpc="1"/>
              <a:lstStyle/>
              <a:p>
                <a:endParaRPr lang="zh-CN" altLang="en-US">
                  <a:solidFill>
                    <a:prstClr val="black"/>
                  </a:solidFill>
                </a:endParaRPr>
              </a:p>
            </p:txBody>
          </p:sp>
          <p:sp>
            <p:nvSpPr>
              <p:cNvPr id="14" name="Freeform 6"/>
              <p:cNvSpPr>
                <a:spLocks noEditPoints="1"/>
              </p:cNvSpPr>
              <p:nvPr/>
            </p:nvSpPr>
            <p:spPr bwMode="auto">
              <a:xfrm>
                <a:off x="2121" y="617"/>
                <a:ext cx="3436" cy="3085"/>
              </a:xfrm>
              <a:custGeom>
                <a:avLst/>
                <a:gdLst>
                  <a:gd name="T0" fmla="*/ 1123 w 1451"/>
                  <a:gd name="T1" fmla="*/ 1303 h 1303"/>
                  <a:gd name="T2" fmla="*/ 322 w 1451"/>
                  <a:gd name="T3" fmla="*/ 1303 h 1303"/>
                  <a:gd name="T4" fmla="*/ 323 w 1451"/>
                  <a:gd name="T5" fmla="*/ 1300 h 1303"/>
                  <a:gd name="T6" fmla="*/ 370 w 1451"/>
                  <a:gd name="T7" fmla="*/ 1123 h 1303"/>
                  <a:gd name="T8" fmla="*/ 12 w 1451"/>
                  <a:gd name="T9" fmla="*/ 765 h 1303"/>
                  <a:gd name="T10" fmla="*/ 3 w 1451"/>
                  <a:gd name="T11" fmla="*/ 765 h 1303"/>
                  <a:gd name="T12" fmla="*/ 0 w 1451"/>
                  <a:gd name="T13" fmla="*/ 765 h 1303"/>
                  <a:gd name="T14" fmla="*/ 296 w 1451"/>
                  <a:gd name="T15" fmla="*/ 249 h 1303"/>
                  <a:gd name="T16" fmla="*/ 722 w 1451"/>
                  <a:gd name="T17" fmla="*/ 0 h 1303"/>
                  <a:gd name="T18" fmla="*/ 728 w 1451"/>
                  <a:gd name="T19" fmla="*/ 0 h 1303"/>
                  <a:gd name="T20" fmla="*/ 1154 w 1451"/>
                  <a:gd name="T21" fmla="*/ 249 h 1303"/>
                  <a:gd name="T22" fmla="*/ 1451 w 1451"/>
                  <a:gd name="T23" fmla="*/ 765 h 1303"/>
                  <a:gd name="T24" fmla="*/ 1447 w 1451"/>
                  <a:gd name="T25" fmla="*/ 765 h 1303"/>
                  <a:gd name="T26" fmla="*/ 1433 w 1451"/>
                  <a:gd name="T27" fmla="*/ 765 h 1303"/>
                  <a:gd name="T28" fmla="*/ 1074 w 1451"/>
                  <a:gd name="T29" fmla="*/ 1123 h 1303"/>
                  <a:gd name="T30" fmla="*/ 1121 w 1451"/>
                  <a:gd name="T31" fmla="*/ 1300 h 1303"/>
                  <a:gd name="T32" fmla="*/ 1123 w 1451"/>
                  <a:gd name="T33" fmla="*/ 1303 h 1303"/>
                  <a:gd name="T34" fmla="*/ 328 w 1451"/>
                  <a:gd name="T35" fmla="*/ 1299 h 1303"/>
                  <a:gd name="T36" fmla="*/ 1116 w 1451"/>
                  <a:gd name="T37" fmla="*/ 1299 h 1303"/>
                  <a:gd name="T38" fmla="*/ 1070 w 1451"/>
                  <a:gd name="T39" fmla="*/ 1123 h 1303"/>
                  <a:gd name="T40" fmla="*/ 1433 w 1451"/>
                  <a:gd name="T41" fmla="*/ 761 h 1303"/>
                  <a:gd name="T42" fmla="*/ 1444 w 1451"/>
                  <a:gd name="T43" fmla="*/ 761 h 1303"/>
                  <a:gd name="T44" fmla="*/ 1151 w 1451"/>
                  <a:gd name="T45" fmla="*/ 251 h 1303"/>
                  <a:gd name="T46" fmla="*/ 728 w 1451"/>
                  <a:gd name="T47" fmla="*/ 4 h 1303"/>
                  <a:gd name="T48" fmla="*/ 722 w 1451"/>
                  <a:gd name="T49" fmla="*/ 4 h 1303"/>
                  <a:gd name="T50" fmla="*/ 299 w 1451"/>
                  <a:gd name="T51" fmla="*/ 251 h 1303"/>
                  <a:gd name="T52" fmla="*/ 6 w 1451"/>
                  <a:gd name="T53" fmla="*/ 761 h 1303"/>
                  <a:gd name="T54" fmla="*/ 12 w 1451"/>
                  <a:gd name="T55" fmla="*/ 761 h 1303"/>
                  <a:gd name="T56" fmla="*/ 374 w 1451"/>
                  <a:gd name="T57" fmla="*/ 1123 h 1303"/>
                  <a:gd name="T58" fmla="*/ 328 w 1451"/>
                  <a:gd name="T59" fmla="*/ 1299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1" h="1303">
                    <a:moveTo>
                      <a:pt x="1123" y="1303"/>
                    </a:moveTo>
                    <a:cubicBezTo>
                      <a:pt x="322" y="1303"/>
                      <a:pt x="322" y="1303"/>
                      <a:pt x="322" y="1303"/>
                    </a:cubicBezTo>
                    <a:cubicBezTo>
                      <a:pt x="323" y="1300"/>
                      <a:pt x="323" y="1300"/>
                      <a:pt x="323" y="1300"/>
                    </a:cubicBezTo>
                    <a:cubicBezTo>
                      <a:pt x="354" y="1247"/>
                      <a:pt x="370" y="1185"/>
                      <a:pt x="370" y="1123"/>
                    </a:cubicBezTo>
                    <a:cubicBezTo>
                      <a:pt x="370" y="925"/>
                      <a:pt x="210" y="765"/>
                      <a:pt x="12" y="765"/>
                    </a:cubicBezTo>
                    <a:cubicBezTo>
                      <a:pt x="9" y="765"/>
                      <a:pt x="6" y="765"/>
                      <a:pt x="3" y="765"/>
                    </a:cubicBezTo>
                    <a:cubicBezTo>
                      <a:pt x="0" y="765"/>
                      <a:pt x="0" y="765"/>
                      <a:pt x="0" y="765"/>
                    </a:cubicBezTo>
                    <a:cubicBezTo>
                      <a:pt x="296" y="249"/>
                      <a:pt x="296" y="249"/>
                      <a:pt x="296" y="249"/>
                    </a:cubicBezTo>
                    <a:cubicBezTo>
                      <a:pt x="384" y="95"/>
                      <a:pt x="547" y="0"/>
                      <a:pt x="722" y="0"/>
                    </a:cubicBezTo>
                    <a:cubicBezTo>
                      <a:pt x="728" y="0"/>
                      <a:pt x="728" y="0"/>
                      <a:pt x="728" y="0"/>
                    </a:cubicBezTo>
                    <a:cubicBezTo>
                      <a:pt x="903" y="0"/>
                      <a:pt x="1066" y="95"/>
                      <a:pt x="1154" y="249"/>
                    </a:cubicBezTo>
                    <a:cubicBezTo>
                      <a:pt x="1451" y="765"/>
                      <a:pt x="1451" y="765"/>
                      <a:pt x="1451" y="765"/>
                    </a:cubicBezTo>
                    <a:cubicBezTo>
                      <a:pt x="1447" y="765"/>
                      <a:pt x="1447" y="765"/>
                      <a:pt x="1447" y="765"/>
                    </a:cubicBezTo>
                    <a:cubicBezTo>
                      <a:pt x="1442" y="765"/>
                      <a:pt x="1437" y="765"/>
                      <a:pt x="1433" y="765"/>
                    </a:cubicBezTo>
                    <a:cubicBezTo>
                      <a:pt x="1235" y="765"/>
                      <a:pt x="1074" y="925"/>
                      <a:pt x="1074" y="1123"/>
                    </a:cubicBezTo>
                    <a:cubicBezTo>
                      <a:pt x="1074" y="1185"/>
                      <a:pt x="1090" y="1247"/>
                      <a:pt x="1121" y="1300"/>
                    </a:cubicBezTo>
                    <a:lnTo>
                      <a:pt x="1123" y="1303"/>
                    </a:lnTo>
                    <a:close/>
                    <a:moveTo>
                      <a:pt x="328" y="1299"/>
                    </a:moveTo>
                    <a:cubicBezTo>
                      <a:pt x="1116" y="1299"/>
                      <a:pt x="1116" y="1299"/>
                      <a:pt x="1116" y="1299"/>
                    </a:cubicBezTo>
                    <a:cubicBezTo>
                      <a:pt x="1086" y="1246"/>
                      <a:pt x="1070" y="1185"/>
                      <a:pt x="1070" y="1123"/>
                    </a:cubicBezTo>
                    <a:cubicBezTo>
                      <a:pt x="1070" y="923"/>
                      <a:pt x="1233" y="761"/>
                      <a:pt x="1433" y="761"/>
                    </a:cubicBezTo>
                    <a:cubicBezTo>
                      <a:pt x="1436" y="761"/>
                      <a:pt x="1440" y="761"/>
                      <a:pt x="1444" y="761"/>
                    </a:cubicBezTo>
                    <a:cubicBezTo>
                      <a:pt x="1151" y="251"/>
                      <a:pt x="1151" y="251"/>
                      <a:pt x="1151" y="251"/>
                    </a:cubicBezTo>
                    <a:cubicBezTo>
                      <a:pt x="1063" y="98"/>
                      <a:pt x="901" y="4"/>
                      <a:pt x="728" y="4"/>
                    </a:cubicBezTo>
                    <a:cubicBezTo>
                      <a:pt x="722" y="4"/>
                      <a:pt x="722" y="4"/>
                      <a:pt x="722" y="4"/>
                    </a:cubicBezTo>
                    <a:cubicBezTo>
                      <a:pt x="549" y="4"/>
                      <a:pt x="387" y="98"/>
                      <a:pt x="299" y="251"/>
                    </a:cubicBezTo>
                    <a:cubicBezTo>
                      <a:pt x="6" y="761"/>
                      <a:pt x="6" y="761"/>
                      <a:pt x="6" y="761"/>
                    </a:cubicBezTo>
                    <a:cubicBezTo>
                      <a:pt x="8" y="761"/>
                      <a:pt x="10" y="761"/>
                      <a:pt x="12" y="761"/>
                    </a:cubicBezTo>
                    <a:cubicBezTo>
                      <a:pt x="212" y="761"/>
                      <a:pt x="374" y="923"/>
                      <a:pt x="374" y="1123"/>
                    </a:cubicBezTo>
                    <a:cubicBezTo>
                      <a:pt x="374" y="1185"/>
                      <a:pt x="358" y="1246"/>
                      <a:pt x="328" y="1299"/>
                    </a:cubicBezTo>
                    <a:close/>
                  </a:path>
                </a:pathLst>
              </a:custGeom>
              <a:grpFill/>
              <a:ln w="19050">
                <a:gradFill flip="none" rotWithShape="1">
                  <a:gsLst>
                    <a:gs pos="0">
                      <a:schemeClr val="bg1"/>
                    </a:gs>
                    <a:gs pos="100000">
                      <a:schemeClr val="bg1">
                        <a:lumMod val="75000"/>
                      </a:schemeClr>
                    </a:gs>
                  </a:gsLst>
                  <a:lin ang="2700000" scaled="1"/>
                  <a:tileRect/>
                </a:gradFill>
                <a:round/>
              </a:ln>
            </p:spPr>
            <p:txBody>
              <a:bodyPr vert="horz" wrap="square" lIns="91440" tIns="45720" rIns="91440" bIns="45720" numCol="1" anchor="t" anchorCtr="0" compatLnSpc="1"/>
              <a:lstStyle/>
              <a:p>
                <a:endParaRPr lang="zh-CN" altLang="en-US">
                  <a:solidFill>
                    <a:prstClr val="black"/>
                  </a:solidFill>
                </a:endParaRPr>
              </a:p>
            </p:txBody>
          </p:sp>
        </p:grpSp>
        <p:sp>
          <p:nvSpPr>
            <p:cNvPr id="79" name="弦形 78"/>
            <p:cNvSpPr/>
            <p:nvPr/>
          </p:nvSpPr>
          <p:spPr>
            <a:xfrm rot="20385432">
              <a:off x="3330885" y="1656812"/>
              <a:ext cx="3385036" cy="1825203"/>
            </a:xfrm>
            <a:prstGeom prst="chord">
              <a:avLst>
                <a:gd name="adj1" fmla="val 4679799"/>
                <a:gd name="adj2" fmla="val 11290326"/>
              </a:avLst>
            </a:prstGeom>
            <a:gradFill flip="none" rotWithShape="1">
              <a:gsLst>
                <a:gs pos="54000">
                  <a:schemeClr val="tx1">
                    <a:alpha val="10000"/>
                  </a:schemeClr>
                </a:gs>
                <a:gs pos="0">
                  <a:schemeClr val="tx1">
                    <a:alpha val="30000"/>
                  </a:schemeClr>
                </a:gs>
                <a:gs pos="100000">
                  <a:srgbClr val="E6E6E6">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Freeform 10"/>
            <p:cNvSpPr/>
            <p:nvPr/>
          </p:nvSpPr>
          <p:spPr bwMode="auto">
            <a:xfrm>
              <a:off x="5152720" y="2700229"/>
              <a:ext cx="1957388" cy="1663699"/>
            </a:xfrm>
            <a:custGeom>
              <a:avLst/>
              <a:gdLst>
                <a:gd name="T0" fmla="*/ 293 w 1233"/>
                <a:gd name="T1" fmla="*/ 1048 h 1048"/>
                <a:gd name="T2" fmla="*/ 0 w 1233"/>
                <a:gd name="T3" fmla="*/ 554 h 1048"/>
                <a:gd name="T4" fmla="*/ 321 w 1233"/>
                <a:gd name="T5" fmla="*/ 0 h 1048"/>
                <a:gd name="T6" fmla="*/ 913 w 1233"/>
                <a:gd name="T7" fmla="*/ 0 h 1048"/>
                <a:gd name="T8" fmla="*/ 1233 w 1233"/>
                <a:gd name="T9" fmla="*/ 554 h 1048"/>
                <a:gd name="T10" fmla="*/ 934 w 1233"/>
                <a:gd name="T11" fmla="*/ 1048 h 1048"/>
                <a:gd name="T12" fmla="*/ 293 w 1233"/>
                <a:gd name="T13" fmla="*/ 1048 h 1048"/>
              </a:gdLst>
              <a:ahLst/>
              <a:cxnLst>
                <a:cxn ang="0">
                  <a:pos x="T0" y="T1"/>
                </a:cxn>
                <a:cxn ang="0">
                  <a:pos x="T2" y="T3"/>
                </a:cxn>
                <a:cxn ang="0">
                  <a:pos x="T4" y="T5"/>
                </a:cxn>
                <a:cxn ang="0">
                  <a:pos x="T6" y="T7"/>
                </a:cxn>
                <a:cxn ang="0">
                  <a:pos x="T8" y="T9"/>
                </a:cxn>
                <a:cxn ang="0">
                  <a:pos x="T10" y="T11"/>
                </a:cxn>
                <a:cxn ang="0">
                  <a:pos x="T12" y="T13"/>
                </a:cxn>
              </a:cxnLst>
              <a:rect l="0" t="0" r="r" b="b"/>
              <a:pathLst>
                <a:path w="1233" h="1048">
                  <a:moveTo>
                    <a:pt x="293" y="1048"/>
                  </a:moveTo>
                  <a:lnTo>
                    <a:pt x="0" y="554"/>
                  </a:lnTo>
                  <a:lnTo>
                    <a:pt x="321" y="0"/>
                  </a:lnTo>
                  <a:lnTo>
                    <a:pt x="913" y="0"/>
                  </a:lnTo>
                  <a:lnTo>
                    <a:pt x="1233" y="554"/>
                  </a:lnTo>
                  <a:lnTo>
                    <a:pt x="934" y="1048"/>
                  </a:lnTo>
                  <a:lnTo>
                    <a:pt x="293" y="1048"/>
                  </a:lnTo>
                  <a:close/>
                </a:path>
              </a:pathLst>
            </a:custGeom>
            <a:gradFill>
              <a:gsLst>
                <a:gs pos="0">
                  <a:schemeClr val="bg1">
                    <a:lumMod val="100000"/>
                  </a:schemeClr>
                </a:gs>
                <a:gs pos="100000">
                  <a:schemeClr val="bg1">
                    <a:lumMod val="80000"/>
                  </a:schemeClr>
                </a:gs>
              </a:gsLst>
              <a:lin ang="2700000" scaled="1"/>
            </a:gradFill>
            <a:ln w="76200">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grpSp>
          <p:nvGrpSpPr>
            <p:cNvPr id="38" name="组合 37"/>
            <p:cNvGrpSpPr/>
            <p:nvPr/>
          </p:nvGrpSpPr>
          <p:grpSpPr>
            <a:xfrm>
              <a:off x="3453728" y="1402715"/>
              <a:ext cx="2260181" cy="2114549"/>
              <a:chOff x="2815056" y="1402715"/>
              <a:chExt cx="2260182" cy="2114550"/>
            </a:xfrm>
          </p:grpSpPr>
          <p:sp>
            <p:nvSpPr>
              <p:cNvPr id="20" name="Freeform 14"/>
              <p:cNvSpPr/>
              <p:nvPr/>
            </p:nvSpPr>
            <p:spPr bwMode="auto">
              <a:xfrm>
                <a:off x="2829561" y="1402715"/>
                <a:ext cx="2230438" cy="2114550"/>
              </a:xfrm>
              <a:custGeom>
                <a:avLst/>
                <a:gdLst>
                  <a:gd name="T0" fmla="*/ 592 w 592"/>
                  <a:gd name="T1" fmla="*/ 385 h 561"/>
                  <a:gd name="T2" fmla="*/ 490 w 592"/>
                  <a:gd name="T3" fmla="*/ 561 h 561"/>
                  <a:gd name="T4" fmla="*/ 0 w 592"/>
                  <a:gd name="T5" fmla="*/ 465 h 561"/>
                  <a:gd name="T6" fmla="*/ 269 w 592"/>
                  <a:gd name="T7" fmla="*/ 0 h 561"/>
                  <a:gd name="T8" fmla="*/ 592 w 592"/>
                  <a:gd name="T9" fmla="*/ 385 h 561"/>
                </a:gdLst>
                <a:ahLst/>
                <a:cxnLst>
                  <a:cxn ang="0">
                    <a:pos x="T0" y="T1"/>
                  </a:cxn>
                  <a:cxn ang="0">
                    <a:pos x="T2" y="T3"/>
                  </a:cxn>
                  <a:cxn ang="0">
                    <a:pos x="T4" y="T5"/>
                  </a:cxn>
                  <a:cxn ang="0">
                    <a:pos x="T6" y="T7"/>
                  </a:cxn>
                  <a:cxn ang="0">
                    <a:pos x="T8" y="T9"/>
                  </a:cxn>
                </a:cxnLst>
                <a:rect l="0" t="0" r="r" b="b"/>
                <a:pathLst>
                  <a:path w="592" h="561">
                    <a:moveTo>
                      <a:pt x="592" y="385"/>
                    </a:moveTo>
                    <a:cubicBezTo>
                      <a:pt x="490" y="561"/>
                      <a:pt x="490" y="561"/>
                      <a:pt x="490" y="561"/>
                    </a:cubicBezTo>
                    <a:cubicBezTo>
                      <a:pt x="313" y="481"/>
                      <a:pt x="146" y="447"/>
                      <a:pt x="0" y="465"/>
                    </a:cubicBezTo>
                    <a:cubicBezTo>
                      <a:pt x="269" y="0"/>
                      <a:pt x="269" y="0"/>
                      <a:pt x="269" y="0"/>
                    </a:cubicBezTo>
                    <a:cubicBezTo>
                      <a:pt x="325" y="136"/>
                      <a:pt x="434" y="271"/>
                      <a:pt x="592" y="385"/>
                    </a:cubicBezTo>
                    <a:close/>
                  </a:path>
                </a:pathLst>
              </a:custGeom>
              <a:gradFill>
                <a:gsLst>
                  <a:gs pos="72000">
                    <a:srgbClr val="DDDDDD">
                      <a:lumMod val="96000"/>
                      <a:lumOff val="4000"/>
                    </a:srgbClr>
                  </a:gs>
                  <a:gs pos="15000">
                    <a:schemeClr val="bg1">
                      <a:lumMod val="75000"/>
                    </a:schemeClr>
                  </a:gs>
                  <a:gs pos="0">
                    <a:schemeClr val="bg1">
                      <a:lumMod val="75000"/>
                    </a:schemeClr>
                  </a:gs>
                  <a:gs pos="44000">
                    <a:schemeClr val="bg1">
                      <a:lumMod val="98000"/>
                    </a:schemeClr>
                  </a:gs>
                  <a:gs pos="100000">
                    <a:schemeClr val="bg1">
                      <a:lumMod val="75000"/>
                    </a:schemeClr>
                  </a:gs>
                </a:gsLst>
                <a:lin ang="2040000" scaled="0"/>
              </a:gradFill>
              <a:ln>
                <a:noFill/>
              </a:ln>
              <a:effectLst/>
            </p:spPr>
            <p:txBody>
              <a:bodyPr vert="horz" wrap="square" lIns="91440" tIns="45720" rIns="91440" bIns="45720" numCol="1" anchor="t" anchorCtr="0" compatLnSpc="1"/>
              <a:lstStyle/>
              <a:p>
                <a:endParaRPr lang="zh-CN" altLang="en-US">
                  <a:solidFill>
                    <a:prstClr val="black"/>
                  </a:solidFill>
                </a:endParaRPr>
              </a:p>
            </p:txBody>
          </p:sp>
          <p:sp>
            <p:nvSpPr>
              <p:cNvPr id="32" name="Freeform 26"/>
              <p:cNvSpPr/>
              <p:nvPr/>
            </p:nvSpPr>
            <p:spPr bwMode="auto">
              <a:xfrm>
                <a:off x="2815056" y="3110335"/>
                <a:ext cx="1852613" cy="404812"/>
              </a:xfrm>
              <a:custGeom>
                <a:avLst/>
                <a:gdLst>
                  <a:gd name="T0" fmla="*/ 491 w 491"/>
                  <a:gd name="T1" fmla="*/ 105 h 105"/>
                  <a:gd name="T2" fmla="*/ 470 w 491"/>
                  <a:gd name="T3" fmla="*/ 97 h 105"/>
                  <a:gd name="T4" fmla="*/ 447 w 491"/>
                  <a:gd name="T5" fmla="*/ 88 h 105"/>
                  <a:gd name="T6" fmla="*/ 417 w 491"/>
                  <a:gd name="T7" fmla="*/ 77 h 105"/>
                  <a:gd name="T8" fmla="*/ 399 w 491"/>
                  <a:gd name="T9" fmla="*/ 71 h 105"/>
                  <a:gd name="T10" fmla="*/ 381 w 491"/>
                  <a:gd name="T11" fmla="*/ 64 h 105"/>
                  <a:gd name="T12" fmla="*/ 361 w 491"/>
                  <a:gd name="T13" fmla="*/ 58 h 105"/>
                  <a:gd name="T14" fmla="*/ 340 w 491"/>
                  <a:gd name="T15" fmla="*/ 52 h 105"/>
                  <a:gd name="T16" fmla="*/ 296 w 491"/>
                  <a:gd name="T17" fmla="*/ 39 h 105"/>
                  <a:gd name="T18" fmla="*/ 273 w 491"/>
                  <a:gd name="T19" fmla="*/ 33 h 105"/>
                  <a:gd name="T20" fmla="*/ 250 w 491"/>
                  <a:gd name="T21" fmla="*/ 28 h 105"/>
                  <a:gd name="T22" fmla="*/ 227 w 491"/>
                  <a:gd name="T23" fmla="*/ 23 h 105"/>
                  <a:gd name="T24" fmla="*/ 204 w 491"/>
                  <a:gd name="T25" fmla="*/ 19 h 105"/>
                  <a:gd name="T26" fmla="*/ 159 w 491"/>
                  <a:gd name="T27" fmla="*/ 13 h 105"/>
                  <a:gd name="T28" fmla="*/ 117 w 491"/>
                  <a:gd name="T29" fmla="*/ 8 h 105"/>
                  <a:gd name="T30" fmla="*/ 97 w 491"/>
                  <a:gd name="T31" fmla="*/ 7 h 105"/>
                  <a:gd name="T32" fmla="*/ 79 w 491"/>
                  <a:gd name="T33" fmla="*/ 7 h 105"/>
                  <a:gd name="T34" fmla="*/ 47 w 491"/>
                  <a:gd name="T35" fmla="*/ 7 h 105"/>
                  <a:gd name="T36" fmla="*/ 22 w 491"/>
                  <a:gd name="T37" fmla="*/ 7 h 105"/>
                  <a:gd name="T38" fmla="*/ 0 w 491"/>
                  <a:gd name="T39" fmla="*/ 9 h 105"/>
                  <a:gd name="T40" fmla="*/ 22 w 491"/>
                  <a:gd name="T41" fmla="*/ 5 h 105"/>
                  <a:gd name="T42" fmla="*/ 47 w 491"/>
                  <a:gd name="T43" fmla="*/ 3 h 105"/>
                  <a:gd name="T44" fmla="*/ 79 w 491"/>
                  <a:gd name="T45" fmla="*/ 1 h 105"/>
                  <a:gd name="T46" fmla="*/ 98 w 491"/>
                  <a:gd name="T47" fmla="*/ 1 h 105"/>
                  <a:gd name="T48" fmla="*/ 118 w 491"/>
                  <a:gd name="T49" fmla="*/ 1 h 105"/>
                  <a:gd name="T50" fmla="*/ 139 w 491"/>
                  <a:gd name="T51" fmla="*/ 2 h 105"/>
                  <a:gd name="T52" fmla="*/ 160 w 491"/>
                  <a:gd name="T53" fmla="*/ 4 h 105"/>
                  <a:gd name="T54" fmla="*/ 183 w 491"/>
                  <a:gd name="T55" fmla="*/ 6 h 105"/>
                  <a:gd name="T56" fmla="*/ 206 w 491"/>
                  <a:gd name="T57" fmla="*/ 10 h 105"/>
                  <a:gd name="T58" fmla="*/ 229 w 491"/>
                  <a:gd name="T59" fmla="*/ 14 h 105"/>
                  <a:gd name="T60" fmla="*/ 253 w 491"/>
                  <a:gd name="T61" fmla="*/ 18 h 105"/>
                  <a:gd name="T62" fmla="*/ 276 w 491"/>
                  <a:gd name="T63" fmla="*/ 24 h 105"/>
                  <a:gd name="T64" fmla="*/ 299 w 491"/>
                  <a:gd name="T65" fmla="*/ 30 h 105"/>
                  <a:gd name="T66" fmla="*/ 343 w 491"/>
                  <a:gd name="T67" fmla="*/ 43 h 105"/>
                  <a:gd name="T68" fmla="*/ 363 w 491"/>
                  <a:gd name="T69" fmla="*/ 50 h 105"/>
                  <a:gd name="T70" fmla="*/ 383 w 491"/>
                  <a:gd name="T71" fmla="*/ 57 h 105"/>
                  <a:gd name="T72" fmla="*/ 419 w 491"/>
                  <a:gd name="T73" fmla="*/ 71 h 105"/>
                  <a:gd name="T74" fmla="*/ 448 w 491"/>
                  <a:gd name="T75" fmla="*/ 84 h 105"/>
                  <a:gd name="T76" fmla="*/ 471 w 491"/>
                  <a:gd name="T77" fmla="*/ 95 h 105"/>
                  <a:gd name="T78" fmla="*/ 491 w 491"/>
                  <a:gd name="T79"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1" h="105">
                    <a:moveTo>
                      <a:pt x="491" y="105"/>
                    </a:moveTo>
                    <a:cubicBezTo>
                      <a:pt x="491" y="105"/>
                      <a:pt x="483" y="102"/>
                      <a:pt x="470" y="97"/>
                    </a:cubicBezTo>
                    <a:cubicBezTo>
                      <a:pt x="464" y="94"/>
                      <a:pt x="456" y="91"/>
                      <a:pt x="447" y="88"/>
                    </a:cubicBezTo>
                    <a:cubicBezTo>
                      <a:pt x="438" y="85"/>
                      <a:pt x="428" y="81"/>
                      <a:pt x="417" y="77"/>
                    </a:cubicBezTo>
                    <a:cubicBezTo>
                      <a:pt x="411" y="75"/>
                      <a:pt x="405" y="73"/>
                      <a:pt x="399" y="71"/>
                    </a:cubicBezTo>
                    <a:cubicBezTo>
                      <a:pt x="393" y="69"/>
                      <a:pt x="387" y="66"/>
                      <a:pt x="381" y="64"/>
                    </a:cubicBezTo>
                    <a:cubicBezTo>
                      <a:pt x="374" y="62"/>
                      <a:pt x="367" y="60"/>
                      <a:pt x="361" y="58"/>
                    </a:cubicBezTo>
                    <a:cubicBezTo>
                      <a:pt x="354" y="56"/>
                      <a:pt x="347" y="54"/>
                      <a:pt x="340" y="52"/>
                    </a:cubicBezTo>
                    <a:cubicBezTo>
                      <a:pt x="326" y="47"/>
                      <a:pt x="311" y="43"/>
                      <a:pt x="296" y="39"/>
                    </a:cubicBezTo>
                    <a:cubicBezTo>
                      <a:pt x="289" y="37"/>
                      <a:pt x="281" y="35"/>
                      <a:pt x="273" y="33"/>
                    </a:cubicBezTo>
                    <a:cubicBezTo>
                      <a:pt x="266" y="32"/>
                      <a:pt x="258" y="30"/>
                      <a:pt x="250" y="28"/>
                    </a:cubicBezTo>
                    <a:cubicBezTo>
                      <a:pt x="243" y="27"/>
                      <a:pt x="235" y="25"/>
                      <a:pt x="227" y="23"/>
                    </a:cubicBezTo>
                    <a:cubicBezTo>
                      <a:pt x="220" y="22"/>
                      <a:pt x="212" y="21"/>
                      <a:pt x="204" y="19"/>
                    </a:cubicBezTo>
                    <a:cubicBezTo>
                      <a:pt x="189" y="17"/>
                      <a:pt x="174" y="14"/>
                      <a:pt x="159" y="13"/>
                    </a:cubicBezTo>
                    <a:cubicBezTo>
                      <a:pt x="145" y="11"/>
                      <a:pt x="131" y="10"/>
                      <a:pt x="117" y="8"/>
                    </a:cubicBezTo>
                    <a:cubicBezTo>
                      <a:pt x="110" y="8"/>
                      <a:pt x="104" y="8"/>
                      <a:pt x="97" y="7"/>
                    </a:cubicBezTo>
                    <a:cubicBezTo>
                      <a:pt x="91" y="7"/>
                      <a:pt x="85" y="7"/>
                      <a:pt x="79" y="7"/>
                    </a:cubicBezTo>
                    <a:cubicBezTo>
                      <a:pt x="67" y="7"/>
                      <a:pt x="56" y="6"/>
                      <a:pt x="47" y="7"/>
                    </a:cubicBezTo>
                    <a:cubicBezTo>
                      <a:pt x="37" y="7"/>
                      <a:pt x="29" y="7"/>
                      <a:pt x="22" y="7"/>
                    </a:cubicBezTo>
                    <a:cubicBezTo>
                      <a:pt x="8" y="8"/>
                      <a:pt x="0" y="9"/>
                      <a:pt x="0" y="9"/>
                    </a:cubicBezTo>
                    <a:cubicBezTo>
                      <a:pt x="0" y="9"/>
                      <a:pt x="8" y="7"/>
                      <a:pt x="22" y="5"/>
                    </a:cubicBezTo>
                    <a:cubicBezTo>
                      <a:pt x="29" y="4"/>
                      <a:pt x="37" y="4"/>
                      <a:pt x="47" y="3"/>
                    </a:cubicBezTo>
                    <a:cubicBezTo>
                      <a:pt x="56" y="2"/>
                      <a:pt x="67" y="1"/>
                      <a:pt x="79" y="1"/>
                    </a:cubicBezTo>
                    <a:cubicBezTo>
                      <a:pt x="85" y="0"/>
                      <a:pt x="91" y="1"/>
                      <a:pt x="98" y="1"/>
                    </a:cubicBezTo>
                    <a:cubicBezTo>
                      <a:pt x="104" y="1"/>
                      <a:pt x="111" y="1"/>
                      <a:pt x="118" y="1"/>
                    </a:cubicBezTo>
                    <a:cubicBezTo>
                      <a:pt x="124" y="1"/>
                      <a:pt x="131" y="2"/>
                      <a:pt x="139" y="2"/>
                    </a:cubicBezTo>
                    <a:cubicBezTo>
                      <a:pt x="146" y="2"/>
                      <a:pt x="153" y="3"/>
                      <a:pt x="160" y="4"/>
                    </a:cubicBezTo>
                    <a:cubicBezTo>
                      <a:pt x="168" y="4"/>
                      <a:pt x="175" y="5"/>
                      <a:pt x="183" y="6"/>
                    </a:cubicBezTo>
                    <a:cubicBezTo>
                      <a:pt x="191" y="7"/>
                      <a:pt x="198" y="8"/>
                      <a:pt x="206" y="10"/>
                    </a:cubicBezTo>
                    <a:cubicBezTo>
                      <a:pt x="214" y="11"/>
                      <a:pt x="221" y="12"/>
                      <a:pt x="229" y="14"/>
                    </a:cubicBezTo>
                    <a:cubicBezTo>
                      <a:pt x="237" y="15"/>
                      <a:pt x="245" y="17"/>
                      <a:pt x="253" y="18"/>
                    </a:cubicBezTo>
                    <a:cubicBezTo>
                      <a:pt x="260" y="20"/>
                      <a:pt x="268" y="22"/>
                      <a:pt x="276" y="24"/>
                    </a:cubicBezTo>
                    <a:cubicBezTo>
                      <a:pt x="283" y="26"/>
                      <a:pt x="291" y="28"/>
                      <a:pt x="299" y="30"/>
                    </a:cubicBezTo>
                    <a:cubicBezTo>
                      <a:pt x="314" y="34"/>
                      <a:pt x="328" y="38"/>
                      <a:pt x="343" y="43"/>
                    </a:cubicBezTo>
                    <a:cubicBezTo>
                      <a:pt x="350" y="45"/>
                      <a:pt x="357" y="48"/>
                      <a:pt x="363" y="50"/>
                    </a:cubicBezTo>
                    <a:cubicBezTo>
                      <a:pt x="370" y="52"/>
                      <a:pt x="377" y="55"/>
                      <a:pt x="383" y="57"/>
                    </a:cubicBezTo>
                    <a:cubicBezTo>
                      <a:pt x="396" y="62"/>
                      <a:pt x="408" y="67"/>
                      <a:pt x="419" y="71"/>
                    </a:cubicBezTo>
                    <a:cubicBezTo>
                      <a:pt x="430" y="76"/>
                      <a:pt x="440" y="80"/>
                      <a:pt x="448" y="84"/>
                    </a:cubicBezTo>
                    <a:cubicBezTo>
                      <a:pt x="457" y="88"/>
                      <a:pt x="465" y="92"/>
                      <a:pt x="471" y="95"/>
                    </a:cubicBezTo>
                    <a:cubicBezTo>
                      <a:pt x="483" y="101"/>
                      <a:pt x="491" y="105"/>
                      <a:pt x="491" y="105"/>
                    </a:cubicBezTo>
                    <a:close/>
                  </a:path>
                </a:pathLst>
              </a:custGeom>
              <a:gradFill>
                <a:gsLst>
                  <a:gs pos="0">
                    <a:schemeClr val="bg1">
                      <a:lumMod val="81000"/>
                    </a:schemeClr>
                  </a:gs>
                  <a:gs pos="65000">
                    <a:srgbClr val="EFEFEF">
                      <a:lumMod val="99000"/>
                    </a:srgbClr>
                  </a:gs>
                  <a:gs pos="35000">
                    <a:schemeClr val="bg1">
                      <a:lumMod val="96000"/>
                      <a:lumOff val="4000"/>
                    </a:schemeClr>
                  </a:gs>
                  <a:gs pos="100000">
                    <a:schemeClr val="bg1">
                      <a:lumMod val="89000"/>
                    </a:schemeClr>
                  </a:gs>
                </a:gsLst>
                <a:lin ang="2400000" scaled="0"/>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37" name="Freeform 30"/>
              <p:cNvSpPr/>
              <p:nvPr/>
            </p:nvSpPr>
            <p:spPr bwMode="auto">
              <a:xfrm>
                <a:off x="3848101" y="1414465"/>
                <a:ext cx="1227137" cy="1450975"/>
              </a:xfrm>
              <a:custGeom>
                <a:avLst/>
                <a:gdLst>
                  <a:gd name="T0" fmla="*/ 0 w 324"/>
                  <a:gd name="T1" fmla="*/ 0 h 384"/>
                  <a:gd name="T2" fmla="*/ 10 w 324"/>
                  <a:gd name="T3" fmla="*/ 19 h 384"/>
                  <a:gd name="T4" fmla="*/ 22 w 324"/>
                  <a:gd name="T5" fmla="*/ 41 h 384"/>
                  <a:gd name="T6" fmla="*/ 38 w 324"/>
                  <a:gd name="T7" fmla="*/ 70 h 384"/>
                  <a:gd name="T8" fmla="*/ 47 w 324"/>
                  <a:gd name="T9" fmla="*/ 85 h 384"/>
                  <a:gd name="T10" fmla="*/ 58 w 324"/>
                  <a:gd name="T11" fmla="*/ 102 h 384"/>
                  <a:gd name="T12" fmla="*/ 82 w 324"/>
                  <a:gd name="T13" fmla="*/ 137 h 384"/>
                  <a:gd name="T14" fmla="*/ 110 w 324"/>
                  <a:gd name="T15" fmla="*/ 174 h 384"/>
                  <a:gd name="T16" fmla="*/ 140 w 324"/>
                  <a:gd name="T17" fmla="*/ 210 h 384"/>
                  <a:gd name="T18" fmla="*/ 171 w 324"/>
                  <a:gd name="T19" fmla="*/ 246 h 384"/>
                  <a:gd name="T20" fmla="*/ 203 w 324"/>
                  <a:gd name="T21" fmla="*/ 278 h 384"/>
                  <a:gd name="T22" fmla="*/ 219 w 324"/>
                  <a:gd name="T23" fmla="*/ 293 h 384"/>
                  <a:gd name="T24" fmla="*/ 234 w 324"/>
                  <a:gd name="T25" fmla="*/ 308 h 384"/>
                  <a:gd name="T26" fmla="*/ 249 w 324"/>
                  <a:gd name="T27" fmla="*/ 321 h 384"/>
                  <a:gd name="T28" fmla="*/ 263 w 324"/>
                  <a:gd name="T29" fmla="*/ 333 h 384"/>
                  <a:gd name="T30" fmla="*/ 276 w 324"/>
                  <a:gd name="T31" fmla="*/ 344 h 384"/>
                  <a:gd name="T32" fmla="*/ 288 w 324"/>
                  <a:gd name="T33" fmla="*/ 354 h 384"/>
                  <a:gd name="T34" fmla="*/ 307 w 324"/>
                  <a:gd name="T35" fmla="*/ 370 h 384"/>
                  <a:gd name="T36" fmla="*/ 324 w 324"/>
                  <a:gd name="T37" fmla="*/ 384 h 384"/>
                  <a:gd name="T38" fmla="*/ 306 w 324"/>
                  <a:gd name="T39" fmla="*/ 372 h 384"/>
                  <a:gd name="T40" fmla="*/ 285 w 324"/>
                  <a:gd name="T41" fmla="*/ 357 h 384"/>
                  <a:gd name="T42" fmla="*/ 259 w 324"/>
                  <a:gd name="T43" fmla="*/ 338 h 384"/>
                  <a:gd name="T44" fmla="*/ 229 w 324"/>
                  <a:gd name="T45" fmla="*/ 313 h 384"/>
                  <a:gd name="T46" fmla="*/ 213 w 324"/>
                  <a:gd name="T47" fmla="*/ 300 h 384"/>
                  <a:gd name="T48" fmla="*/ 197 w 324"/>
                  <a:gd name="T49" fmla="*/ 285 h 384"/>
                  <a:gd name="T50" fmla="*/ 164 w 324"/>
                  <a:gd name="T51" fmla="*/ 252 h 384"/>
                  <a:gd name="T52" fmla="*/ 132 w 324"/>
                  <a:gd name="T53" fmla="*/ 217 h 384"/>
                  <a:gd name="T54" fmla="*/ 102 w 324"/>
                  <a:gd name="T55" fmla="*/ 180 h 384"/>
                  <a:gd name="T56" fmla="*/ 88 w 324"/>
                  <a:gd name="T57" fmla="*/ 161 h 384"/>
                  <a:gd name="T58" fmla="*/ 75 w 324"/>
                  <a:gd name="T59" fmla="*/ 143 h 384"/>
                  <a:gd name="T60" fmla="*/ 63 w 324"/>
                  <a:gd name="T61" fmla="*/ 124 h 384"/>
                  <a:gd name="T62" fmla="*/ 52 w 324"/>
                  <a:gd name="T63" fmla="*/ 106 h 384"/>
                  <a:gd name="T64" fmla="*/ 42 w 324"/>
                  <a:gd name="T65" fmla="*/ 89 h 384"/>
                  <a:gd name="T66" fmla="*/ 33 w 324"/>
                  <a:gd name="T67" fmla="*/ 72 h 384"/>
                  <a:gd name="T68" fmla="*/ 18 w 324"/>
                  <a:gd name="T69" fmla="*/ 43 h 384"/>
                  <a:gd name="T70" fmla="*/ 8 w 324"/>
                  <a:gd name="T71" fmla="*/ 20 h 384"/>
                  <a:gd name="T72" fmla="*/ 0 w 324"/>
                  <a:gd name="T73"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4" h="384">
                    <a:moveTo>
                      <a:pt x="0" y="0"/>
                    </a:moveTo>
                    <a:cubicBezTo>
                      <a:pt x="0" y="0"/>
                      <a:pt x="4" y="7"/>
                      <a:pt x="10" y="19"/>
                    </a:cubicBezTo>
                    <a:cubicBezTo>
                      <a:pt x="13" y="25"/>
                      <a:pt x="17" y="33"/>
                      <a:pt x="22" y="41"/>
                    </a:cubicBezTo>
                    <a:cubicBezTo>
                      <a:pt x="26" y="50"/>
                      <a:pt x="32" y="59"/>
                      <a:pt x="38" y="70"/>
                    </a:cubicBezTo>
                    <a:cubicBezTo>
                      <a:pt x="41" y="75"/>
                      <a:pt x="44" y="80"/>
                      <a:pt x="47" y="85"/>
                    </a:cubicBezTo>
                    <a:cubicBezTo>
                      <a:pt x="51" y="91"/>
                      <a:pt x="54" y="97"/>
                      <a:pt x="58" y="102"/>
                    </a:cubicBezTo>
                    <a:cubicBezTo>
                      <a:pt x="65" y="114"/>
                      <a:pt x="73" y="125"/>
                      <a:pt x="82" y="137"/>
                    </a:cubicBezTo>
                    <a:cubicBezTo>
                      <a:pt x="90" y="150"/>
                      <a:pt x="100" y="162"/>
                      <a:pt x="110" y="174"/>
                    </a:cubicBezTo>
                    <a:cubicBezTo>
                      <a:pt x="119" y="186"/>
                      <a:pt x="129" y="199"/>
                      <a:pt x="140" y="210"/>
                    </a:cubicBezTo>
                    <a:cubicBezTo>
                      <a:pt x="150" y="223"/>
                      <a:pt x="161" y="234"/>
                      <a:pt x="171" y="246"/>
                    </a:cubicBezTo>
                    <a:cubicBezTo>
                      <a:pt x="182" y="257"/>
                      <a:pt x="192" y="268"/>
                      <a:pt x="203" y="278"/>
                    </a:cubicBezTo>
                    <a:cubicBezTo>
                      <a:pt x="209" y="283"/>
                      <a:pt x="214" y="288"/>
                      <a:pt x="219" y="293"/>
                    </a:cubicBezTo>
                    <a:cubicBezTo>
                      <a:pt x="224" y="298"/>
                      <a:pt x="229" y="303"/>
                      <a:pt x="234" y="308"/>
                    </a:cubicBezTo>
                    <a:cubicBezTo>
                      <a:pt x="239" y="312"/>
                      <a:pt x="244" y="317"/>
                      <a:pt x="249" y="321"/>
                    </a:cubicBezTo>
                    <a:cubicBezTo>
                      <a:pt x="254" y="325"/>
                      <a:pt x="259" y="329"/>
                      <a:pt x="263" y="333"/>
                    </a:cubicBezTo>
                    <a:cubicBezTo>
                      <a:pt x="267" y="337"/>
                      <a:pt x="272" y="341"/>
                      <a:pt x="276" y="344"/>
                    </a:cubicBezTo>
                    <a:cubicBezTo>
                      <a:pt x="280" y="348"/>
                      <a:pt x="284" y="351"/>
                      <a:pt x="288" y="354"/>
                    </a:cubicBezTo>
                    <a:cubicBezTo>
                      <a:pt x="295" y="361"/>
                      <a:pt x="302" y="366"/>
                      <a:pt x="307" y="370"/>
                    </a:cubicBezTo>
                    <a:cubicBezTo>
                      <a:pt x="318" y="379"/>
                      <a:pt x="324" y="384"/>
                      <a:pt x="324" y="384"/>
                    </a:cubicBezTo>
                    <a:cubicBezTo>
                      <a:pt x="324" y="384"/>
                      <a:pt x="318" y="380"/>
                      <a:pt x="306" y="372"/>
                    </a:cubicBezTo>
                    <a:cubicBezTo>
                      <a:pt x="300" y="368"/>
                      <a:pt x="293" y="363"/>
                      <a:pt x="285" y="357"/>
                    </a:cubicBezTo>
                    <a:cubicBezTo>
                      <a:pt x="278" y="352"/>
                      <a:pt x="269" y="345"/>
                      <a:pt x="259" y="338"/>
                    </a:cubicBezTo>
                    <a:cubicBezTo>
                      <a:pt x="250" y="330"/>
                      <a:pt x="240" y="322"/>
                      <a:pt x="229" y="313"/>
                    </a:cubicBezTo>
                    <a:cubicBezTo>
                      <a:pt x="224" y="309"/>
                      <a:pt x="219" y="304"/>
                      <a:pt x="213" y="300"/>
                    </a:cubicBezTo>
                    <a:cubicBezTo>
                      <a:pt x="208" y="295"/>
                      <a:pt x="203" y="290"/>
                      <a:pt x="197" y="285"/>
                    </a:cubicBezTo>
                    <a:cubicBezTo>
                      <a:pt x="186" y="275"/>
                      <a:pt x="175" y="263"/>
                      <a:pt x="164" y="252"/>
                    </a:cubicBezTo>
                    <a:cubicBezTo>
                      <a:pt x="153" y="241"/>
                      <a:pt x="142" y="229"/>
                      <a:pt x="132" y="217"/>
                    </a:cubicBezTo>
                    <a:cubicBezTo>
                      <a:pt x="121" y="205"/>
                      <a:pt x="112" y="192"/>
                      <a:pt x="102" y="180"/>
                    </a:cubicBezTo>
                    <a:cubicBezTo>
                      <a:pt x="97" y="174"/>
                      <a:pt x="92" y="167"/>
                      <a:pt x="88" y="161"/>
                    </a:cubicBezTo>
                    <a:cubicBezTo>
                      <a:pt x="83" y="155"/>
                      <a:pt x="79" y="149"/>
                      <a:pt x="75" y="143"/>
                    </a:cubicBezTo>
                    <a:cubicBezTo>
                      <a:pt x="71" y="136"/>
                      <a:pt x="66" y="130"/>
                      <a:pt x="63" y="124"/>
                    </a:cubicBezTo>
                    <a:cubicBezTo>
                      <a:pt x="59" y="118"/>
                      <a:pt x="55" y="112"/>
                      <a:pt x="52" y="106"/>
                    </a:cubicBezTo>
                    <a:cubicBezTo>
                      <a:pt x="48" y="100"/>
                      <a:pt x="45" y="94"/>
                      <a:pt x="42" y="89"/>
                    </a:cubicBezTo>
                    <a:cubicBezTo>
                      <a:pt x="38" y="83"/>
                      <a:pt x="35" y="78"/>
                      <a:pt x="33" y="72"/>
                    </a:cubicBezTo>
                    <a:cubicBezTo>
                      <a:pt x="27" y="62"/>
                      <a:pt x="22" y="52"/>
                      <a:pt x="18" y="43"/>
                    </a:cubicBezTo>
                    <a:cubicBezTo>
                      <a:pt x="14" y="34"/>
                      <a:pt x="11" y="26"/>
                      <a:pt x="8" y="20"/>
                    </a:cubicBezTo>
                    <a:cubicBezTo>
                      <a:pt x="3" y="7"/>
                      <a:pt x="0" y="0"/>
                      <a:pt x="0" y="0"/>
                    </a:cubicBezTo>
                    <a:close/>
                  </a:path>
                </a:pathLst>
              </a:custGeom>
              <a:gradFill>
                <a:gsLst>
                  <a:gs pos="72000">
                    <a:srgbClr val="DDDDDD">
                      <a:lumMod val="92000"/>
                      <a:lumOff val="8000"/>
                    </a:srgbClr>
                  </a:gs>
                  <a:gs pos="0">
                    <a:schemeClr val="bg1">
                      <a:lumMod val="79000"/>
                    </a:schemeClr>
                  </a:gs>
                  <a:gs pos="35000">
                    <a:schemeClr val="bg1">
                      <a:lumMod val="99000"/>
                      <a:lumOff val="1000"/>
                    </a:schemeClr>
                  </a:gs>
                  <a:gs pos="100000">
                    <a:schemeClr val="bg1">
                      <a:lumMod val="92000"/>
                    </a:schemeClr>
                  </a:gs>
                </a:gsLst>
                <a:lin ang="1800000" scaled="0"/>
              </a:gradFill>
              <a:ln>
                <a:noFill/>
              </a:ln>
            </p:spPr>
            <p:txBody>
              <a:bodyPr vert="horz" wrap="square" lIns="91440" tIns="45720" rIns="91440" bIns="45720" numCol="1" anchor="t" anchorCtr="0" compatLnSpc="1"/>
              <a:lstStyle/>
              <a:p>
                <a:endParaRPr lang="zh-CN" altLang="en-US">
                  <a:solidFill>
                    <a:prstClr val="black"/>
                  </a:solidFill>
                </a:endParaRPr>
              </a:p>
            </p:txBody>
          </p:sp>
        </p:grpSp>
        <p:sp>
          <p:nvSpPr>
            <p:cNvPr id="85" name="弦形 84"/>
            <p:cNvSpPr/>
            <p:nvPr/>
          </p:nvSpPr>
          <p:spPr>
            <a:xfrm rot="18713148">
              <a:off x="6264866" y="1605736"/>
              <a:ext cx="3418914" cy="1679242"/>
            </a:xfrm>
            <a:prstGeom prst="chord">
              <a:avLst>
                <a:gd name="adj1" fmla="val 4679799"/>
                <a:gd name="adj2" fmla="val 11290326"/>
              </a:avLst>
            </a:prstGeom>
            <a:gradFill flip="none" rotWithShape="1">
              <a:gsLst>
                <a:gs pos="54000">
                  <a:schemeClr val="tx1">
                    <a:alpha val="10000"/>
                  </a:schemeClr>
                </a:gs>
                <a:gs pos="0">
                  <a:schemeClr val="tx1">
                    <a:alpha val="30000"/>
                  </a:schemeClr>
                </a:gs>
                <a:gs pos="100000">
                  <a:srgbClr val="E6E6E6">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3" name="弦形 82"/>
            <p:cNvSpPr/>
            <p:nvPr/>
          </p:nvSpPr>
          <p:spPr>
            <a:xfrm rot="13306308">
              <a:off x="4066478" y="3923855"/>
              <a:ext cx="3418916" cy="1679241"/>
            </a:xfrm>
            <a:prstGeom prst="chord">
              <a:avLst>
                <a:gd name="adj1" fmla="val 4679799"/>
                <a:gd name="adj2" fmla="val 11290326"/>
              </a:avLst>
            </a:prstGeom>
            <a:gradFill flip="none" rotWithShape="1">
              <a:gsLst>
                <a:gs pos="54000">
                  <a:schemeClr val="tx1">
                    <a:alpha val="10000"/>
                  </a:schemeClr>
                </a:gs>
                <a:gs pos="0">
                  <a:schemeClr val="tx1">
                    <a:alpha val="30000"/>
                  </a:schemeClr>
                </a:gs>
                <a:gs pos="100000">
                  <a:srgbClr val="E6E6E6">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9" name="组合 38"/>
            <p:cNvGrpSpPr/>
            <p:nvPr/>
          </p:nvGrpSpPr>
          <p:grpSpPr>
            <a:xfrm flipH="1">
              <a:off x="6559014" y="1412240"/>
              <a:ext cx="2260180" cy="2114549"/>
              <a:chOff x="2815056" y="1402715"/>
              <a:chExt cx="2260182" cy="2114550"/>
            </a:xfrm>
          </p:grpSpPr>
          <p:sp>
            <p:nvSpPr>
              <p:cNvPr id="40" name="Freeform 14"/>
              <p:cNvSpPr/>
              <p:nvPr/>
            </p:nvSpPr>
            <p:spPr bwMode="auto">
              <a:xfrm>
                <a:off x="2829559" y="1402715"/>
                <a:ext cx="2230438" cy="2114550"/>
              </a:xfrm>
              <a:custGeom>
                <a:avLst/>
                <a:gdLst>
                  <a:gd name="T0" fmla="*/ 592 w 592"/>
                  <a:gd name="T1" fmla="*/ 385 h 561"/>
                  <a:gd name="T2" fmla="*/ 490 w 592"/>
                  <a:gd name="T3" fmla="*/ 561 h 561"/>
                  <a:gd name="T4" fmla="*/ 0 w 592"/>
                  <a:gd name="T5" fmla="*/ 465 h 561"/>
                  <a:gd name="T6" fmla="*/ 269 w 592"/>
                  <a:gd name="T7" fmla="*/ 0 h 561"/>
                  <a:gd name="T8" fmla="*/ 592 w 592"/>
                  <a:gd name="T9" fmla="*/ 385 h 561"/>
                </a:gdLst>
                <a:ahLst/>
                <a:cxnLst>
                  <a:cxn ang="0">
                    <a:pos x="T0" y="T1"/>
                  </a:cxn>
                  <a:cxn ang="0">
                    <a:pos x="T2" y="T3"/>
                  </a:cxn>
                  <a:cxn ang="0">
                    <a:pos x="T4" y="T5"/>
                  </a:cxn>
                  <a:cxn ang="0">
                    <a:pos x="T6" y="T7"/>
                  </a:cxn>
                  <a:cxn ang="0">
                    <a:pos x="T8" y="T9"/>
                  </a:cxn>
                </a:cxnLst>
                <a:rect l="0" t="0" r="r" b="b"/>
                <a:pathLst>
                  <a:path w="592" h="561">
                    <a:moveTo>
                      <a:pt x="592" y="385"/>
                    </a:moveTo>
                    <a:cubicBezTo>
                      <a:pt x="490" y="561"/>
                      <a:pt x="490" y="561"/>
                      <a:pt x="490" y="561"/>
                    </a:cubicBezTo>
                    <a:cubicBezTo>
                      <a:pt x="313" y="481"/>
                      <a:pt x="146" y="447"/>
                      <a:pt x="0" y="465"/>
                    </a:cubicBezTo>
                    <a:cubicBezTo>
                      <a:pt x="269" y="0"/>
                      <a:pt x="269" y="0"/>
                      <a:pt x="269" y="0"/>
                    </a:cubicBezTo>
                    <a:cubicBezTo>
                      <a:pt x="325" y="136"/>
                      <a:pt x="434" y="271"/>
                      <a:pt x="592" y="385"/>
                    </a:cubicBezTo>
                    <a:close/>
                  </a:path>
                </a:pathLst>
              </a:custGeom>
              <a:gradFill>
                <a:gsLst>
                  <a:gs pos="72000">
                    <a:srgbClr val="DDDDDD">
                      <a:lumMod val="96000"/>
                      <a:lumOff val="4000"/>
                    </a:srgbClr>
                  </a:gs>
                  <a:gs pos="15000">
                    <a:schemeClr val="bg1">
                      <a:lumMod val="75000"/>
                    </a:schemeClr>
                  </a:gs>
                  <a:gs pos="0">
                    <a:schemeClr val="bg1">
                      <a:lumMod val="75000"/>
                    </a:schemeClr>
                  </a:gs>
                  <a:gs pos="44000">
                    <a:schemeClr val="bg1">
                      <a:lumMod val="98000"/>
                    </a:schemeClr>
                  </a:gs>
                  <a:gs pos="100000">
                    <a:schemeClr val="bg1">
                      <a:lumMod val="75000"/>
                    </a:schemeClr>
                  </a:gs>
                </a:gsLst>
                <a:lin ang="2040000" scaled="0"/>
              </a:gradFill>
              <a:ln>
                <a:noFill/>
              </a:ln>
              <a:effectLst/>
            </p:spPr>
            <p:txBody>
              <a:bodyPr vert="horz" wrap="square" lIns="91440" tIns="45720" rIns="91440" bIns="45720" numCol="1" anchor="t" anchorCtr="0" compatLnSpc="1"/>
              <a:lstStyle/>
              <a:p>
                <a:endParaRPr lang="zh-CN" altLang="en-US">
                  <a:solidFill>
                    <a:prstClr val="black"/>
                  </a:solidFill>
                </a:endParaRPr>
              </a:p>
            </p:txBody>
          </p:sp>
          <p:sp>
            <p:nvSpPr>
              <p:cNvPr id="41" name="Freeform 26"/>
              <p:cNvSpPr/>
              <p:nvPr/>
            </p:nvSpPr>
            <p:spPr bwMode="auto">
              <a:xfrm>
                <a:off x="2815056" y="3110335"/>
                <a:ext cx="1852613" cy="404812"/>
              </a:xfrm>
              <a:custGeom>
                <a:avLst/>
                <a:gdLst>
                  <a:gd name="T0" fmla="*/ 491 w 491"/>
                  <a:gd name="T1" fmla="*/ 105 h 105"/>
                  <a:gd name="T2" fmla="*/ 470 w 491"/>
                  <a:gd name="T3" fmla="*/ 97 h 105"/>
                  <a:gd name="T4" fmla="*/ 447 w 491"/>
                  <a:gd name="T5" fmla="*/ 88 h 105"/>
                  <a:gd name="T6" fmla="*/ 417 w 491"/>
                  <a:gd name="T7" fmla="*/ 77 h 105"/>
                  <a:gd name="T8" fmla="*/ 399 w 491"/>
                  <a:gd name="T9" fmla="*/ 71 h 105"/>
                  <a:gd name="T10" fmla="*/ 381 w 491"/>
                  <a:gd name="T11" fmla="*/ 64 h 105"/>
                  <a:gd name="T12" fmla="*/ 361 w 491"/>
                  <a:gd name="T13" fmla="*/ 58 h 105"/>
                  <a:gd name="T14" fmla="*/ 340 w 491"/>
                  <a:gd name="T15" fmla="*/ 52 h 105"/>
                  <a:gd name="T16" fmla="*/ 296 w 491"/>
                  <a:gd name="T17" fmla="*/ 39 h 105"/>
                  <a:gd name="T18" fmla="*/ 273 w 491"/>
                  <a:gd name="T19" fmla="*/ 33 h 105"/>
                  <a:gd name="T20" fmla="*/ 250 w 491"/>
                  <a:gd name="T21" fmla="*/ 28 h 105"/>
                  <a:gd name="T22" fmla="*/ 227 w 491"/>
                  <a:gd name="T23" fmla="*/ 23 h 105"/>
                  <a:gd name="T24" fmla="*/ 204 w 491"/>
                  <a:gd name="T25" fmla="*/ 19 h 105"/>
                  <a:gd name="T26" fmla="*/ 159 w 491"/>
                  <a:gd name="T27" fmla="*/ 13 h 105"/>
                  <a:gd name="T28" fmla="*/ 117 w 491"/>
                  <a:gd name="T29" fmla="*/ 8 h 105"/>
                  <a:gd name="T30" fmla="*/ 97 w 491"/>
                  <a:gd name="T31" fmla="*/ 7 h 105"/>
                  <a:gd name="T32" fmla="*/ 79 w 491"/>
                  <a:gd name="T33" fmla="*/ 7 h 105"/>
                  <a:gd name="T34" fmla="*/ 47 w 491"/>
                  <a:gd name="T35" fmla="*/ 7 h 105"/>
                  <a:gd name="T36" fmla="*/ 22 w 491"/>
                  <a:gd name="T37" fmla="*/ 7 h 105"/>
                  <a:gd name="T38" fmla="*/ 0 w 491"/>
                  <a:gd name="T39" fmla="*/ 9 h 105"/>
                  <a:gd name="T40" fmla="*/ 22 w 491"/>
                  <a:gd name="T41" fmla="*/ 5 h 105"/>
                  <a:gd name="T42" fmla="*/ 47 w 491"/>
                  <a:gd name="T43" fmla="*/ 3 h 105"/>
                  <a:gd name="T44" fmla="*/ 79 w 491"/>
                  <a:gd name="T45" fmla="*/ 1 h 105"/>
                  <a:gd name="T46" fmla="*/ 98 w 491"/>
                  <a:gd name="T47" fmla="*/ 1 h 105"/>
                  <a:gd name="T48" fmla="*/ 118 w 491"/>
                  <a:gd name="T49" fmla="*/ 1 h 105"/>
                  <a:gd name="T50" fmla="*/ 139 w 491"/>
                  <a:gd name="T51" fmla="*/ 2 h 105"/>
                  <a:gd name="T52" fmla="*/ 160 w 491"/>
                  <a:gd name="T53" fmla="*/ 4 h 105"/>
                  <a:gd name="T54" fmla="*/ 183 w 491"/>
                  <a:gd name="T55" fmla="*/ 6 h 105"/>
                  <a:gd name="T56" fmla="*/ 206 w 491"/>
                  <a:gd name="T57" fmla="*/ 10 h 105"/>
                  <a:gd name="T58" fmla="*/ 229 w 491"/>
                  <a:gd name="T59" fmla="*/ 14 h 105"/>
                  <a:gd name="T60" fmla="*/ 253 w 491"/>
                  <a:gd name="T61" fmla="*/ 18 h 105"/>
                  <a:gd name="T62" fmla="*/ 276 w 491"/>
                  <a:gd name="T63" fmla="*/ 24 h 105"/>
                  <a:gd name="T64" fmla="*/ 299 w 491"/>
                  <a:gd name="T65" fmla="*/ 30 h 105"/>
                  <a:gd name="T66" fmla="*/ 343 w 491"/>
                  <a:gd name="T67" fmla="*/ 43 h 105"/>
                  <a:gd name="T68" fmla="*/ 363 w 491"/>
                  <a:gd name="T69" fmla="*/ 50 h 105"/>
                  <a:gd name="T70" fmla="*/ 383 w 491"/>
                  <a:gd name="T71" fmla="*/ 57 h 105"/>
                  <a:gd name="T72" fmla="*/ 419 w 491"/>
                  <a:gd name="T73" fmla="*/ 71 h 105"/>
                  <a:gd name="T74" fmla="*/ 448 w 491"/>
                  <a:gd name="T75" fmla="*/ 84 h 105"/>
                  <a:gd name="T76" fmla="*/ 471 w 491"/>
                  <a:gd name="T77" fmla="*/ 95 h 105"/>
                  <a:gd name="T78" fmla="*/ 491 w 491"/>
                  <a:gd name="T79"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1" h="105">
                    <a:moveTo>
                      <a:pt x="491" y="105"/>
                    </a:moveTo>
                    <a:cubicBezTo>
                      <a:pt x="491" y="105"/>
                      <a:pt x="483" y="102"/>
                      <a:pt x="470" y="97"/>
                    </a:cubicBezTo>
                    <a:cubicBezTo>
                      <a:pt x="464" y="94"/>
                      <a:pt x="456" y="91"/>
                      <a:pt x="447" y="88"/>
                    </a:cubicBezTo>
                    <a:cubicBezTo>
                      <a:pt x="438" y="85"/>
                      <a:pt x="428" y="81"/>
                      <a:pt x="417" y="77"/>
                    </a:cubicBezTo>
                    <a:cubicBezTo>
                      <a:pt x="411" y="75"/>
                      <a:pt x="405" y="73"/>
                      <a:pt x="399" y="71"/>
                    </a:cubicBezTo>
                    <a:cubicBezTo>
                      <a:pt x="393" y="69"/>
                      <a:pt x="387" y="66"/>
                      <a:pt x="381" y="64"/>
                    </a:cubicBezTo>
                    <a:cubicBezTo>
                      <a:pt x="374" y="62"/>
                      <a:pt x="367" y="60"/>
                      <a:pt x="361" y="58"/>
                    </a:cubicBezTo>
                    <a:cubicBezTo>
                      <a:pt x="354" y="56"/>
                      <a:pt x="347" y="54"/>
                      <a:pt x="340" y="52"/>
                    </a:cubicBezTo>
                    <a:cubicBezTo>
                      <a:pt x="326" y="47"/>
                      <a:pt x="311" y="43"/>
                      <a:pt x="296" y="39"/>
                    </a:cubicBezTo>
                    <a:cubicBezTo>
                      <a:pt x="289" y="37"/>
                      <a:pt x="281" y="35"/>
                      <a:pt x="273" y="33"/>
                    </a:cubicBezTo>
                    <a:cubicBezTo>
                      <a:pt x="266" y="32"/>
                      <a:pt x="258" y="30"/>
                      <a:pt x="250" y="28"/>
                    </a:cubicBezTo>
                    <a:cubicBezTo>
                      <a:pt x="243" y="27"/>
                      <a:pt x="235" y="25"/>
                      <a:pt x="227" y="23"/>
                    </a:cubicBezTo>
                    <a:cubicBezTo>
                      <a:pt x="220" y="22"/>
                      <a:pt x="212" y="21"/>
                      <a:pt x="204" y="19"/>
                    </a:cubicBezTo>
                    <a:cubicBezTo>
                      <a:pt x="189" y="17"/>
                      <a:pt x="174" y="14"/>
                      <a:pt x="159" y="13"/>
                    </a:cubicBezTo>
                    <a:cubicBezTo>
                      <a:pt x="145" y="11"/>
                      <a:pt x="131" y="10"/>
                      <a:pt x="117" y="8"/>
                    </a:cubicBezTo>
                    <a:cubicBezTo>
                      <a:pt x="110" y="8"/>
                      <a:pt x="104" y="8"/>
                      <a:pt x="97" y="7"/>
                    </a:cubicBezTo>
                    <a:cubicBezTo>
                      <a:pt x="91" y="7"/>
                      <a:pt x="85" y="7"/>
                      <a:pt x="79" y="7"/>
                    </a:cubicBezTo>
                    <a:cubicBezTo>
                      <a:pt x="67" y="7"/>
                      <a:pt x="56" y="6"/>
                      <a:pt x="47" y="7"/>
                    </a:cubicBezTo>
                    <a:cubicBezTo>
                      <a:pt x="37" y="7"/>
                      <a:pt x="29" y="7"/>
                      <a:pt x="22" y="7"/>
                    </a:cubicBezTo>
                    <a:cubicBezTo>
                      <a:pt x="8" y="8"/>
                      <a:pt x="0" y="9"/>
                      <a:pt x="0" y="9"/>
                    </a:cubicBezTo>
                    <a:cubicBezTo>
                      <a:pt x="0" y="9"/>
                      <a:pt x="8" y="7"/>
                      <a:pt x="22" y="5"/>
                    </a:cubicBezTo>
                    <a:cubicBezTo>
                      <a:pt x="29" y="4"/>
                      <a:pt x="37" y="4"/>
                      <a:pt x="47" y="3"/>
                    </a:cubicBezTo>
                    <a:cubicBezTo>
                      <a:pt x="56" y="2"/>
                      <a:pt x="67" y="1"/>
                      <a:pt x="79" y="1"/>
                    </a:cubicBezTo>
                    <a:cubicBezTo>
                      <a:pt x="85" y="0"/>
                      <a:pt x="91" y="1"/>
                      <a:pt x="98" y="1"/>
                    </a:cubicBezTo>
                    <a:cubicBezTo>
                      <a:pt x="104" y="1"/>
                      <a:pt x="111" y="1"/>
                      <a:pt x="118" y="1"/>
                    </a:cubicBezTo>
                    <a:cubicBezTo>
                      <a:pt x="124" y="1"/>
                      <a:pt x="131" y="2"/>
                      <a:pt x="139" y="2"/>
                    </a:cubicBezTo>
                    <a:cubicBezTo>
                      <a:pt x="146" y="2"/>
                      <a:pt x="153" y="3"/>
                      <a:pt x="160" y="4"/>
                    </a:cubicBezTo>
                    <a:cubicBezTo>
                      <a:pt x="168" y="4"/>
                      <a:pt x="175" y="5"/>
                      <a:pt x="183" y="6"/>
                    </a:cubicBezTo>
                    <a:cubicBezTo>
                      <a:pt x="191" y="7"/>
                      <a:pt x="198" y="8"/>
                      <a:pt x="206" y="10"/>
                    </a:cubicBezTo>
                    <a:cubicBezTo>
                      <a:pt x="214" y="11"/>
                      <a:pt x="221" y="12"/>
                      <a:pt x="229" y="14"/>
                    </a:cubicBezTo>
                    <a:cubicBezTo>
                      <a:pt x="237" y="15"/>
                      <a:pt x="245" y="17"/>
                      <a:pt x="253" y="18"/>
                    </a:cubicBezTo>
                    <a:cubicBezTo>
                      <a:pt x="260" y="20"/>
                      <a:pt x="268" y="22"/>
                      <a:pt x="276" y="24"/>
                    </a:cubicBezTo>
                    <a:cubicBezTo>
                      <a:pt x="283" y="26"/>
                      <a:pt x="291" y="28"/>
                      <a:pt x="299" y="30"/>
                    </a:cubicBezTo>
                    <a:cubicBezTo>
                      <a:pt x="314" y="34"/>
                      <a:pt x="328" y="38"/>
                      <a:pt x="343" y="43"/>
                    </a:cubicBezTo>
                    <a:cubicBezTo>
                      <a:pt x="350" y="45"/>
                      <a:pt x="357" y="48"/>
                      <a:pt x="363" y="50"/>
                    </a:cubicBezTo>
                    <a:cubicBezTo>
                      <a:pt x="370" y="52"/>
                      <a:pt x="377" y="55"/>
                      <a:pt x="383" y="57"/>
                    </a:cubicBezTo>
                    <a:cubicBezTo>
                      <a:pt x="396" y="62"/>
                      <a:pt x="408" y="67"/>
                      <a:pt x="419" y="71"/>
                    </a:cubicBezTo>
                    <a:cubicBezTo>
                      <a:pt x="430" y="76"/>
                      <a:pt x="440" y="80"/>
                      <a:pt x="448" y="84"/>
                    </a:cubicBezTo>
                    <a:cubicBezTo>
                      <a:pt x="457" y="88"/>
                      <a:pt x="465" y="92"/>
                      <a:pt x="471" y="95"/>
                    </a:cubicBezTo>
                    <a:cubicBezTo>
                      <a:pt x="483" y="101"/>
                      <a:pt x="491" y="105"/>
                      <a:pt x="491" y="105"/>
                    </a:cubicBezTo>
                    <a:close/>
                  </a:path>
                </a:pathLst>
              </a:custGeom>
              <a:gradFill>
                <a:gsLst>
                  <a:gs pos="0">
                    <a:schemeClr val="bg1">
                      <a:lumMod val="81000"/>
                    </a:schemeClr>
                  </a:gs>
                  <a:gs pos="65000">
                    <a:srgbClr val="EFEFEF">
                      <a:lumMod val="99000"/>
                    </a:srgbClr>
                  </a:gs>
                  <a:gs pos="35000">
                    <a:schemeClr val="bg1">
                      <a:lumMod val="96000"/>
                      <a:lumOff val="4000"/>
                    </a:schemeClr>
                  </a:gs>
                  <a:gs pos="100000">
                    <a:schemeClr val="bg1">
                      <a:lumMod val="89000"/>
                    </a:schemeClr>
                  </a:gs>
                </a:gsLst>
                <a:lin ang="2400000" scaled="0"/>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42" name="Freeform 30"/>
              <p:cNvSpPr/>
              <p:nvPr/>
            </p:nvSpPr>
            <p:spPr bwMode="auto">
              <a:xfrm>
                <a:off x="3848101" y="1414465"/>
                <a:ext cx="1227137" cy="1450975"/>
              </a:xfrm>
              <a:custGeom>
                <a:avLst/>
                <a:gdLst>
                  <a:gd name="T0" fmla="*/ 0 w 324"/>
                  <a:gd name="T1" fmla="*/ 0 h 384"/>
                  <a:gd name="T2" fmla="*/ 10 w 324"/>
                  <a:gd name="T3" fmla="*/ 19 h 384"/>
                  <a:gd name="T4" fmla="*/ 22 w 324"/>
                  <a:gd name="T5" fmla="*/ 41 h 384"/>
                  <a:gd name="T6" fmla="*/ 38 w 324"/>
                  <a:gd name="T7" fmla="*/ 70 h 384"/>
                  <a:gd name="T8" fmla="*/ 47 w 324"/>
                  <a:gd name="T9" fmla="*/ 85 h 384"/>
                  <a:gd name="T10" fmla="*/ 58 w 324"/>
                  <a:gd name="T11" fmla="*/ 102 h 384"/>
                  <a:gd name="T12" fmla="*/ 82 w 324"/>
                  <a:gd name="T13" fmla="*/ 137 h 384"/>
                  <a:gd name="T14" fmla="*/ 110 w 324"/>
                  <a:gd name="T15" fmla="*/ 174 h 384"/>
                  <a:gd name="T16" fmla="*/ 140 w 324"/>
                  <a:gd name="T17" fmla="*/ 210 h 384"/>
                  <a:gd name="T18" fmla="*/ 171 w 324"/>
                  <a:gd name="T19" fmla="*/ 246 h 384"/>
                  <a:gd name="T20" fmla="*/ 203 w 324"/>
                  <a:gd name="T21" fmla="*/ 278 h 384"/>
                  <a:gd name="T22" fmla="*/ 219 w 324"/>
                  <a:gd name="T23" fmla="*/ 293 h 384"/>
                  <a:gd name="T24" fmla="*/ 234 w 324"/>
                  <a:gd name="T25" fmla="*/ 308 h 384"/>
                  <a:gd name="T26" fmla="*/ 249 w 324"/>
                  <a:gd name="T27" fmla="*/ 321 h 384"/>
                  <a:gd name="T28" fmla="*/ 263 w 324"/>
                  <a:gd name="T29" fmla="*/ 333 h 384"/>
                  <a:gd name="T30" fmla="*/ 276 w 324"/>
                  <a:gd name="T31" fmla="*/ 344 h 384"/>
                  <a:gd name="T32" fmla="*/ 288 w 324"/>
                  <a:gd name="T33" fmla="*/ 354 h 384"/>
                  <a:gd name="T34" fmla="*/ 307 w 324"/>
                  <a:gd name="T35" fmla="*/ 370 h 384"/>
                  <a:gd name="T36" fmla="*/ 324 w 324"/>
                  <a:gd name="T37" fmla="*/ 384 h 384"/>
                  <a:gd name="T38" fmla="*/ 306 w 324"/>
                  <a:gd name="T39" fmla="*/ 372 h 384"/>
                  <a:gd name="T40" fmla="*/ 285 w 324"/>
                  <a:gd name="T41" fmla="*/ 357 h 384"/>
                  <a:gd name="T42" fmla="*/ 259 w 324"/>
                  <a:gd name="T43" fmla="*/ 338 h 384"/>
                  <a:gd name="T44" fmla="*/ 229 w 324"/>
                  <a:gd name="T45" fmla="*/ 313 h 384"/>
                  <a:gd name="T46" fmla="*/ 213 w 324"/>
                  <a:gd name="T47" fmla="*/ 300 h 384"/>
                  <a:gd name="T48" fmla="*/ 197 w 324"/>
                  <a:gd name="T49" fmla="*/ 285 h 384"/>
                  <a:gd name="T50" fmla="*/ 164 w 324"/>
                  <a:gd name="T51" fmla="*/ 252 h 384"/>
                  <a:gd name="T52" fmla="*/ 132 w 324"/>
                  <a:gd name="T53" fmla="*/ 217 h 384"/>
                  <a:gd name="T54" fmla="*/ 102 w 324"/>
                  <a:gd name="T55" fmla="*/ 180 h 384"/>
                  <a:gd name="T56" fmla="*/ 88 w 324"/>
                  <a:gd name="T57" fmla="*/ 161 h 384"/>
                  <a:gd name="T58" fmla="*/ 75 w 324"/>
                  <a:gd name="T59" fmla="*/ 143 h 384"/>
                  <a:gd name="T60" fmla="*/ 63 w 324"/>
                  <a:gd name="T61" fmla="*/ 124 h 384"/>
                  <a:gd name="T62" fmla="*/ 52 w 324"/>
                  <a:gd name="T63" fmla="*/ 106 h 384"/>
                  <a:gd name="T64" fmla="*/ 42 w 324"/>
                  <a:gd name="T65" fmla="*/ 89 h 384"/>
                  <a:gd name="T66" fmla="*/ 33 w 324"/>
                  <a:gd name="T67" fmla="*/ 72 h 384"/>
                  <a:gd name="T68" fmla="*/ 18 w 324"/>
                  <a:gd name="T69" fmla="*/ 43 h 384"/>
                  <a:gd name="T70" fmla="*/ 8 w 324"/>
                  <a:gd name="T71" fmla="*/ 20 h 384"/>
                  <a:gd name="T72" fmla="*/ 0 w 324"/>
                  <a:gd name="T73"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4" h="384">
                    <a:moveTo>
                      <a:pt x="0" y="0"/>
                    </a:moveTo>
                    <a:cubicBezTo>
                      <a:pt x="0" y="0"/>
                      <a:pt x="4" y="7"/>
                      <a:pt x="10" y="19"/>
                    </a:cubicBezTo>
                    <a:cubicBezTo>
                      <a:pt x="13" y="25"/>
                      <a:pt x="17" y="33"/>
                      <a:pt x="22" y="41"/>
                    </a:cubicBezTo>
                    <a:cubicBezTo>
                      <a:pt x="26" y="50"/>
                      <a:pt x="32" y="59"/>
                      <a:pt x="38" y="70"/>
                    </a:cubicBezTo>
                    <a:cubicBezTo>
                      <a:pt x="41" y="75"/>
                      <a:pt x="44" y="80"/>
                      <a:pt x="47" y="85"/>
                    </a:cubicBezTo>
                    <a:cubicBezTo>
                      <a:pt x="51" y="91"/>
                      <a:pt x="54" y="97"/>
                      <a:pt x="58" y="102"/>
                    </a:cubicBezTo>
                    <a:cubicBezTo>
                      <a:pt x="65" y="114"/>
                      <a:pt x="73" y="125"/>
                      <a:pt x="82" y="137"/>
                    </a:cubicBezTo>
                    <a:cubicBezTo>
                      <a:pt x="90" y="150"/>
                      <a:pt x="100" y="162"/>
                      <a:pt x="110" y="174"/>
                    </a:cubicBezTo>
                    <a:cubicBezTo>
                      <a:pt x="119" y="186"/>
                      <a:pt x="129" y="199"/>
                      <a:pt x="140" y="210"/>
                    </a:cubicBezTo>
                    <a:cubicBezTo>
                      <a:pt x="150" y="223"/>
                      <a:pt x="161" y="234"/>
                      <a:pt x="171" y="246"/>
                    </a:cubicBezTo>
                    <a:cubicBezTo>
                      <a:pt x="182" y="257"/>
                      <a:pt x="192" y="268"/>
                      <a:pt x="203" y="278"/>
                    </a:cubicBezTo>
                    <a:cubicBezTo>
                      <a:pt x="209" y="283"/>
                      <a:pt x="214" y="288"/>
                      <a:pt x="219" y="293"/>
                    </a:cubicBezTo>
                    <a:cubicBezTo>
                      <a:pt x="224" y="298"/>
                      <a:pt x="229" y="303"/>
                      <a:pt x="234" y="308"/>
                    </a:cubicBezTo>
                    <a:cubicBezTo>
                      <a:pt x="239" y="312"/>
                      <a:pt x="244" y="317"/>
                      <a:pt x="249" y="321"/>
                    </a:cubicBezTo>
                    <a:cubicBezTo>
                      <a:pt x="254" y="325"/>
                      <a:pt x="259" y="329"/>
                      <a:pt x="263" y="333"/>
                    </a:cubicBezTo>
                    <a:cubicBezTo>
                      <a:pt x="267" y="337"/>
                      <a:pt x="272" y="341"/>
                      <a:pt x="276" y="344"/>
                    </a:cubicBezTo>
                    <a:cubicBezTo>
                      <a:pt x="280" y="348"/>
                      <a:pt x="284" y="351"/>
                      <a:pt x="288" y="354"/>
                    </a:cubicBezTo>
                    <a:cubicBezTo>
                      <a:pt x="295" y="361"/>
                      <a:pt x="302" y="366"/>
                      <a:pt x="307" y="370"/>
                    </a:cubicBezTo>
                    <a:cubicBezTo>
                      <a:pt x="318" y="379"/>
                      <a:pt x="324" y="384"/>
                      <a:pt x="324" y="384"/>
                    </a:cubicBezTo>
                    <a:cubicBezTo>
                      <a:pt x="324" y="384"/>
                      <a:pt x="318" y="380"/>
                      <a:pt x="306" y="372"/>
                    </a:cubicBezTo>
                    <a:cubicBezTo>
                      <a:pt x="300" y="368"/>
                      <a:pt x="293" y="363"/>
                      <a:pt x="285" y="357"/>
                    </a:cubicBezTo>
                    <a:cubicBezTo>
                      <a:pt x="278" y="352"/>
                      <a:pt x="269" y="345"/>
                      <a:pt x="259" y="338"/>
                    </a:cubicBezTo>
                    <a:cubicBezTo>
                      <a:pt x="250" y="330"/>
                      <a:pt x="240" y="322"/>
                      <a:pt x="229" y="313"/>
                    </a:cubicBezTo>
                    <a:cubicBezTo>
                      <a:pt x="224" y="309"/>
                      <a:pt x="219" y="304"/>
                      <a:pt x="213" y="300"/>
                    </a:cubicBezTo>
                    <a:cubicBezTo>
                      <a:pt x="208" y="295"/>
                      <a:pt x="203" y="290"/>
                      <a:pt x="197" y="285"/>
                    </a:cubicBezTo>
                    <a:cubicBezTo>
                      <a:pt x="186" y="275"/>
                      <a:pt x="175" y="263"/>
                      <a:pt x="164" y="252"/>
                    </a:cubicBezTo>
                    <a:cubicBezTo>
                      <a:pt x="153" y="241"/>
                      <a:pt x="142" y="229"/>
                      <a:pt x="132" y="217"/>
                    </a:cubicBezTo>
                    <a:cubicBezTo>
                      <a:pt x="121" y="205"/>
                      <a:pt x="112" y="192"/>
                      <a:pt x="102" y="180"/>
                    </a:cubicBezTo>
                    <a:cubicBezTo>
                      <a:pt x="97" y="174"/>
                      <a:pt x="92" y="167"/>
                      <a:pt x="88" y="161"/>
                    </a:cubicBezTo>
                    <a:cubicBezTo>
                      <a:pt x="83" y="155"/>
                      <a:pt x="79" y="149"/>
                      <a:pt x="75" y="143"/>
                    </a:cubicBezTo>
                    <a:cubicBezTo>
                      <a:pt x="71" y="136"/>
                      <a:pt x="66" y="130"/>
                      <a:pt x="63" y="124"/>
                    </a:cubicBezTo>
                    <a:cubicBezTo>
                      <a:pt x="59" y="118"/>
                      <a:pt x="55" y="112"/>
                      <a:pt x="52" y="106"/>
                    </a:cubicBezTo>
                    <a:cubicBezTo>
                      <a:pt x="48" y="100"/>
                      <a:pt x="45" y="94"/>
                      <a:pt x="42" y="89"/>
                    </a:cubicBezTo>
                    <a:cubicBezTo>
                      <a:pt x="38" y="83"/>
                      <a:pt x="35" y="78"/>
                      <a:pt x="33" y="72"/>
                    </a:cubicBezTo>
                    <a:cubicBezTo>
                      <a:pt x="27" y="62"/>
                      <a:pt x="22" y="52"/>
                      <a:pt x="18" y="43"/>
                    </a:cubicBezTo>
                    <a:cubicBezTo>
                      <a:pt x="14" y="34"/>
                      <a:pt x="11" y="26"/>
                      <a:pt x="8" y="20"/>
                    </a:cubicBezTo>
                    <a:cubicBezTo>
                      <a:pt x="3" y="7"/>
                      <a:pt x="0" y="0"/>
                      <a:pt x="0" y="0"/>
                    </a:cubicBezTo>
                    <a:close/>
                  </a:path>
                </a:pathLst>
              </a:custGeom>
              <a:gradFill>
                <a:gsLst>
                  <a:gs pos="72000">
                    <a:srgbClr val="DDDDDD">
                      <a:lumMod val="92000"/>
                      <a:lumOff val="8000"/>
                    </a:srgbClr>
                  </a:gs>
                  <a:gs pos="0">
                    <a:schemeClr val="bg1">
                      <a:lumMod val="79000"/>
                    </a:schemeClr>
                  </a:gs>
                  <a:gs pos="35000">
                    <a:schemeClr val="bg1">
                      <a:lumMod val="99000"/>
                      <a:lumOff val="1000"/>
                    </a:schemeClr>
                  </a:gs>
                  <a:gs pos="100000">
                    <a:schemeClr val="bg1">
                      <a:lumMod val="92000"/>
                    </a:schemeClr>
                  </a:gs>
                </a:gsLst>
                <a:lin ang="1800000" scaled="0"/>
              </a:gra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43" name="组合 42"/>
            <p:cNvGrpSpPr/>
            <p:nvPr/>
          </p:nvGrpSpPr>
          <p:grpSpPr>
            <a:xfrm rot="14400000">
              <a:off x="4846125" y="4365831"/>
              <a:ext cx="2260180" cy="2114550"/>
              <a:chOff x="2815057" y="1402717"/>
              <a:chExt cx="2260180" cy="2114551"/>
            </a:xfrm>
          </p:grpSpPr>
          <p:sp>
            <p:nvSpPr>
              <p:cNvPr id="44" name="Freeform 14"/>
              <p:cNvSpPr/>
              <p:nvPr/>
            </p:nvSpPr>
            <p:spPr bwMode="auto">
              <a:xfrm>
                <a:off x="2829559" y="1402717"/>
                <a:ext cx="2230438" cy="2114551"/>
              </a:xfrm>
              <a:custGeom>
                <a:avLst/>
                <a:gdLst>
                  <a:gd name="T0" fmla="*/ 592 w 592"/>
                  <a:gd name="T1" fmla="*/ 385 h 561"/>
                  <a:gd name="T2" fmla="*/ 490 w 592"/>
                  <a:gd name="T3" fmla="*/ 561 h 561"/>
                  <a:gd name="T4" fmla="*/ 0 w 592"/>
                  <a:gd name="T5" fmla="*/ 465 h 561"/>
                  <a:gd name="T6" fmla="*/ 269 w 592"/>
                  <a:gd name="T7" fmla="*/ 0 h 561"/>
                  <a:gd name="T8" fmla="*/ 592 w 592"/>
                  <a:gd name="T9" fmla="*/ 385 h 561"/>
                </a:gdLst>
                <a:ahLst/>
                <a:cxnLst>
                  <a:cxn ang="0">
                    <a:pos x="T0" y="T1"/>
                  </a:cxn>
                  <a:cxn ang="0">
                    <a:pos x="T2" y="T3"/>
                  </a:cxn>
                  <a:cxn ang="0">
                    <a:pos x="T4" y="T5"/>
                  </a:cxn>
                  <a:cxn ang="0">
                    <a:pos x="T6" y="T7"/>
                  </a:cxn>
                  <a:cxn ang="0">
                    <a:pos x="T8" y="T9"/>
                  </a:cxn>
                </a:cxnLst>
                <a:rect l="0" t="0" r="r" b="b"/>
                <a:pathLst>
                  <a:path w="592" h="561">
                    <a:moveTo>
                      <a:pt x="592" y="385"/>
                    </a:moveTo>
                    <a:cubicBezTo>
                      <a:pt x="490" y="561"/>
                      <a:pt x="490" y="561"/>
                      <a:pt x="490" y="561"/>
                    </a:cubicBezTo>
                    <a:cubicBezTo>
                      <a:pt x="313" y="481"/>
                      <a:pt x="146" y="447"/>
                      <a:pt x="0" y="465"/>
                    </a:cubicBezTo>
                    <a:cubicBezTo>
                      <a:pt x="269" y="0"/>
                      <a:pt x="269" y="0"/>
                      <a:pt x="269" y="0"/>
                    </a:cubicBezTo>
                    <a:cubicBezTo>
                      <a:pt x="325" y="136"/>
                      <a:pt x="434" y="271"/>
                      <a:pt x="592" y="385"/>
                    </a:cubicBezTo>
                    <a:close/>
                  </a:path>
                </a:pathLst>
              </a:custGeom>
              <a:gradFill>
                <a:gsLst>
                  <a:gs pos="72000">
                    <a:srgbClr val="DDDDDD">
                      <a:lumMod val="96000"/>
                      <a:lumOff val="4000"/>
                    </a:srgbClr>
                  </a:gs>
                  <a:gs pos="15000">
                    <a:schemeClr val="bg1">
                      <a:lumMod val="75000"/>
                    </a:schemeClr>
                  </a:gs>
                  <a:gs pos="0">
                    <a:schemeClr val="bg1">
                      <a:lumMod val="75000"/>
                    </a:schemeClr>
                  </a:gs>
                  <a:gs pos="44000">
                    <a:schemeClr val="bg1">
                      <a:lumMod val="98000"/>
                    </a:schemeClr>
                  </a:gs>
                  <a:gs pos="100000">
                    <a:schemeClr val="bg1">
                      <a:lumMod val="75000"/>
                    </a:schemeClr>
                  </a:gs>
                </a:gsLst>
                <a:lin ang="1860000" scaled="0"/>
              </a:gradFill>
              <a:ln>
                <a:noFill/>
              </a:ln>
              <a:effectLst/>
            </p:spPr>
            <p:txBody>
              <a:bodyPr vert="horz" wrap="square" lIns="91440" tIns="45720" rIns="91440" bIns="45720" numCol="1" anchor="t" anchorCtr="0" compatLnSpc="1"/>
              <a:lstStyle/>
              <a:p>
                <a:endParaRPr lang="zh-CN" altLang="en-US">
                  <a:solidFill>
                    <a:prstClr val="black"/>
                  </a:solidFill>
                </a:endParaRPr>
              </a:p>
            </p:txBody>
          </p:sp>
          <p:sp>
            <p:nvSpPr>
              <p:cNvPr id="45" name="Freeform 26"/>
              <p:cNvSpPr/>
              <p:nvPr/>
            </p:nvSpPr>
            <p:spPr bwMode="auto">
              <a:xfrm>
                <a:off x="2815057" y="3110336"/>
                <a:ext cx="1852613" cy="404812"/>
              </a:xfrm>
              <a:custGeom>
                <a:avLst/>
                <a:gdLst>
                  <a:gd name="T0" fmla="*/ 491 w 491"/>
                  <a:gd name="T1" fmla="*/ 105 h 105"/>
                  <a:gd name="T2" fmla="*/ 470 w 491"/>
                  <a:gd name="T3" fmla="*/ 97 h 105"/>
                  <a:gd name="T4" fmla="*/ 447 w 491"/>
                  <a:gd name="T5" fmla="*/ 88 h 105"/>
                  <a:gd name="T6" fmla="*/ 417 w 491"/>
                  <a:gd name="T7" fmla="*/ 77 h 105"/>
                  <a:gd name="T8" fmla="*/ 399 w 491"/>
                  <a:gd name="T9" fmla="*/ 71 h 105"/>
                  <a:gd name="T10" fmla="*/ 381 w 491"/>
                  <a:gd name="T11" fmla="*/ 64 h 105"/>
                  <a:gd name="T12" fmla="*/ 361 w 491"/>
                  <a:gd name="T13" fmla="*/ 58 h 105"/>
                  <a:gd name="T14" fmla="*/ 340 w 491"/>
                  <a:gd name="T15" fmla="*/ 52 h 105"/>
                  <a:gd name="T16" fmla="*/ 296 w 491"/>
                  <a:gd name="T17" fmla="*/ 39 h 105"/>
                  <a:gd name="T18" fmla="*/ 273 w 491"/>
                  <a:gd name="T19" fmla="*/ 33 h 105"/>
                  <a:gd name="T20" fmla="*/ 250 w 491"/>
                  <a:gd name="T21" fmla="*/ 28 h 105"/>
                  <a:gd name="T22" fmla="*/ 227 w 491"/>
                  <a:gd name="T23" fmla="*/ 23 h 105"/>
                  <a:gd name="T24" fmla="*/ 204 w 491"/>
                  <a:gd name="T25" fmla="*/ 19 h 105"/>
                  <a:gd name="T26" fmla="*/ 159 w 491"/>
                  <a:gd name="T27" fmla="*/ 13 h 105"/>
                  <a:gd name="T28" fmla="*/ 117 w 491"/>
                  <a:gd name="T29" fmla="*/ 8 h 105"/>
                  <a:gd name="T30" fmla="*/ 97 w 491"/>
                  <a:gd name="T31" fmla="*/ 7 h 105"/>
                  <a:gd name="T32" fmla="*/ 79 w 491"/>
                  <a:gd name="T33" fmla="*/ 7 h 105"/>
                  <a:gd name="T34" fmla="*/ 47 w 491"/>
                  <a:gd name="T35" fmla="*/ 7 h 105"/>
                  <a:gd name="T36" fmla="*/ 22 w 491"/>
                  <a:gd name="T37" fmla="*/ 7 h 105"/>
                  <a:gd name="T38" fmla="*/ 0 w 491"/>
                  <a:gd name="T39" fmla="*/ 9 h 105"/>
                  <a:gd name="T40" fmla="*/ 22 w 491"/>
                  <a:gd name="T41" fmla="*/ 5 h 105"/>
                  <a:gd name="T42" fmla="*/ 47 w 491"/>
                  <a:gd name="T43" fmla="*/ 3 h 105"/>
                  <a:gd name="T44" fmla="*/ 79 w 491"/>
                  <a:gd name="T45" fmla="*/ 1 h 105"/>
                  <a:gd name="T46" fmla="*/ 98 w 491"/>
                  <a:gd name="T47" fmla="*/ 1 h 105"/>
                  <a:gd name="T48" fmla="*/ 118 w 491"/>
                  <a:gd name="T49" fmla="*/ 1 h 105"/>
                  <a:gd name="T50" fmla="*/ 139 w 491"/>
                  <a:gd name="T51" fmla="*/ 2 h 105"/>
                  <a:gd name="T52" fmla="*/ 160 w 491"/>
                  <a:gd name="T53" fmla="*/ 4 h 105"/>
                  <a:gd name="T54" fmla="*/ 183 w 491"/>
                  <a:gd name="T55" fmla="*/ 6 h 105"/>
                  <a:gd name="T56" fmla="*/ 206 w 491"/>
                  <a:gd name="T57" fmla="*/ 10 h 105"/>
                  <a:gd name="T58" fmla="*/ 229 w 491"/>
                  <a:gd name="T59" fmla="*/ 14 h 105"/>
                  <a:gd name="T60" fmla="*/ 253 w 491"/>
                  <a:gd name="T61" fmla="*/ 18 h 105"/>
                  <a:gd name="T62" fmla="*/ 276 w 491"/>
                  <a:gd name="T63" fmla="*/ 24 h 105"/>
                  <a:gd name="T64" fmla="*/ 299 w 491"/>
                  <a:gd name="T65" fmla="*/ 30 h 105"/>
                  <a:gd name="T66" fmla="*/ 343 w 491"/>
                  <a:gd name="T67" fmla="*/ 43 h 105"/>
                  <a:gd name="T68" fmla="*/ 363 w 491"/>
                  <a:gd name="T69" fmla="*/ 50 h 105"/>
                  <a:gd name="T70" fmla="*/ 383 w 491"/>
                  <a:gd name="T71" fmla="*/ 57 h 105"/>
                  <a:gd name="T72" fmla="*/ 419 w 491"/>
                  <a:gd name="T73" fmla="*/ 71 h 105"/>
                  <a:gd name="T74" fmla="*/ 448 w 491"/>
                  <a:gd name="T75" fmla="*/ 84 h 105"/>
                  <a:gd name="T76" fmla="*/ 471 w 491"/>
                  <a:gd name="T77" fmla="*/ 95 h 105"/>
                  <a:gd name="T78" fmla="*/ 491 w 491"/>
                  <a:gd name="T79"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1" h="105">
                    <a:moveTo>
                      <a:pt x="491" y="105"/>
                    </a:moveTo>
                    <a:cubicBezTo>
                      <a:pt x="491" y="105"/>
                      <a:pt x="483" y="102"/>
                      <a:pt x="470" y="97"/>
                    </a:cubicBezTo>
                    <a:cubicBezTo>
                      <a:pt x="464" y="94"/>
                      <a:pt x="456" y="91"/>
                      <a:pt x="447" y="88"/>
                    </a:cubicBezTo>
                    <a:cubicBezTo>
                      <a:pt x="438" y="85"/>
                      <a:pt x="428" y="81"/>
                      <a:pt x="417" y="77"/>
                    </a:cubicBezTo>
                    <a:cubicBezTo>
                      <a:pt x="411" y="75"/>
                      <a:pt x="405" y="73"/>
                      <a:pt x="399" y="71"/>
                    </a:cubicBezTo>
                    <a:cubicBezTo>
                      <a:pt x="393" y="69"/>
                      <a:pt x="387" y="66"/>
                      <a:pt x="381" y="64"/>
                    </a:cubicBezTo>
                    <a:cubicBezTo>
                      <a:pt x="374" y="62"/>
                      <a:pt x="367" y="60"/>
                      <a:pt x="361" y="58"/>
                    </a:cubicBezTo>
                    <a:cubicBezTo>
                      <a:pt x="354" y="56"/>
                      <a:pt x="347" y="54"/>
                      <a:pt x="340" y="52"/>
                    </a:cubicBezTo>
                    <a:cubicBezTo>
                      <a:pt x="326" y="47"/>
                      <a:pt x="311" y="43"/>
                      <a:pt x="296" y="39"/>
                    </a:cubicBezTo>
                    <a:cubicBezTo>
                      <a:pt x="289" y="37"/>
                      <a:pt x="281" y="35"/>
                      <a:pt x="273" y="33"/>
                    </a:cubicBezTo>
                    <a:cubicBezTo>
                      <a:pt x="266" y="32"/>
                      <a:pt x="258" y="30"/>
                      <a:pt x="250" y="28"/>
                    </a:cubicBezTo>
                    <a:cubicBezTo>
                      <a:pt x="243" y="27"/>
                      <a:pt x="235" y="25"/>
                      <a:pt x="227" y="23"/>
                    </a:cubicBezTo>
                    <a:cubicBezTo>
                      <a:pt x="220" y="22"/>
                      <a:pt x="212" y="21"/>
                      <a:pt x="204" y="19"/>
                    </a:cubicBezTo>
                    <a:cubicBezTo>
                      <a:pt x="189" y="17"/>
                      <a:pt x="174" y="14"/>
                      <a:pt x="159" y="13"/>
                    </a:cubicBezTo>
                    <a:cubicBezTo>
                      <a:pt x="145" y="11"/>
                      <a:pt x="131" y="10"/>
                      <a:pt x="117" y="8"/>
                    </a:cubicBezTo>
                    <a:cubicBezTo>
                      <a:pt x="110" y="8"/>
                      <a:pt x="104" y="8"/>
                      <a:pt x="97" y="7"/>
                    </a:cubicBezTo>
                    <a:cubicBezTo>
                      <a:pt x="91" y="7"/>
                      <a:pt x="85" y="7"/>
                      <a:pt x="79" y="7"/>
                    </a:cubicBezTo>
                    <a:cubicBezTo>
                      <a:pt x="67" y="7"/>
                      <a:pt x="56" y="6"/>
                      <a:pt x="47" y="7"/>
                    </a:cubicBezTo>
                    <a:cubicBezTo>
                      <a:pt x="37" y="7"/>
                      <a:pt x="29" y="7"/>
                      <a:pt x="22" y="7"/>
                    </a:cubicBezTo>
                    <a:cubicBezTo>
                      <a:pt x="8" y="8"/>
                      <a:pt x="0" y="9"/>
                      <a:pt x="0" y="9"/>
                    </a:cubicBezTo>
                    <a:cubicBezTo>
                      <a:pt x="0" y="9"/>
                      <a:pt x="8" y="7"/>
                      <a:pt x="22" y="5"/>
                    </a:cubicBezTo>
                    <a:cubicBezTo>
                      <a:pt x="29" y="4"/>
                      <a:pt x="37" y="4"/>
                      <a:pt x="47" y="3"/>
                    </a:cubicBezTo>
                    <a:cubicBezTo>
                      <a:pt x="56" y="2"/>
                      <a:pt x="67" y="1"/>
                      <a:pt x="79" y="1"/>
                    </a:cubicBezTo>
                    <a:cubicBezTo>
                      <a:pt x="85" y="0"/>
                      <a:pt x="91" y="1"/>
                      <a:pt x="98" y="1"/>
                    </a:cubicBezTo>
                    <a:cubicBezTo>
                      <a:pt x="104" y="1"/>
                      <a:pt x="111" y="1"/>
                      <a:pt x="118" y="1"/>
                    </a:cubicBezTo>
                    <a:cubicBezTo>
                      <a:pt x="124" y="1"/>
                      <a:pt x="131" y="2"/>
                      <a:pt x="139" y="2"/>
                    </a:cubicBezTo>
                    <a:cubicBezTo>
                      <a:pt x="146" y="2"/>
                      <a:pt x="153" y="3"/>
                      <a:pt x="160" y="4"/>
                    </a:cubicBezTo>
                    <a:cubicBezTo>
                      <a:pt x="168" y="4"/>
                      <a:pt x="175" y="5"/>
                      <a:pt x="183" y="6"/>
                    </a:cubicBezTo>
                    <a:cubicBezTo>
                      <a:pt x="191" y="7"/>
                      <a:pt x="198" y="8"/>
                      <a:pt x="206" y="10"/>
                    </a:cubicBezTo>
                    <a:cubicBezTo>
                      <a:pt x="214" y="11"/>
                      <a:pt x="221" y="12"/>
                      <a:pt x="229" y="14"/>
                    </a:cubicBezTo>
                    <a:cubicBezTo>
                      <a:pt x="237" y="15"/>
                      <a:pt x="245" y="17"/>
                      <a:pt x="253" y="18"/>
                    </a:cubicBezTo>
                    <a:cubicBezTo>
                      <a:pt x="260" y="20"/>
                      <a:pt x="268" y="22"/>
                      <a:pt x="276" y="24"/>
                    </a:cubicBezTo>
                    <a:cubicBezTo>
                      <a:pt x="283" y="26"/>
                      <a:pt x="291" y="28"/>
                      <a:pt x="299" y="30"/>
                    </a:cubicBezTo>
                    <a:cubicBezTo>
                      <a:pt x="314" y="34"/>
                      <a:pt x="328" y="38"/>
                      <a:pt x="343" y="43"/>
                    </a:cubicBezTo>
                    <a:cubicBezTo>
                      <a:pt x="350" y="45"/>
                      <a:pt x="357" y="48"/>
                      <a:pt x="363" y="50"/>
                    </a:cubicBezTo>
                    <a:cubicBezTo>
                      <a:pt x="370" y="52"/>
                      <a:pt x="377" y="55"/>
                      <a:pt x="383" y="57"/>
                    </a:cubicBezTo>
                    <a:cubicBezTo>
                      <a:pt x="396" y="62"/>
                      <a:pt x="408" y="67"/>
                      <a:pt x="419" y="71"/>
                    </a:cubicBezTo>
                    <a:cubicBezTo>
                      <a:pt x="430" y="76"/>
                      <a:pt x="440" y="80"/>
                      <a:pt x="448" y="84"/>
                    </a:cubicBezTo>
                    <a:cubicBezTo>
                      <a:pt x="457" y="88"/>
                      <a:pt x="465" y="92"/>
                      <a:pt x="471" y="95"/>
                    </a:cubicBezTo>
                    <a:cubicBezTo>
                      <a:pt x="483" y="101"/>
                      <a:pt x="491" y="105"/>
                      <a:pt x="491" y="105"/>
                    </a:cubicBezTo>
                    <a:close/>
                  </a:path>
                </a:pathLst>
              </a:custGeom>
              <a:gradFill>
                <a:gsLst>
                  <a:gs pos="0">
                    <a:schemeClr val="bg1">
                      <a:lumMod val="81000"/>
                    </a:schemeClr>
                  </a:gs>
                  <a:gs pos="65000">
                    <a:srgbClr val="EFEFEF">
                      <a:lumMod val="99000"/>
                    </a:srgbClr>
                  </a:gs>
                  <a:gs pos="35000">
                    <a:schemeClr val="bg1">
                      <a:lumMod val="96000"/>
                      <a:lumOff val="4000"/>
                    </a:schemeClr>
                  </a:gs>
                  <a:gs pos="100000">
                    <a:schemeClr val="bg1">
                      <a:lumMod val="89000"/>
                    </a:schemeClr>
                  </a:gs>
                </a:gsLst>
                <a:lin ang="2400000" scaled="0"/>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46" name="Freeform 30"/>
              <p:cNvSpPr/>
              <p:nvPr/>
            </p:nvSpPr>
            <p:spPr bwMode="auto">
              <a:xfrm>
                <a:off x="3848100" y="1414464"/>
                <a:ext cx="1227137" cy="1450975"/>
              </a:xfrm>
              <a:custGeom>
                <a:avLst/>
                <a:gdLst>
                  <a:gd name="T0" fmla="*/ 0 w 324"/>
                  <a:gd name="T1" fmla="*/ 0 h 384"/>
                  <a:gd name="T2" fmla="*/ 10 w 324"/>
                  <a:gd name="T3" fmla="*/ 19 h 384"/>
                  <a:gd name="T4" fmla="*/ 22 w 324"/>
                  <a:gd name="T5" fmla="*/ 41 h 384"/>
                  <a:gd name="T6" fmla="*/ 38 w 324"/>
                  <a:gd name="T7" fmla="*/ 70 h 384"/>
                  <a:gd name="T8" fmla="*/ 47 w 324"/>
                  <a:gd name="T9" fmla="*/ 85 h 384"/>
                  <a:gd name="T10" fmla="*/ 58 w 324"/>
                  <a:gd name="T11" fmla="*/ 102 h 384"/>
                  <a:gd name="T12" fmla="*/ 82 w 324"/>
                  <a:gd name="T13" fmla="*/ 137 h 384"/>
                  <a:gd name="T14" fmla="*/ 110 w 324"/>
                  <a:gd name="T15" fmla="*/ 174 h 384"/>
                  <a:gd name="T16" fmla="*/ 140 w 324"/>
                  <a:gd name="T17" fmla="*/ 210 h 384"/>
                  <a:gd name="T18" fmla="*/ 171 w 324"/>
                  <a:gd name="T19" fmla="*/ 246 h 384"/>
                  <a:gd name="T20" fmla="*/ 203 w 324"/>
                  <a:gd name="T21" fmla="*/ 278 h 384"/>
                  <a:gd name="T22" fmla="*/ 219 w 324"/>
                  <a:gd name="T23" fmla="*/ 293 h 384"/>
                  <a:gd name="T24" fmla="*/ 234 w 324"/>
                  <a:gd name="T25" fmla="*/ 308 h 384"/>
                  <a:gd name="T26" fmla="*/ 249 w 324"/>
                  <a:gd name="T27" fmla="*/ 321 h 384"/>
                  <a:gd name="T28" fmla="*/ 263 w 324"/>
                  <a:gd name="T29" fmla="*/ 333 h 384"/>
                  <a:gd name="T30" fmla="*/ 276 w 324"/>
                  <a:gd name="T31" fmla="*/ 344 h 384"/>
                  <a:gd name="T32" fmla="*/ 288 w 324"/>
                  <a:gd name="T33" fmla="*/ 354 h 384"/>
                  <a:gd name="T34" fmla="*/ 307 w 324"/>
                  <a:gd name="T35" fmla="*/ 370 h 384"/>
                  <a:gd name="T36" fmla="*/ 324 w 324"/>
                  <a:gd name="T37" fmla="*/ 384 h 384"/>
                  <a:gd name="T38" fmla="*/ 306 w 324"/>
                  <a:gd name="T39" fmla="*/ 372 h 384"/>
                  <a:gd name="T40" fmla="*/ 285 w 324"/>
                  <a:gd name="T41" fmla="*/ 357 h 384"/>
                  <a:gd name="T42" fmla="*/ 259 w 324"/>
                  <a:gd name="T43" fmla="*/ 338 h 384"/>
                  <a:gd name="T44" fmla="*/ 229 w 324"/>
                  <a:gd name="T45" fmla="*/ 313 h 384"/>
                  <a:gd name="T46" fmla="*/ 213 w 324"/>
                  <a:gd name="T47" fmla="*/ 300 h 384"/>
                  <a:gd name="T48" fmla="*/ 197 w 324"/>
                  <a:gd name="T49" fmla="*/ 285 h 384"/>
                  <a:gd name="T50" fmla="*/ 164 w 324"/>
                  <a:gd name="T51" fmla="*/ 252 h 384"/>
                  <a:gd name="T52" fmla="*/ 132 w 324"/>
                  <a:gd name="T53" fmla="*/ 217 h 384"/>
                  <a:gd name="T54" fmla="*/ 102 w 324"/>
                  <a:gd name="T55" fmla="*/ 180 h 384"/>
                  <a:gd name="T56" fmla="*/ 88 w 324"/>
                  <a:gd name="T57" fmla="*/ 161 h 384"/>
                  <a:gd name="T58" fmla="*/ 75 w 324"/>
                  <a:gd name="T59" fmla="*/ 143 h 384"/>
                  <a:gd name="T60" fmla="*/ 63 w 324"/>
                  <a:gd name="T61" fmla="*/ 124 h 384"/>
                  <a:gd name="T62" fmla="*/ 52 w 324"/>
                  <a:gd name="T63" fmla="*/ 106 h 384"/>
                  <a:gd name="T64" fmla="*/ 42 w 324"/>
                  <a:gd name="T65" fmla="*/ 89 h 384"/>
                  <a:gd name="T66" fmla="*/ 33 w 324"/>
                  <a:gd name="T67" fmla="*/ 72 h 384"/>
                  <a:gd name="T68" fmla="*/ 18 w 324"/>
                  <a:gd name="T69" fmla="*/ 43 h 384"/>
                  <a:gd name="T70" fmla="*/ 8 w 324"/>
                  <a:gd name="T71" fmla="*/ 20 h 384"/>
                  <a:gd name="T72" fmla="*/ 0 w 324"/>
                  <a:gd name="T73"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4" h="384">
                    <a:moveTo>
                      <a:pt x="0" y="0"/>
                    </a:moveTo>
                    <a:cubicBezTo>
                      <a:pt x="0" y="0"/>
                      <a:pt x="4" y="7"/>
                      <a:pt x="10" y="19"/>
                    </a:cubicBezTo>
                    <a:cubicBezTo>
                      <a:pt x="13" y="25"/>
                      <a:pt x="17" y="33"/>
                      <a:pt x="22" y="41"/>
                    </a:cubicBezTo>
                    <a:cubicBezTo>
                      <a:pt x="26" y="50"/>
                      <a:pt x="32" y="59"/>
                      <a:pt x="38" y="70"/>
                    </a:cubicBezTo>
                    <a:cubicBezTo>
                      <a:pt x="41" y="75"/>
                      <a:pt x="44" y="80"/>
                      <a:pt x="47" y="85"/>
                    </a:cubicBezTo>
                    <a:cubicBezTo>
                      <a:pt x="51" y="91"/>
                      <a:pt x="54" y="97"/>
                      <a:pt x="58" y="102"/>
                    </a:cubicBezTo>
                    <a:cubicBezTo>
                      <a:pt x="65" y="114"/>
                      <a:pt x="73" y="125"/>
                      <a:pt x="82" y="137"/>
                    </a:cubicBezTo>
                    <a:cubicBezTo>
                      <a:pt x="90" y="150"/>
                      <a:pt x="100" y="162"/>
                      <a:pt x="110" y="174"/>
                    </a:cubicBezTo>
                    <a:cubicBezTo>
                      <a:pt x="119" y="186"/>
                      <a:pt x="129" y="199"/>
                      <a:pt x="140" y="210"/>
                    </a:cubicBezTo>
                    <a:cubicBezTo>
                      <a:pt x="150" y="223"/>
                      <a:pt x="161" y="234"/>
                      <a:pt x="171" y="246"/>
                    </a:cubicBezTo>
                    <a:cubicBezTo>
                      <a:pt x="182" y="257"/>
                      <a:pt x="192" y="268"/>
                      <a:pt x="203" y="278"/>
                    </a:cubicBezTo>
                    <a:cubicBezTo>
                      <a:pt x="209" y="283"/>
                      <a:pt x="214" y="288"/>
                      <a:pt x="219" y="293"/>
                    </a:cubicBezTo>
                    <a:cubicBezTo>
                      <a:pt x="224" y="298"/>
                      <a:pt x="229" y="303"/>
                      <a:pt x="234" y="308"/>
                    </a:cubicBezTo>
                    <a:cubicBezTo>
                      <a:pt x="239" y="312"/>
                      <a:pt x="244" y="317"/>
                      <a:pt x="249" y="321"/>
                    </a:cubicBezTo>
                    <a:cubicBezTo>
                      <a:pt x="254" y="325"/>
                      <a:pt x="259" y="329"/>
                      <a:pt x="263" y="333"/>
                    </a:cubicBezTo>
                    <a:cubicBezTo>
                      <a:pt x="267" y="337"/>
                      <a:pt x="272" y="341"/>
                      <a:pt x="276" y="344"/>
                    </a:cubicBezTo>
                    <a:cubicBezTo>
                      <a:pt x="280" y="348"/>
                      <a:pt x="284" y="351"/>
                      <a:pt x="288" y="354"/>
                    </a:cubicBezTo>
                    <a:cubicBezTo>
                      <a:pt x="295" y="361"/>
                      <a:pt x="302" y="366"/>
                      <a:pt x="307" y="370"/>
                    </a:cubicBezTo>
                    <a:cubicBezTo>
                      <a:pt x="318" y="379"/>
                      <a:pt x="324" y="384"/>
                      <a:pt x="324" y="384"/>
                    </a:cubicBezTo>
                    <a:cubicBezTo>
                      <a:pt x="324" y="384"/>
                      <a:pt x="318" y="380"/>
                      <a:pt x="306" y="372"/>
                    </a:cubicBezTo>
                    <a:cubicBezTo>
                      <a:pt x="300" y="368"/>
                      <a:pt x="293" y="363"/>
                      <a:pt x="285" y="357"/>
                    </a:cubicBezTo>
                    <a:cubicBezTo>
                      <a:pt x="278" y="352"/>
                      <a:pt x="269" y="345"/>
                      <a:pt x="259" y="338"/>
                    </a:cubicBezTo>
                    <a:cubicBezTo>
                      <a:pt x="250" y="330"/>
                      <a:pt x="240" y="322"/>
                      <a:pt x="229" y="313"/>
                    </a:cubicBezTo>
                    <a:cubicBezTo>
                      <a:pt x="224" y="309"/>
                      <a:pt x="219" y="304"/>
                      <a:pt x="213" y="300"/>
                    </a:cubicBezTo>
                    <a:cubicBezTo>
                      <a:pt x="208" y="295"/>
                      <a:pt x="203" y="290"/>
                      <a:pt x="197" y="285"/>
                    </a:cubicBezTo>
                    <a:cubicBezTo>
                      <a:pt x="186" y="275"/>
                      <a:pt x="175" y="263"/>
                      <a:pt x="164" y="252"/>
                    </a:cubicBezTo>
                    <a:cubicBezTo>
                      <a:pt x="153" y="241"/>
                      <a:pt x="142" y="229"/>
                      <a:pt x="132" y="217"/>
                    </a:cubicBezTo>
                    <a:cubicBezTo>
                      <a:pt x="121" y="205"/>
                      <a:pt x="112" y="192"/>
                      <a:pt x="102" y="180"/>
                    </a:cubicBezTo>
                    <a:cubicBezTo>
                      <a:pt x="97" y="174"/>
                      <a:pt x="92" y="167"/>
                      <a:pt x="88" y="161"/>
                    </a:cubicBezTo>
                    <a:cubicBezTo>
                      <a:pt x="83" y="155"/>
                      <a:pt x="79" y="149"/>
                      <a:pt x="75" y="143"/>
                    </a:cubicBezTo>
                    <a:cubicBezTo>
                      <a:pt x="71" y="136"/>
                      <a:pt x="66" y="130"/>
                      <a:pt x="63" y="124"/>
                    </a:cubicBezTo>
                    <a:cubicBezTo>
                      <a:pt x="59" y="118"/>
                      <a:pt x="55" y="112"/>
                      <a:pt x="52" y="106"/>
                    </a:cubicBezTo>
                    <a:cubicBezTo>
                      <a:pt x="48" y="100"/>
                      <a:pt x="45" y="94"/>
                      <a:pt x="42" y="89"/>
                    </a:cubicBezTo>
                    <a:cubicBezTo>
                      <a:pt x="38" y="83"/>
                      <a:pt x="35" y="78"/>
                      <a:pt x="33" y="72"/>
                    </a:cubicBezTo>
                    <a:cubicBezTo>
                      <a:pt x="27" y="62"/>
                      <a:pt x="22" y="52"/>
                      <a:pt x="18" y="43"/>
                    </a:cubicBezTo>
                    <a:cubicBezTo>
                      <a:pt x="14" y="34"/>
                      <a:pt x="11" y="26"/>
                      <a:pt x="8" y="20"/>
                    </a:cubicBezTo>
                    <a:cubicBezTo>
                      <a:pt x="3" y="7"/>
                      <a:pt x="0" y="0"/>
                      <a:pt x="0" y="0"/>
                    </a:cubicBezTo>
                    <a:close/>
                  </a:path>
                </a:pathLst>
              </a:custGeom>
              <a:gradFill>
                <a:gsLst>
                  <a:gs pos="72000">
                    <a:srgbClr val="DDDDDD">
                      <a:lumMod val="92000"/>
                      <a:lumOff val="8000"/>
                    </a:srgbClr>
                  </a:gs>
                  <a:gs pos="0">
                    <a:schemeClr val="bg1">
                      <a:lumMod val="79000"/>
                    </a:schemeClr>
                  </a:gs>
                  <a:gs pos="35000">
                    <a:schemeClr val="bg1">
                      <a:lumMod val="99000"/>
                      <a:lumOff val="1000"/>
                    </a:schemeClr>
                  </a:gs>
                  <a:gs pos="100000">
                    <a:schemeClr val="bg1">
                      <a:lumMod val="92000"/>
                    </a:schemeClr>
                  </a:gs>
                </a:gsLst>
                <a:lin ang="1800000" scaled="0"/>
              </a:gra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63" name="组合 62"/>
            <p:cNvGrpSpPr/>
            <p:nvPr/>
          </p:nvGrpSpPr>
          <p:grpSpPr>
            <a:xfrm>
              <a:off x="5146677" y="2706823"/>
              <a:ext cx="573273" cy="881611"/>
              <a:chOff x="4455609" y="2706825"/>
              <a:chExt cx="573278" cy="881601"/>
            </a:xfrm>
          </p:grpSpPr>
          <p:sp>
            <p:nvSpPr>
              <p:cNvPr id="61" name="Freeform 39"/>
              <p:cNvSpPr/>
              <p:nvPr/>
            </p:nvSpPr>
            <p:spPr bwMode="auto">
              <a:xfrm>
                <a:off x="4455609" y="3475713"/>
                <a:ext cx="157163" cy="112713"/>
              </a:xfrm>
              <a:custGeom>
                <a:avLst/>
                <a:gdLst>
                  <a:gd name="T0" fmla="*/ 39 w 39"/>
                  <a:gd name="T1" fmla="*/ 10 h 27"/>
                  <a:gd name="T2" fmla="*/ 0 w 39"/>
                  <a:gd name="T3" fmla="*/ 26 h 27"/>
                  <a:gd name="T4" fmla="*/ 15 w 39"/>
                  <a:gd name="T5" fmla="*/ 0 h 27"/>
                  <a:gd name="T6" fmla="*/ 39 w 39"/>
                  <a:gd name="T7" fmla="*/ 10 h 27"/>
                </a:gdLst>
                <a:ahLst/>
                <a:cxnLst>
                  <a:cxn ang="0">
                    <a:pos x="T0" y="T1"/>
                  </a:cxn>
                  <a:cxn ang="0">
                    <a:pos x="T2" y="T3"/>
                  </a:cxn>
                  <a:cxn ang="0">
                    <a:pos x="T4" y="T5"/>
                  </a:cxn>
                  <a:cxn ang="0">
                    <a:pos x="T6" y="T7"/>
                  </a:cxn>
                </a:cxnLst>
                <a:rect l="0" t="0" r="r" b="b"/>
                <a:pathLst>
                  <a:path w="39" h="27">
                    <a:moveTo>
                      <a:pt x="39" y="10"/>
                    </a:moveTo>
                    <a:cubicBezTo>
                      <a:pt x="39" y="10"/>
                      <a:pt x="25" y="27"/>
                      <a:pt x="0" y="26"/>
                    </a:cubicBezTo>
                    <a:cubicBezTo>
                      <a:pt x="15" y="0"/>
                      <a:pt x="15" y="0"/>
                      <a:pt x="15" y="0"/>
                    </a:cubicBezTo>
                    <a:cubicBezTo>
                      <a:pt x="15" y="0"/>
                      <a:pt x="33" y="7"/>
                      <a:pt x="39" y="10"/>
                    </a:cubicBezTo>
                    <a:close/>
                  </a:path>
                </a:pathLst>
              </a:custGeom>
              <a:gradFill>
                <a:gsLst>
                  <a:gs pos="0">
                    <a:schemeClr val="tx1"/>
                  </a:gs>
                  <a:gs pos="100000">
                    <a:schemeClr val="bg1">
                      <a:lumMod val="85000"/>
                    </a:schemeClr>
                  </a:gs>
                </a:gsLst>
                <a:lin ang="2700000" scaled="1"/>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62" name="Freeform 39"/>
              <p:cNvSpPr/>
              <p:nvPr/>
            </p:nvSpPr>
            <p:spPr bwMode="auto">
              <a:xfrm rot="3597006" flipV="1">
                <a:off x="4893949" y="2729050"/>
                <a:ext cx="157163" cy="112713"/>
              </a:xfrm>
              <a:custGeom>
                <a:avLst/>
                <a:gdLst>
                  <a:gd name="T0" fmla="*/ 39 w 39"/>
                  <a:gd name="T1" fmla="*/ 10 h 27"/>
                  <a:gd name="T2" fmla="*/ 0 w 39"/>
                  <a:gd name="T3" fmla="*/ 26 h 27"/>
                  <a:gd name="T4" fmla="*/ 15 w 39"/>
                  <a:gd name="T5" fmla="*/ 0 h 27"/>
                  <a:gd name="T6" fmla="*/ 39 w 39"/>
                  <a:gd name="T7" fmla="*/ 10 h 27"/>
                </a:gdLst>
                <a:ahLst/>
                <a:cxnLst>
                  <a:cxn ang="0">
                    <a:pos x="T0" y="T1"/>
                  </a:cxn>
                  <a:cxn ang="0">
                    <a:pos x="T2" y="T3"/>
                  </a:cxn>
                  <a:cxn ang="0">
                    <a:pos x="T4" y="T5"/>
                  </a:cxn>
                  <a:cxn ang="0">
                    <a:pos x="T6" y="T7"/>
                  </a:cxn>
                </a:cxnLst>
                <a:rect l="0" t="0" r="r" b="b"/>
                <a:pathLst>
                  <a:path w="39" h="27">
                    <a:moveTo>
                      <a:pt x="39" y="10"/>
                    </a:moveTo>
                    <a:cubicBezTo>
                      <a:pt x="39" y="10"/>
                      <a:pt x="25" y="27"/>
                      <a:pt x="0" y="26"/>
                    </a:cubicBezTo>
                    <a:cubicBezTo>
                      <a:pt x="15" y="0"/>
                      <a:pt x="15" y="0"/>
                      <a:pt x="15" y="0"/>
                    </a:cubicBezTo>
                    <a:cubicBezTo>
                      <a:pt x="15" y="0"/>
                      <a:pt x="33" y="7"/>
                      <a:pt x="39" y="10"/>
                    </a:cubicBezTo>
                    <a:close/>
                  </a:path>
                </a:pathLst>
              </a:custGeom>
              <a:gradFill>
                <a:gsLst>
                  <a:gs pos="0">
                    <a:schemeClr val="tx1"/>
                  </a:gs>
                  <a:gs pos="100000">
                    <a:schemeClr val="bg1">
                      <a:lumMod val="85000"/>
                    </a:schemeClr>
                  </a:gs>
                </a:gsLst>
                <a:lin ang="2700000" scaled="1"/>
              </a:gra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64" name="组合 63"/>
            <p:cNvGrpSpPr/>
            <p:nvPr/>
          </p:nvGrpSpPr>
          <p:grpSpPr>
            <a:xfrm flipH="1">
              <a:off x="6546856" y="2710727"/>
              <a:ext cx="573273" cy="881611"/>
              <a:chOff x="4455609" y="2706825"/>
              <a:chExt cx="573278" cy="881601"/>
            </a:xfrm>
          </p:grpSpPr>
          <p:sp>
            <p:nvSpPr>
              <p:cNvPr id="65" name="Freeform 39"/>
              <p:cNvSpPr/>
              <p:nvPr/>
            </p:nvSpPr>
            <p:spPr bwMode="auto">
              <a:xfrm>
                <a:off x="4455609" y="3475713"/>
                <a:ext cx="157163" cy="112713"/>
              </a:xfrm>
              <a:custGeom>
                <a:avLst/>
                <a:gdLst>
                  <a:gd name="T0" fmla="*/ 39 w 39"/>
                  <a:gd name="T1" fmla="*/ 10 h 27"/>
                  <a:gd name="T2" fmla="*/ 0 w 39"/>
                  <a:gd name="T3" fmla="*/ 26 h 27"/>
                  <a:gd name="T4" fmla="*/ 15 w 39"/>
                  <a:gd name="T5" fmla="*/ 0 h 27"/>
                  <a:gd name="T6" fmla="*/ 39 w 39"/>
                  <a:gd name="T7" fmla="*/ 10 h 27"/>
                </a:gdLst>
                <a:ahLst/>
                <a:cxnLst>
                  <a:cxn ang="0">
                    <a:pos x="T0" y="T1"/>
                  </a:cxn>
                  <a:cxn ang="0">
                    <a:pos x="T2" y="T3"/>
                  </a:cxn>
                  <a:cxn ang="0">
                    <a:pos x="T4" y="T5"/>
                  </a:cxn>
                  <a:cxn ang="0">
                    <a:pos x="T6" y="T7"/>
                  </a:cxn>
                </a:cxnLst>
                <a:rect l="0" t="0" r="r" b="b"/>
                <a:pathLst>
                  <a:path w="39" h="27">
                    <a:moveTo>
                      <a:pt x="39" y="10"/>
                    </a:moveTo>
                    <a:cubicBezTo>
                      <a:pt x="39" y="10"/>
                      <a:pt x="25" y="27"/>
                      <a:pt x="0" y="26"/>
                    </a:cubicBezTo>
                    <a:cubicBezTo>
                      <a:pt x="15" y="0"/>
                      <a:pt x="15" y="0"/>
                      <a:pt x="15" y="0"/>
                    </a:cubicBezTo>
                    <a:cubicBezTo>
                      <a:pt x="15" y="0"/>
                      <a:pt x="33" y="7"/>
                      <a:pt x="39" y="10"/>
                    </a:cubicBezTo>
                    <a:close/>
                  </a:path>
                </a:pathLst>
              </a:custGeom>
              <a:gradFill>
                <a:gsLst>
                  <a:gs pos="0">
                    <a:schemeClr val="tx1"/>
                  </a:gs>
                  <a:gs pos="100000">
                    <a:schemeClr val="bg1">
                      <a:lumMod val="85000"/>
                    </a:schemeClr>
                  </a:gs>
                </a:gsLst>
                <a:lin ang="2700000" scaled="1"/>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66" name="Freeform 39"/>
              <p:cNvSpPr/>
              <p:nvPr/>
            </p:nvSpPr>
            <p:spPr bwMode="auto">
              <a:xfrm rot="3597006" flipV="1">
                <a:off x="4893949" y="2729050"/>
                <a:ext cx="157163" cy="112713"/>
              </a:xfrm>
              <a:custGeom>
                <a:avLst/>
                <a:gdLst>
                  <a:gd name="T0" fmla="*/ 39 w 39"/>
                  <a:gd name="T1" fmla="*/ 10 h 27"/>
                  <a:gd name="T2" fmla="*/ 0 w 39"/>
                  <a:gd name="T3" fmla="*/ 26 h 27"/>
                  <a:gd name="T4" fmla="*/ 15 w 39"/>
                  <a:gd name="T5" fmla="*/ 0 h 27"/>
                  <a:gd name="T6" fmla="*/ 39 w 39"/>
                  <a:gd name="T7" fmla="*/ 10 h 27"/>
                </a:gdLst>
                <a:ahLst/>
                <a:cxnLst>
                  <a:cxn ang="0">
                    <a:pos x="T0" y="T1"/>
                  </a:cxn>
                  <a:cxn ang="0">
                    <a:pos x="T2" y="T3"/>
                  </a:cxn>
                  <a:cxn ang="0">
                    <a:pos x="T4" y="T5"/>
                  </a:cxn>
                  <a:cxn ang="0">
                    <a:pos x="T6" y="T7"/>
                  </a:cxn>
                </a:cxnLst>
                <a:rect l="0" t="0" r="r" b="b"/>
                <a:pathLst>
                  <a:path w="39" h="27">
                    <a:moveTo>
                      <a:pt x="39" y="10"/>
                    </a:moveTo>
                    <a:cubicBezTo>
                      <a:pt x="39" y="10"/>
                      <a:pt x="25" y="27"/>
                      <a:pt x="0" y="26"/>
                    </a:cubicBezTo>
                    <a:cubicBezTo>
                      <a:pt x="15" y="0"/>
                      <a:pt x="15" y="0"/>
                      <a:pt x="15" y="0"/>
                    </a:cubicBezTo>
                    <a:cubicBezTo>
                      <a:pt x="15" y="0"/>
                      <a:pt x="33" y="7"/>
                      <a:pt x="39" y="10"/>
                    </a:cubicBezTo>
                    <a:close/>
                  </a:path>
                </a:pathLst>
              </a:custGeom>
              <a:gradFill>
                <a:gsLst>
                  <a:gs pos="0">
                    <a:schemeClr val="tx1"/>
                  </a:gs>
                  <a:gs pos="100000">
                    <a:schemeClr val="bg1">
                      <a:lumMod val="85000"/>
                    </a:schemeClr>
                  </a:gs>
                </a:gsLst>
                <a:lin ang="2700000" scaled="1"/>
              </a:gra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67" name="组合 66"/>
            <p:cNvGrpSpPr/>
            <p:nvPr/>
          </p:nvGrpSpPr>
          <p:grpSpPr>
            <a:xfrm rot="7200000" flipH="1">
              <a:off x="5853056" y="3898236"/>
              <a:ext cx="573273" cy="881611"/>
              <a:chOff x="4455609" y="2706824"/>
              <a:chExt cx="573278" cy="881601"/>
            </a:xfrm>
          </p:grpSpPr>
          <p:sp>
            <p:nvSpPr>
              <p:cNvPr id="68" name="Freeform 39"/>
              <p:cNvSpPr/>
              <p:nvPr/>
            </p:nvSpPr>
            <p:spPr bwMode="auto">
              <a:xfrm>
                <a:off x="4455609" y="3475712"/>
                <a:ext cx="157163" cy="112713"/>
              </a:xfrm>
              <a:custGeom>
                <a:avLst/>
                <a:gdLst>
                  <a:gd name="T0" fmla="*/ 39 w 39"/>
                  <a:gd name="T1" fmla="*/ 10 h 27"/>
                  <a:gd name="T2" fmla="*/ 0 w 39"/>
                  <a:gd name="T3" fmla="*/ 26 h 27"/>
                  <a:gd name="T4" fmla="*/ 15 w 39"/>
                  <a:gd name="T5" fmla="*/ 0 h 27"/>
                  <a:gd name="T6" fmla="*/ 39 w 39"/>
                  <a:gd name="T7" fmla="*/ 10 h 27"/>
                </a:gdLst>
                <a:ahLst/>
                <a:cxnLst>
                  <a:cxn ang="0">
                    <a:pos x="T0" y="T1"/>
                  </a:cxn>
                  <a:cxn ang="0">
                    <a:pos x="T2" y="T3"/>
                  </a:cxn>
                  <a:cxn ang="0">
                    <a:pos x="T4" y="T5"/>
                  </a:cxn>
                  <a:cxn ang="0">
                    <a:pos x="T6" y="T7"/>
                  </a:cxn>
                </a:cxnLst>
                <a:rect l="0" t="0" r="r" b="b"/>
                <a:pathLst>
                  <a:path w="39" h="27">
                    <a:moveTo>
                      <a:pt x="39" y="10"/>
                    </a:moveTo>
                    <a:cubicBezTo>
                      <a:pt x="39" y="10"/>
                      <a:pt x="25" y="27"/>
                      <a:pt x="0" y="26"/>
                    </a:cubicBezTo>
                    <a:cubicBezTo>
                      <a:pt x="15" y="0"/>
                      <a:pt x="15" y="0"/>
                      <a:pt x="15" y="0"/>
                    </a:cubicBezTo>
                    <a:cubicBezTo>
                      <a:pt x="15" y="0"/>
                      <a:pt x="33" y="7"/>
                      <a:pt x="39" y="10"/>
                    </a:cubicBezTo>
                    <a:close/>
                  </a:path>
                </a:pathLst>
              </a:custGeom>
              <a:gradFill>
                <a:gsLst>
                  <a:gs pos="0">
                    <a:schemeClr val="tx1"/>
                  </a:gs>
                  <a:gs pos="100000">
                    <a:schemeClr val="bg1">
                      <a:lumMod val="85000"/>
                    </a:schemeClr>
                  </a:gs>
                </a:gsLst>
                <a:lin ang="2700000" scaled="1"/>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69" name="Freeform 39"/>
              <p:cNvSpPr/>
              <p:nvPr/>
            </p:nvSpPr>
            <p:spPr bwMode="auto">
              <a:xfrm rot="3597006" flipV="1">
                <a:off x="4893949" y="2729049"/>
                <a:ext cx="157163" cy="112713"/>
              </a:xfrm>
              <a:custGeom>
                <a:avLst/>
                <a:gdLst>
                  <a:gd name="T0" fmla="*/ 39 w 39"/>
                  <a:gd name="T1" fmla="*/ 10 h 27"/>
                  <a:gd name="T2" fmla="*/ 0 w 39"/>
                  <a:gd name="T3" fmla="*/ 26 h 27"/>
                  <a:gd name="T4" fmla="*/ 15 w 39"/>
                  <a:gd name="T5" fmla="*/ 0 h 27"/>
                  <a:gd name="T6" fmla="*/ 39 w 39"/>
                  <a:gd name="T7" fmla="*/ 10 h 27"/>
                </a:gdLst>
                <a:ahLst/>
                <a:cxnLst>
                  <a:cxn ang="0">
                    <a:pos x="T0" y="T1"/>
                  </a:cxn>
                  <a:cxn ang="0">
                    <a:pos x="T2" y="T3"/>
                  </a:cxn>
                  <a:cxn ang="0">
                    <a:pos x="T4" y="T5"/>
                  </a:cxn>
                  <a:cxn ang="0">
                    <a:pos x="T6" y="T7"/>
                  </a:cxn>
                </a:cxnLst>
                <a:rect l="0" t="0" r="r" b="b"/>
                <a:pathLst>
                  <a:path w="39" h="27">
                    <a:moveTo>
                      <a:pt x="39" y="10"/>
                    </a:moveTo>
                    <a:cubicBezTo>
                      <a:pt x="39" y="10"/>
                      <a:pt x="25" y="27"/>
                      <a:pt x="0" y="26"/>
                    </a:cubicBezTo>
                    <a:cubicBezTo>
                      <a:pt x="15" y="0"/>
                      <a:pt x="15" y="0"/>
                      <a:pt x="15" y="0"/>
                    </a:cubicBezTo>
                    <a:cubicBezTo>
                      <a:pt x="15" y="0"/>
                      <a:pt x="33" y="7"/>
                      <a:pt x="39" y="10"/>
                    </a:cubicBezTo>
                    <a:close/>
                  </a:path>
                </a:pathLst>
              </a:custGeom>
              <a:gradFill>
                <a:gsLst>
                  <a:gs pos="0">
                    <a:schemeClr val="tx1"/>
                  </a:gs>
                  <a:gs pos="100000">
                    <a:schemeClr val="bg1">
                      <a:lumMod val="85000"/>
                    </a:schemeClr>
                  </a:gs>
                </a:gsLst>
                <a:lin ang="2700000" scaled="1"/>
              </a:gradFill>
              <a:ln>
                <a:noFill/>
              </a:ln>
            </p:spPr>
            <p:txBody>
              <a:bodyPr vert="horz" wrap="square" lIns="91440" tIns="45720" rIns="91440" bIns="45720" numCol="1" anchor="t" anchorCtr="0" compatLnSpc="1"/>
              <a:lstStyle/>
              <a:p>
                <a:endParaRPr lang="zh-CN" altLang="en-US">
                  <a:solidFill>
                    <a:prstClr val="black"/>
                  </a:solidFill>
                </a:endParaRPr>
              </a:p>
            </p:txBody>
          </p:sp>
        </p:grpSp>
      </p:grpSp>
      <p:grpSp>
        <p:nvGrpSpPr>
          <p:cNvPr id="3117" name="组合 3116"/>
          <p:cNvGrpSpPr/>
          <p:nvPr/>
        </p:nvGrpSpPr>
        <p:grpSpPr>
          <a:xfrm>
            <a:off x="2801458" y="3293312"/>
            <a:ext cx="1171611" cy="1170091"/>
            <a:chOff x="2097688" y="3956966"/>
            <a:chExt cx="2446337" cy="2443163"/>
          </a:xfrm>
        </p:grpSpPr>
        <p:sp>
          <p:nvSpPr>
            <p:cNvPr id="3105"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3114" name="Oval 62"/>
            <p:cNvSpPr>
              <a:spLocks noChangeArrowheads="1"/>
            </p:cNvSpPr>
            <p:nvPr/>
          </p:nvSpPr>
          <p:spPr bwMode="auto">
            <a:xfrm>
              <a:off x="2184213" y="4033557"/>
              <a:ext cx="2284413" cy="2284413"/>
            </a:xfrm>
            <a:prstGeom prst="ellipse">
              <a:avLst/>
            </a:prstGeom>
            <a:solidFill>
              <a:srgbClr val="E87071"/>
            </a:solidFill>
            <a:ln w="31750">
              <a:gradFill flip="none" rotWithShape="1">
                <a:gsLst>
                  <a:gs pos="0">
                    <a:schemeClr val="bg1">
                      <a:lumMod val="75000"/>
                    </a:schemeClr>
                  </a:gs>
                  <a:gs pos="100000">
                    <a:schemeClr val="bg1"/>
                  </a:gs>
                </a:gsLst>
                <a:lin ang="2700000" scaled="1"/>
                <a:tileRect/>
              </a:gradFill>
            </a:ln>
            <a:effectLst>
              <a:innerShdw blurRad="114300" dist="63500" dir="135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grpSp>
        <p:nvGrpSpPr>
          <p:cNvPr id="111" name="组合 110"/>
          <p:cNvGrpSpPr/>
          <p:nvPr/>
        </p:nvGrpSpPr>
        <p:grpSpPr>
          <a:xfrm>
            <a:off x="5403212" y="3293312"/>
            <a:ext cx="1171611" cy="1170091"/>
            <a:chOff x="2097688" y="3956966"/>
            <a:chExt cx="2446337" cy="2443163"/>
          </a:xfrm>
        </p:grpSpPr>
        <p:sp>
          <p:nvSpPr>
            <p:cNvPr id="112"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113" name="Oval 62"/>
            <p:cNvSpPr>
              <a:spLocks noChangeArrowheads="1"/>
            </p:cNvSpPr>
            <p:nvPr/>
          </p:nvSpPr>
          <p:spPr bwMode="auto">
            <a:xfrm>
              <a:off x="2184213" y="4033557"/>
              <a:ext cx="2284413" cy="2284413"/>
            </a:xfrm>
            <a:prstGeom prst="ellipse">
              <a:avLst/>
            </a:prstGeom>
            <a:solidFill>
              <a:srgbClr val="663A77"/>
            </a:solidFill>
            <a:ln w="31750">
              <a:gradFill flip="none" rotWithShape="1">
                <a:gsLst>
                  <a:gs pos="0">
                    <a:schemeClr val="bg1">
                      <a:lumMod val="75000"/>
                    </a:schemeClr>
                  </a:gs>
                  <a:gs pos="100000">
                    <a:schemeClr val="bg1"/>
                  </a:gs>
                </a:gsLst>
                <a:lin ang="2700000" scaled="1"/>
                <a:tileRect/>
              </a:gradFill>
            </a:ln>
            <a:effectLst>
              <a:innerShdw blurRad="114300" dist="63500" dir="135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3132" name="Freeform 76"/>
          <p:cNvSpPr>
            <a:spLocks noEditPoints="1"/>
          </p:cNvSpPr>
          <p:nvPr/>
        </p:nvSpPr>
        <p:spPr bwMode="auto">
          <a:xfrm>
            <a:off x="4582536" y="2914440"/>
            <a:ext cx="258500" cy="349735"/>
          </a:xfrm>
          <a:custGeom>
            <a:avLst/>
            <a:gdLst>
              <a:gd name="T0" fmla="*/ 51 w 141"/>
              <a:gd name="T1" fmla="*/ 186 h 192"/>
              <a:gd name="T2" fmla="*/ 60 w 141"/>
              <a:gd name="T3" fmla="*/ 185 h 192"/>
              <a:gd name="T4" fmla="*/ 60 w 141"/>
              <a:gd name="T5" fmla="*/ 185 h 192"/>
              <a:gd name="T6" fmla="*/ 71 w 141"/>
              <a:gd name="T7" fmla="*/ 192 h 192"/>
              <a:gd name="T8" fmla="*/ 81 w 141"/>
              <a:gd name="T9" fmla="*/ 182 h 192"/>
              <a:gd name="T10" fmla="*/ 81 w 141"/>
              <a:gd name="T11" fmla="*/ 182 h 192"/>
              <a:gd name="T12" fmla="*/ 90 w 141"/>
              <a:gd name="T13" fmla="*/ 181 h 192"/>
              <a:gd name="T14" fmla="*/ 96 w 141"/>
              <a:gd name="T15" fmla="*/ 172 h 192"/>
              <a:gd name="T16" fmla="*/ 45 w 141"/>
              <a:gd name="T17" fmla="*/ 179 h 192"/>
              <a:gd name="T18" fmla="*/ 51 w 141"/>
              <a:gd name="T19" fmla="*/ 186 h 192"/>
              <a:gd name="T20" fmla="*/ 95 w 141"/>
              <a:gd name="T21" fmla="*/ 160 h 192"/>
              <a:gd name="T22" fmla="*/ 46 w 141"/>
              <a:gd name="T23" fmla="*/ 166 h 192"/>
              <a:gd name="T24" fmla="*/ 42 w 141"/>
              <a:gd name="T25" fmla="*/ 171 h 192"/>
              <a:gd name="T26" fmla="*/ 46 w 141"/>
              <a:gd name="T27" fmla="*/ 175 h 192"/>
              <a:gd name="T28" fmla="*/ 95 w 141"/>
              <a:gd name="T29" fmla="*/ 169 h 192"/>
              <a:gd name="T30" fmla="*/ 99 w 141"/>
              <a:gd name="T31" fmla="*/ 164 h 192"/>
              <a:gd name="T32" fmla="*/ 95 w 141"/>
              <a:gd name="T33" fmla="*/ 160 h 192"/>
              <a:gd name="T34" fmla="*/ 98 w 141"/>
              <a:gd name="T35" fmla="*/ 146 h 192"/>
              <a:gd name="T36" fmla="*/ 43 w 141"/>
              <a:gd name="T37" fmla="*/ 153 h 192"/>
              <a:gd name="T38" fmla="*/ 40 w 141"/>
              <a:gd name="T39" fmla="*/ 158 h 192"/>
              <a:gd name="T40" fmla="*/ 43 w 141"/>
              <a:gd name="T41" fmla="*/ 163 h 192"/>
              <a:gd name="T42" fmla="*/ 98 w 141"/>
              <a:gd name="T43" fmla="*/ 156 h 192"/>
              <a:gd name="T44" fmla="*/ 101 w 141"/>
              <a:gd name="T45" fmla="*/ 150 h 192"/>
              <a:gd name="T46" fmla="*/ 98 w 141"/>
              <a:gd name="T47" fmla="*/ 146 h 192"/>
              <a:gd name="T48" fmla="*/ 71 w 141"/>
              <a:gd name="T49" fmla="*/ 0 h 192"/>
              <a:gd name="T50" fmla="*/ 0 w 141"/>
              <a:gd name="T51" fmla="*/ 71 h 192"/>
              <a:gd name="T52" fmla="*/ 42 w 141"/>
              <a:gd name="T53" fmla="*/ 136 h 192"/>
              <a:gd name="T54" fmla="*/ 42 w 141"/>
              <a:gd name="T55" fmla="*/ 148 h 192"/>
              <a:gd name="T56" fmla="*/ 99 w 141"/>
              <a:gd name="T57" fmla="*/ 141 h 192"/>
              <a:gd name="T58" fmla="*/ 99 w 141"/>
              <a:gd name="T59" fmla="*/ 136 h 192"/>
              <a:gd name="T60" fmla="*/ 141 w 141"/>
              <a:gd name="T61" fmla="*/ 71 h 192"/>
              <a:gd name="T62" fmla="*/ 71 w 141"/>
              <a:gd name="T63" fmla="*/ 0 h 192"/>
              <a:gd name="T64" fmla="*/ 126 w 141"/>
              <a:gd name="T65" fmla="*/ 79 h 192"/>
              <a:gd name="T66" fmla="*/ 121 w 141"/>
              <a:gd name="T67" fmla="*/ 73 h 192"/>
              <a:gd name="T68" fmla="*/ 68 w 141"/>
              <a:gd name="T69" fmla="*/ 20 h 192"/>
              <a:gd name="T70" fmla="*/ 62 w 141"/>
              <a:gd name="T71" fmla="*/ 15 h 192"/>
              <a:gd name="T72" fmla="*/ 68 w 141"/>
              <a:gd name="T73" fmla="*/ 9 h 192"/>
              <a:gd name="T74" fmla="*/ 132 w 141"/>
              <a:gd name="T75" fmla="*/ 73 h 192"/>
              <a:gd name="T76" fmla="*/ 126 w 141"/>
              <a:gd name="T77" fmla="*/ 79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1" h="192">
                <a:moveTo>
                  <a:pt x="51" y="186"/>
                </a:moveTo>
                <a:cubicBezTo>
                  <a:pt x="60" y="185"/>
                  <a:pt x="60" y="185"/>
                  <a:pt x="60" y="185"/>
                </a:cubicBezTo>
                <a:cubicBezTo>
                  <a:pt x="60" y="185"/>
                  <a:pt x="60" y="185"/>
                  <a:pt x="60" y="185"/>
                </a:cubicBezTo>
                <a:cubicBezTo>
                  <a:pt x="60" y="188"/>
                  <a:pt x="65" y="192"/>
                  <a:pt x="71" y="192"/>
                </a:cubicBezTo>
                <a:cubicBezTo>
                  <a:pt x="76" y="191"/>
                  <a:pt x="81" y="185"/>
                  <a:pt x="81" y="182"/>
                </a:cubicBezTo>
                <a:cubicBezTo>
                  <a:pt x="81" y="182"/>
                  <a:pt x="81" y="182"/>
                  <a:pt x="81" y="182"/>
                </a:cubicBezTo>
                <a:cubicBezTo>
                  <a:pt x="90" y="181"/>
                  <a:pt x="90" y="181"/>
                  <a:pt x="90" y="181"/>
                </a:cubicBezTo>
                <a:cubicBezTo>
                  <a:pt x="92" y="181"/>
                  <a:pt x="96" y="175"/>
                  <a:pt x="96" y="172"/>
                </a:cubicBezTo>
                <a:cubicBezTo>
                  <a:pt x="45" y="179"/>
                  <a:pt x="45" y="179"/>
                  <a:pt x="45" y="179"/>
                </a:cubicBezTo>
                <a:cubicBezTo>
                  <a:pt x="45" y="182"/>
                  <a:pt x="49" y="186"/>
                  <a:pt x="51" y="186"/>
                </a:cubicBezTo>
                <a:close/>
                <a:moveTo>
                  <a:pt x="95" y="160"/>
                </a:moveTo>
                <a:cubicBezTo>
                  <a:pt x="46" y="166"/>
                  <a:pt x="46" y="166"/>
                  <a:pt x="46" y="166"/>
                </a:cubicBezTo>
                <a:cubicBezTo>
                  <a:pt x="44" y="166"/>
                  <a:pt x="42" y="168"/>
                  <a:pt x="42" y="171"/>
                </a:cubicBezTo>
                <a:cubicBezTo>
                  <a:pt x="42" y="173"/>
                  <a:pt x="44" y="175"/>
                  <a:pt x="46" y="175"/>
                </a:cubicBezTo>
                <a:cubicBezTo>
                  <a:pt x="95" y="169"/>
                  <a:pt x="95" y="169"/>
                  <a:pt x="95" y="169"/>
                </a:cubicBezTo>
                <a:cubicBezTo>
                  <a:pt x="97" y="168"/>
                  <a:pt x="99" y="166"/>
                  <a:pt x="99" y="164"/>
                </a:cubicBezTo>
                <a:cubicBezTo>
                  <a:pt x="99" y="161"/>
                  <a:pt x="97" y="159"/>
                  <a:pt x="95" y="160"/>
                </a:cubicBezTo>
                <a:close/>
                <a:moveTo>
                  <a:pt x="98" y="146"/>
                </a:moveTo>
                <a:cubicBezTo>
                  <a:pt x="43" y="153"/>
                  <a:pt x="43" y="153"/>
                  <a:pt x="43" y="153"/>
                </a:cubicBezTo>
                <a:cubicBezTo>
                  <a:pt x="41" y="153"/>
                  <a:pt x="40" y="155"/>
                  <a:pt x="40" y="158"/>
                </a:cubicBezTo>
                <a:cubicBezTo>
                  <a:pt x="40" y="161"/>
                  <a:pt x="41" y="163"/>
                  <a:pt x="43" y="163"/>
                </a:cubicBezTo>
                <a:cubicBezTo>
                  <a:pt x="98" y="156"/>
                  <a:pt x="98" y="156"/>
                  <a:pt x="98" y="156"/>
                </a:cubicBezTo>
                <a:cubicBezTo>
                  <a:pt x="100" y="155"/>
                  <a:pt x="101" y="153"/>
                  <a:pt x="101" y="150"/>
                </a:cubicBezTo>
                <a:cubicBezTo>
                  <a:pt x="101" y="148"/>
                  <a:pt x="100" y="146"/>
                  <a:pt x="98" y="146"/>
                </a:cubicBezTo>
                <a:close/>
                <a:moveTo>
                  <a:pt x="71" y="0"/>
                </a:moveTo>
                <a:cubicBezTo>
                  <a:pt x="31" y="0"/>
                  <a:pt x="0" y="32"/>
                  <a:pt x="0" y="71"/>
                </a:cubicBezTo>
                <a:cubicBezTo>
                  <a:pt x="0" y="100"/>
                  <a:pt x="17" y="125"/>
                  <a:pt x="42" y="136"/>
                </a:cubicBezTo>
                <a:cubicBezTo>
                  <a:pt x="42" y="148"/>
                  <a:pt x="42" y="148"/>
                  <a:pt x="42" y="148"/>
                </a:cubicBezTo>
                <a:cubicBezTo>
                  <a:pt x="99" y="141"/>
                  <a:pt x="99" y="141"/>
                  <a:pt x="99" y="141"/>
                </a:cubicBezTo>
                <a:cubicBezTo>
                  <a:pt x="99" y="136"/>
                  <a:pt x="99" y="136"/>
                  <a:pt x="99" y="136"/>
                </a:cubicBezTo>
                <a:cubicBezTo>
                  <a:pt x="124" y="125"/>
                  <a:pt x="141" y="100"/>
                  <a:pt x="141" y="71"/>
                </a:cubicBezTo>
                <a:cubicBezTo>
                  <a:pt x="141" y="32"/>
                  <a:pt x="110" y="0"/>
                  <a:pt x="71" y="0"/>
                </a:cubicBezTo>
                <a:close/>
                <a:moveTo>
                  <a:pt x="126" y="79"/>
                </a:moveTo>
                <a:cubicBezTo>
                  <a:pt x="123" y="79"/>
                  <a:pt x="121" y="76"/>
                  <a:pt x="121" y="73"/>
                </a:cubicBezTo>
                <a:cubicBezTo>
                  <a:pt x="121" y="44"/>
                  <a:pt x="97" y="20"/>
                  <a:pt x="68" y="20"/>
                </a:cubicBezTo>
                <a:cubicBezTo>
                  <a:pt x="65" y="20"/>
                  <a:pt x="62" y="18"/>
                  <a:pt x="62" y="15"/>
                </a:cubicBezTo>
                <a:cubicBezTo>
                  <a:pt x="62" y="12"/>
                  <a:pt x="65" y="9"/>
                  <a:pt x="68" y="9"/>
                </a:cubicBezTo>
                <a:cubicBezTo>
                  <a:pt x="103" y="9"/>
                  <a:pt x="132" y="38"/>
                  <a:pt x="132" y="73"/>
                </a:cubicBezTo>
                <a:cubicBezTo>
                  <a:pt x="132" y="76"/>
                  <a:pt x="130" y="79"/>
                  <a:pt x="126" y="79"/>
                </a:cubicBezTo>
                <a:close/>
              </a:path>
            </a:pathLst>
          </a:custGeom>
          <a:solidFill>
            <a:schemeClr val="bg1">
              <a:lumMod val="65000"/>
            </a:schemeClr>
          </a:solidFill>
          <a:ln>
            <a:noFill/>
          </a:ln>
        </p:spPr>
        <p:txBody>
          <a:bodyPr vert="horz" wrap="square" lIns="68580" tIns="34290" rIns="68580" bIns="34290" numCol="1" anchor="t" anchorCtr="0" compatLnSpc="1"/>
          <a:lstStyle/>
          <a:p>
            <a:endParaRPr lang="zh-CN" altLang="en-US">
              <a:solidFill>
                <a:prstClr val="black"/>
              </a:solidFill>
            </a:endParaRPr>
          </a:p>
        </p:txBody>
      </p:sp>
      <p:sp>
        <p:nvSpPr>
          <p:cNvPr id="3139" name="Freeform 84"/>
          <p:cNvSpPr>
            <a:spLocks noEditPoints="1"/>
          </p:cNvSpPr>
          <p:nvPr/>
        </p:nvSpPr>
        <p:spPr bwMode="auto">
          <a:xfrm>
            <a:off x="3873295" y="2587322"/>
            <a:ext cx="188553" cy="187032"/>
          </a:xfrm>
          <a:custGeom>
            <a:avLst/>
            <a:gdLst>
              <a:gd name="T0" fmla="*/ 98 w 102"/>
              <a:gd name="T1" fmla="*/ 0 h 101"/>
              <a:gd name="T2" fmla="*/ 86 w 102"/>
              <a:gd name="T3" fmla="*/ 0 h 101"/>
              <a:gd name="T4" fmla="*/ 84 w 102"/>
              <a:gd name="T5" fmla="*/ 1 h 101"/>
              <a:gd name="T6" fmla="*/ 40 w 102"/>
              <a:gd name="T7" fmla="*/ 39 h 101"/>
              <a:gd name="T8" fmla="*/ 32 w 102"/>
              <a:gd name="T9" fmla="*/ 38 h 101"/>
              <a:gd name="T10" fmla="*/ 0 w 102"/>
              <a:gd name="T11" fmla="*/ 70 h 101"/>
              <a:gd name="T12" fmla="*/ 32 w 102"/>
              <a:gd name="T13" fmla="*/ 101 h 101"/>
              <a:gd name="T14" fmla="*/ 64 w 102"/>
              <a:gd name="T15" fmla="*/ 70 h 101"/>
              <a:gd name="T16" fmla="*/ 61 w 102"/>
              <a:gd name="T17" fmla="*/ 58 h 101"/>
              <a:gd name="T18" fmla="*/ 72 w 102"/>
              <a:gd name="T19" fmla="*/ 54 h 101"/>
              <a:gd name="T20" fmla="*/ 74 w 102"/>
              <a:gd name="T21" fmla="*/ 51 h 101"/>
              <a:gd name="T22" fmla="*/ 74 w 102"/>
              <a:gd name="T23" fmla="*/ 39 h 101"/>
              <a:gd name="T24" fmla="*/ 86 w 102"/>
              <a:gd name="T25" fmla="*/ 38 h 101"/>
              <a:gd name="T26" fmla="*/ 89 w 102"/>
              <a:gd name="T27" fmla="*/ 35 h 101"/>
              <a:gd name="T28" fmla="*/ 90 w 102"/>
              <a:gd name="T29" fmla="*/ 21 h 101"/>
              <a:gd name="T30" fmla="*/ 99 w 102"/>
              <a:gd name="T31" fmla="*/ 19 h 101"/>
              <a:gd name="T32" fmla="*/ 102 w 102"/>
              <a:gd name="T33" fmla="*/ 16 h 101"/>
              <a:gd name="T34" fmla="*/ 102 w 102"/>
              <a:gd name="T35" fmla="*/ 3 h 101"/>
              <a:gd name="T36" fmla="*/ 98 w 102"/>
              <a:gd name="T37" fmla="*/ 0 h 101"/>
              <a:gd name="T38" fmla="*/ 22 w 102"/>
              <a:gd name="T39" fmla="*/ 70 h 101"/>
              <a:gd name="T40" fmla="*/ 31 w 102"/>
              <a:gd name="T41" fmla="*/ 75 h 101"/>
              <a:gd name="T42" fmla="*/ 32 w 102"/>
              <a:gd name="T43" fmla="*/ 79 h 101"/>
              <a:gd name="T44" fmla="*/ 22 w 102"/>
              <a:gd name="T45" fmla="*/ 89 h 101"/>
              <a:gd name="T46" fmla="*/ 13 w 102"/>
              <a:gd name="T47" fmla="*/ 79 h 101"/>
              <a:gd name="T48" fmla="*/ 22 w 102"/>
              <a:gd name="T49" fmla="*/ 7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101">
                <a:moveTo>
                  <a:pt x="98" y="0"/>
                </a:moveTo>
                <a:cubicBezTo>
                  <a:pt x="86" y="0"/>
                  <a:pt x="86" y="0"/>
                  <a:pt x="86" y="0"/>
                </a:cubicBezTo>
                <a:cubicBezTo>
                  <a:pt x="85" y="0"/>
                  <a:pt x="84" y="0"/>
                  <a:pt x="84" y="1"/>
                </a:cubicBezTo>
                <a:cubicBezTo>
                  <a:pt x="40" y="39"/>
                  <a:pt x="40" y="39"/>
                  <a:pt x="40" y="39"/>
                </a:cubicBezTo>
                <a:cubicBezTo>
                  <a:pt x="38" y="39"/>
                  <a:pt x="34" y="38"/>
                  <a:pt x="32" y="38"/>
                </a:cubicBezTo>
                <a:cubicBezTo>
                  <a:pt x="14" y="38"/>
                  <a:pt x="0" y="52"/>
                  <a:pt x="0" y="70"/>
                </a:cubicBezTo>
                <a:cubicBezTo>
                  <a:pt x="0" y="87"/>
                  <a:pt x="14" y="101"/>
                  <a:pt x="32" y="101"/>
                </a:cubicBezTo>
                <a:cubicBezTo>
                  <a:pt x="49" y="101"/>
                  <a:pt x="64" y="87"/>
                  <a:pt x="64" y="70"/>
                </a:cubicBezTo>
                <a:cubicBezTo>
                  <a:pt x="64" y="64"/>
                  <a:pt x="63" y="61"/>
                  <a:pt x="61" y="58"/>
                </a:cubicBezTo>
                <a:cubicBezTo>
                  <a:pt x="72" y="54"/>
                  <a:pt x="72" y="54"/>
                  <a:pt x="72" y="54"/>
                </a:cubicBezTo>
                <a:cubicBezTo>
                  <a:pt x="74" y="54"/>
                  <a:pt x="74" y="53"/>
                  <a:pt x="74" y="51"/>
                </a:cubicBezTo>
                <a:cubicBezTo>
                  <a:pt x="74" y="39"/>
                  <a:pt x="74" y="39"/>
                  <a:pt x="74" y="39"/>
                </a:cubicBezTo>
                <a:cubicBezTo>
                  <a:pt x="86" y="38"/>
                  <a:pt x="86" y="38"/>
                  <a:pt x="86" y="38"/>
                </a:cubicBezTo>
                <a:cubicBezTo>
                  <a:pt x="88" y="38"/>
                  <a:pt x="89" y="37"/>
                  <a:pt x="89" y="35"/>
                </a:cubicBezTo>
                <a:cubicBezTo>
                  <a:pt x="90" y="21"/>
                  <a:pt x="90" y="21"/>
                  <a:pt x="90" y="21"/>
                </a:cubicBezTo>
                <a:cubicBezTo>
                  <a:pt x="99" y="19"/>
                  <a:pt x="99" y="19"/>
                  <a:pt x="99" y="19"/>
                </a:cubicBezTo>
                <a:cubicBezTo>
                  <a:pt x="101" y="19"/>
                  <a:pt x="102" y="17"/>
                  <a:pt x="102" y="16"/>
                </a:cubicBezTo>
                <a:cubicBezTo>
                  <a:pt x="102" y="3"/>
                  <a:pt x="102" y="3"/>
                  <a:pt x="102" y="3"/>
                </a:cubicBezTo>
                <a:cubicBezTo>
                  <a:pt x="102" y="1"/>
                  <a:pt x="100" y="0"/>
                  <a:pt x="98" y="0"/>
                </a:cubicBezTo>
                <a:moveTo>
                  <a:pt x="22" y="70"/>
                </a:moveTo>
                <a:cubicBezTo>
                  <a:pt x="26" y="70"/>
                  <a:pt x="29" y="72"/>
                  <a:pt x="31" y="75"/>
                </a:cubicBezTo>
                <a:cubicBezTo>
                  <a:pt x="32" y="76"/>
                  <a:pt x="32" y="78"/>
                  <a:pt x="32" y="79"/>
                </a:cubicBezTo>
                <a:cubicBezTo>
                  <a:pt x="32" y="84"/>
                  <a:pt x="28" y="89"/>
                  <a:pt x="22" y="89"/>
                </a:cubicBezTo>
                <a:cubicBezTo>
                  <a:pt x="17" y="89"/>
                  <a:pt x="13" y="84"/>
                  <a:pt x="13" y="79"/>
                </a:cubicBezTo>
                <a:cubicBezTo>
                  <a:pt x="13" y="74"/>
                  <a:pt x="17" y="70"/>
                  <a:pt x="22" y="7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solidFill>
                <a:prstClr val="black"/>
              </a:solidFill>
            </a:endParaRPr>
          </a:p>
        </p:txBody>
      </p:sp>
      <p:sp>
        <p:nvSpPr>
          <p:cNvPr id="3143" name="Freeform 88"/>
          <p:cNvSpPr>
            <a:spLocks noEditPoints="1"/>
          </p:cNvSpPr>
          <p:nvPr/>
        </p:nvSpPr>
        <p:spPr bwMode="auto">
          <a:xfrm>
            <a:off x="5321421" y="2567243"/>
            <a:ext cx="172587" cy="228088"/>
          </a:xfrm>
          <a:custGeom>
            <a:avLst/>
            <a:gdLst>
              <a:gd name="T0" fmla="*/ 48 w 93"/>
              <a:gd name="T1" fmla="*/ 67 h 124"/>
              <a:gd name="T2" fmla="*/ 47 w 93"/>
              <a:gd name="T3" fmla="*/ 64 h 124"/>
              <a:gd name="T4" fmla="*/ 44 w 93"/>
              <a:gd name="T5" fmla="*/ 65 h 124"/>
              <a:gd name="T6" fmla="*/ 44 w 93"/>
              <a:gd name="T7" fmla="*/ 61 h 124"/>
              <a:gd name="T8" fmla="*/ 40 w 93"/>
              <a:gd name="T9" fmla="*/ 62 h 124"/>
              <a:gd name="T10" fmla="*/ 38 w 93"/>
              <a:gd name="T11" fmla="*/ 70 h 124"/>
              <a:gd name="T12" fmla="*/ 40 w 93"/>
              <a:gd name="T13" fmla="*/ 72 h 124"/>
              <a:gd name="T14" fmla="*/ 48 w 93"/>
              <a:gd name="T15" fmla="*/ 67 h 124"/>
              <a:gd name="T16" fmla="*/ 38 w 93"/>
              <a:gd name="T17" fmla="*/ 71 h 124"/>
              <a:gd name="T18" fmla="*/ 36 w 93"/>
              <a:gd name="T19" fmla="*/ 75 h 124"/>
              <a:gd name="T20" fmla="*/ 40 w 93"/>
              <a:gd name="T21" fmla="*/ 73 h 124"/>
              <a:gd name="T22" fmla="*/ 38 w 93"/>
              <a:gd name="T23" fmla="*/ 71 h 124"/>
              <a:gd name="T24" fmla="*/ 68 w 93"/>
              <a:gd name="T25" fmla="*/ 110 h 124"/>
              <a:gd name="T26" fmla="*/ 12 w 93"/>
              <a:gd name="T27" fmla="*/ 110 h 124"/>
              <a:gd name="T28" fmla="*/ 12 w 93"/>
              <a:gd name="T29" fmla="*/ 33 h 124"/>
              <a:gd name="T30" fmla="*/ 55 w 93"/>
              <a:gd name="T31" fmla="*/ 33 h 124"/>
              <a:gd name="T32" fmla="*/ 65 w 93"/>
              <a:gd name="T33" fmla="*/ 19 h 124"/>
              <a:gd name="T34" fmla="*/ 12 w 93"/>
              <a:gd name="T35" fmla="*/ 19 h 124"/>
              <a:gd name="T36" fmla="*/ 0 w 93"/>
              <a:gd name="T37" fmla="*/ 30 h 124"/>
              <a:gd name="T38" fmla="*/ 0 w 93"/>
              <a:gd name="T39" fmla="*/ 113 h 124"/>
              <a:gd name="T40" fmla="*/ 12 w 93"/>
              <a:gd name="T41" fmla="*/ 124 h 124"/>
              <a:gd name="T42" fmla="*/ 67 w 93"/>
              <a:gd name="T43" fmla="*/ 124 h 124"/>
              <a:gd name="T44" fmla="*/ 79 w 93"/>
              <a:gd name="T45" fmla="*/ 113 h 124"/>
              <a:gd name="T46" fmla="*/ 79 w 93"/>
              <a:gd name="T47" fmla="*/ 33 h 124"/>
              <a:gd name="T48" fmla="*/ 68 w 93"/>
              <a:gd name="T49" fmla="*/ 49 h 124"/>
              <a:gd name="T50" fmla="*/ 68 w 93"/>
              <a:gd name="T51" fmla="*/ 110 h 124"/>
              <a:gd name="T52" fmla="*/ 77 w 93"/>
              <a:gd name="T53" fmla="*/ 11 h 124"/>
              <a:gd name="T54" fmla="*/ 85 w 93"/>
              <a:gd name="T55" fmla="*/ 16 h 124"/>
              <a:gd name="T56" fmla="*/ 86 w 93"/>
              <a:gd name="T57" fmla="*/ 14 h 124"/>
              <a:gd name="T58" fmla="*/ 79 w 93"/>
              <a:gd name="T59" fmla="*/ 9 h 124"/>
              <a:gd name="T60" fmla="*/ 77 w 93"/>
              <a:gd name="T61" fmla="*/ 11 h 124"/>
              <a:gd name="T62" fmla="*/ 85 w 93"/>
              <a:gd name="T63" fmla="*/ 0 h 124"/>
              <a:gd name="T64" fmla="*/ 82 w 93"/>
              <a:gd name="T65" fmla="*/ 4 h 124"/>
              <a:gd name="T66" fmla="*/ 90 w 93"/>
              <a:gd name="T67" fmla="*/ 9 h 124"/>
              <a:gd name="T68" fmla="*/ 93 w 93"/>
              <a:gd name="T69" fmla="*/ 5 h 124"/>
              <a:gd name="T70" fmla="*/ 85 w 93"/>
              <a:gd name="T71" fmla="*/ 0 h 124"/>
              <a:gd name="T72" fmla="*/ 41 w 93"/>
              <a:gd name="T73" fmla="*/ 61 h 124"/>
              <a:gd name="T74" fmla="*/ 44 w 93"/>
              <a:gd name="T75" fmla="*/ 61 h 124"/>
              <a:gd name="T76" fmla="*/ 44 w 93"/>
              <a:gd name="T77" fmla="*/ 64 h 124"/>
              <a:gd name="T78" fmla="*/ 48 w 93"/>
              <a:gd name="T79" fmla="*/ 64 h 124"/>
              <a:gd name="T80" fmla="*/ 48 w 93"/>
              <a:gd name="T81" fmla="*/ 67 h 124"/>
              <a:gd name="T82" fmla="*/ 84 w 93"/>
              <a:gd name="T83" fmla="*/ 17 h 124"/>
              <a:gd name="T84" fmla="*/ 76 w 93"/>
              <a:gd name="T85" fmla="*/ 12 h 124"/>
              <a:gd name="T86" fmla="*/ 41 w 93"/>
              <a:gd name="T87" fmla="*/ 61 h 124"/>
              <a:gd name="T88" fmla="*/ 79 w 93"/>
              <a:gd name="T89" fmla="*/ 8 h 124"/>
              <a:gd name="T90" fmla="*/ 87 w 93"/>
              <a:gd name="T91" fmla="*/ 13 h 124"/>
              <a:gd name="T92" fmla="*/ 89 w 93"/>
              <a:gd name="T93" fmla="*/ 10 h 124"/>
              <a:gd name="T94" fmla="*/ 82 w 93"/>
              <a:gd name="T95" fmla="*/ 4 h 124"/>
              <a:gd name="T96" fmla="*/ 79 w 93"/>
              <a:gd name="T97" fmla="*/ 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3" h="124">
                <a:moveTo>
                  <a:pt x="48" y="67"/>
                </a:moveTo>
                <a:cubicBezTo>
                  <a:pt x="47" y="64"/>
                  <a:pt x="47" y="64"/>
                  <a:pt x="47" y="64"/>
                </a:cubicBezTo>
                <a:cubicBezTo>
                  <a:pt x="44" y="65"/>
                  <a:pt x="44" y="65"/>
                  <a:pt x="44" y="65"/>
                </a:cubicBezTo>
                <a:cubicBezTo>
                  <a:pt x="44" y="61"/>
                  <a:pt x="44" y="61"/>
                  <a:pt x="44" y="61"/>
                </a:cubicBezTo>
                <a:cubicBezTo>
                  <a:pt x="40" y="62"/>
                  <a:pt x="40" y="62"/>
                  <a:pt x="40" y="62"/>
                </a:cubicBezTo>
                <a:cubicBezTo>
                  <a:pt x="38" y="70"/>
                  <a:pt x="38" y="70"/>
                  <a:pt x="38" y="70"/>
                </a:cubicBezTo>
                <a:cubicBezTo>
                  <a:pt x="39" y="71"/>
                  <a:pt x="40" y="71"/>
                  <a:pt x="40" y="72"/>
                </a:cubicBezTo>
                <a:lnTo>
                  <a:pt x="48" y="67"/>
                </a:lnTo>
                <a:close/>
                <a:moveTo>
                  <a:pt x="38" y="71"/>
                </a:moveTo>
                <a:cubicBezTo>
                  <a:pt x="36" y="75"/>
                  <a:pt x="36" y="75"/>
                  <a:pt x="36" y="75"/>
                </a:cubicBezTo>
                <a:cubicBezTo>
                  <a:pt x="40" y="73"/>
                  <a:pt x="40" y="73"/>
                  <a:pt x="40" y="73"/>
                </a:cubicBezTo>
                <a:cubicBezTo>
                  <a:pt x="39" y="72"/>
                  <a:pt x="39" y="71"/>
                  <a:pt x="38" y="71"/>
                </a:cubicBezTo>
                <a:close/>
                <a:moveTo>
                  <a:pt x="68" y="110"/>
                </a:moveTo>
                <a:cubicBezTo>
                  <a:pt x="12" y="110"/>
                  <a:pt x="12" y="110"/>
                  <a:pt x="12" y="110"/>
                </a:cubicBezTo>
                <a:cubicBezTo>
                  <a:pt x="12" y="33"/>
                  <a:pt x="12" y="33"/>
                  <a:pt x="12" y="33"/>
                </a:cubicBezTo>
                <a:cubicBezTo>
                  <a:pt x="55" y="33"/>
                  <a:pt x="55" y="33"/>
                  <a:pt x="55" y="33"/>
                </a:cubicBezTo>
                <a:cubicBezTo>
                  <a:pt x="65" y="19"/>
                  <a:pt x="65" y="19"/>
                  <a:pt x="65" y="19"/>
                </a:cubicBezTo>
                <a:cubicBezTo>
                  <a:pt x="12" y="19"/>
                  <a:pt x="12" y="19"/>
                  <a:pt x="12" y="19"/>
                </a:cubicBezTo>
                <a:cubicBezTo>
                  <a:pt x="6" y="19"/>
                  <a:pt x="0" y="24"/>
                  <a:pt x="0" y="30"/>
                </a:cubicBezTo>
                <a:cubicBezTo>
                  <a:pt x="0" y="113"/>
                  <a:pt x="0" y="113"/>
                  <a:pt x="0" y="113"/>
                </a:cubicBezTo>
                <a:cubicBezTo>
                  <a:pt x="0" y="119"/>
                  <a:pt x="6" y="124"/>
                  <a:pt x="12" y="124"/>
                </a:cubicBezTo>
                <a:cubicBezTo>
                  <a:pt x="67" y="124"/>
                  <a:pt x="67" y="124"/>
                  <a:pt x="67" y="124"/>
                </a:cubicBezTo>
                <a:cubicBezTo>
                  <a:pt x="74" y="124"/>
                  <a:pt x="79" y="119"/>
                  <a:pt x="79" y="113"/>
                </a:cubicBezTo>
                <a:cubicBezTo>
                  <a:pt x="79" y="33"/>
                  <a:pt x="79" y="33"/>
                  <a:pt x="79" y="33"/>
                </a:cubicBezTo>
                <a:cubicBezTo>
                  <a:pt x="68" y="49"/>
                  <a:pt x="68" y="49"/>
                  <a:pt x="68" y="49"/>
                </a:cubicBezTo>
                <a:lnTo>
                  <a:pt x="68" y="110"/>
                </a:lnTo>
                <a:close/>
                <a:moveTo>
                  <a:pt x="77" y="11"/>
                </a:moveTo>
                <a:cubicBezTo>
                  <a:pt x="85" y="16"/>
                  <a:pt x="85" y="16"/>
                  <a:pt x="85" y="16"/>
                </a:cubicBezTo>
                <a:cubicBezTo>
                  <a:pt x="86" y="14"/>
                  <a:pt x="86" y="14"/>
                  <a:pt x="86" y="14"/>
                </a:cubicBezTo>
                <a:cubicBezTo>
                  <a:pt x="79" y="9"/>
                  <a:pt x="79" y="9"/>
                  <a:pt x="79" y="9"/>
                </a:cubicBezTo>
                <a:lnTo>
                  <a:pt x="77" y="11"/>
                </a:lnTo>
                <a:close/>
                <a:moveTo>
                  <a:pt x="85" y="0"/>
                </a:moveTo>
                <a:cubicBezTo>
                  <a:pt x="82" y="4"/>
                  <a:pt x="82" y="4"/>
                  <a:pt x="82" y="4"/>
                </a:cubicBezTo>
                <a:cubicBezTo>
                  <a:pt x="90" y="9"/>
                  <a:pt x="90" y="9"/>
                  <a:pt x="90" y="9"/>
                </a:cubicBezTo>
                <a:cubicBezTo>
                  <a:pt x="93" y="5"/>
                  <a:pt x="93" y="5"/>
                  <a:pt x="93" y="5"/>
                </a:cubicBezTo>
                <a:lnTo>
                  <a:pt x="85" y="0"/>
                </a:lnTo>
                <a:close/>
                <a:moveTo>
                  <a:pt x="41" y="61"/>
                </a:moveTo>
                <a:cubicBezTo>
                  <a:pt x="44" y="61"/>
                  <a:pt x="44" y="61"/>
                  <a:pt x="44" y="61"/>
                </a:cubicBezTo>
                <a:cubicBezTo>
                  <a:pt x="44" y="64"/>
                  <a:pt x="44" y="64"/>
                  <a:pt x="44" y="64"/>
                </a:cubicBezTo>
                <a:cubicBezTo>
                  <a:pt x="48" y="64"/>
                  <a:pt x="48" y="64"/>
                  <a:pt x="48" y="64"/>
                </a:cubicBezTo>
                <a:cubicBezTo>
                  <a:pt x="48" y="67"/>
                  <a:pt x="48" y="67"/>
                  <a:pt x="48" y="67"/>
                </a:cubicBezTo>
                <a:cubicBezTo>
                  <a:pt x="84" y="17"/>
                  <a:pt x="84" y="17"/>
                  <a:pt x="84" y="17"/>
                </a:cubicBezTo>
                <a:cubicBezTo>
                  <a:pt x="76" y="12"/>
                  <a:pt x="76" y="12"/>
                  <a:pt x="76" y="12"/>
                </a:cubicBezTo>
                <a:lnTo>
                  <a:pt x="41" y="61"/>
                </a:lnTo>
                <a:close/>
                <a:moveTo>
                  <a:pt x="79" y="8"/>
                </a:moveTo>
                <a:cubicBezTo>
                  <a:pt x="87" y="13"/>
                  <a:pt x="87" y="13"/>
                  <a:pt x="87" y="13"/>
                </a:cubicBezTo>
                <a:cubicBezTo>
                  <a:pt x="89" y="10"/>
                  <a:pt x="89" y="10"/>
                  <a:pt x="89" y="10"/>
                </a:cubicBezTo>
                <a:cubicBezTo>
                  <a:pt x="82" y="4"/>
                  <a:pt x="82" y="4"/>
                  <a:pt x="82" y="4"/>
                </a:cubicBezTo>
                <a:lnTo>
                  <a:pt x="79" y="8"/>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solidFill>
                <a:prstClr val="black"/>
              </a:solidFill>
            </a:endParaRPr>
          </a:p>
        </p:txBody>
      </p:sp>
      <p:sp>
        <p:nvSpPr>
          <p:cNvPr id="3147" name="Freeform 92"/>
          <p:cNvSpPr>
            <a:spLocks noEditPoints="1"/>
          </p:cNvSpPr>
          <p:nvPr/>
        </p:nvSpPr>
        <p:spPr bwMode="auto">
          <a:xfrm>
            <a:off x="4643359" y="3690641"/>
            <a:ext cx="134571" cy="276747"/>
          </a:xfrm>
          <a:custGeom>
            <a:avLst/>
            <a:gdLst>
              <a:gd name="T0" fmla="*/ 33 w 72"/>
              <a:gd name="T1" fmla="*/ 50 h 151"/>
              <a:gd name="T2" fmla="*/ 33 w 72"/>
              <a:gd name="T3" fmla="*/ 48 h 151"/>
              <a:gd name="T4" fmla="*/ 24 w 72"/>
              <a:gd name="T5" fmla="*/ 49 h 151"/>
              <a:gd name="T6" fmla="*/ 62 w 72"/>
              <a:gd name="T7" fmla="*/ 3 h 151"/>
              <a:gd name="T8" fmla="*/ 28 w 72"/>
              <a:gd name="T9" fmla="*/ 2 h 151"/>
              <a:gd name="T10" fmla="*/ 25 w 72"/>
              <a:gd name="T11" fmla="*/ 3 h 151"/>
              <a:gd name="T12" fmla="*/ 61 w 72"/>
              <a:gd name="T13" fmla="*/ 7 h 151"/>
              <a:gd name="T14" fmla="*/ 49 w 72"/>
              <a:gd name="T15" fmla="*/ 28 h 151"/>
              <a:gd name="T16" fmla="*/ 28 w 72"/>
              <a:gd name="T17" fmla="*/ 42 h 151"/>
              <a:gd name="T18" fmla="*/ 24 w 72"/>
              <a:gd name="T19" fmla="*/ 43 h 151"/>
              <a:gd name="T20" fmla="*/ 33 w 72"/>
              <a:gd name="T21" fmla="*/ 45 h 151"/>
              <a:gd name="T22" fmla="*/ 33 w 72"/>
              <a:gd name="T23" fmla="*/ 42 h 151"/>
              <a:gd name="T24" fmla="*/ 35 w 72"/>
              <a:gd name="T25" fmla="*/ 34 h 151"/>
              <a:gd name="T26" fmla="*/ 70 w 72"/>
              <a:gd name="T27" fmla="*/ 19 h 151"/>
              <a:gd name="T28" fmla="*/ 25 w 72"/>
              <a:gd name="T29" fmla="*/ 47 h 151"/>
              <a:gd name="T30" fmla="*/ 34 w 72"/>
              <a:gd name="T31" fmla="*/ 46 h 151"/>
              <a:gd name="T32" fmla="*/ 25 w 72"/>
              <a:gd name="T33" fmla="*/ 45 h 151"/>
              <a:gd name="T34" fmla="*/ 25 w 72"/>
              <a:gd name="T35" fmla="*/ 47 h 151"/>
              <a:gd name="T36" fmla="*/ 31 w 72"/>
              <a:gd name="T37" fmla="*/ 94 h 151"/>
              <a:gd name="T38" fmla="*/ 51 w 72"/>
              <a:gd name="T39" fmla="*/ 59 h 151"/>
              <a:gd name="T40" fmla="*/ 31 w 72"/>
              <a:gd name="T41" fmla="*/ 63 h 151"/>
              <a:gd name="T42" fmla="*/ 31 w 72"/>
              <a:gd name="T43" fmla="*/ 83 h 151"/>
              <a:gd name="T44" fmla="*/ 33 w 72"/>
              <a:gd name="T45" fmla="*/ 53 h 151"/>
              <a:gd name="T46" fmla="*/ 33 w 72"/>
              <a:gd name="T47" fmla="*/ 51 h 151"/>
              <a:gd name="T48" fmla="*/ 24 w 72"/>
              <a:gd name="T49" fmla="*/ 52 h 151"/>
              <a:gd name="T50" fmla="*/ 54 w 72"/>
              <a:gd name="T51" fmla="*/ 62 h 151"/>
              <a:gd name="T52" fmla="*/ 4 w 72"/>
              <a:gd name="T53" fmla="*/ 62 h 151"/>
              <a:gd name="T54" fmla="*/ 0 w 72"/>
              <a:gd name="T55" fmla="*/ 65 h 151"/>
              <a:gd name="T56" fmla="*/ 29 w 72"/>
              <a:gd name="T57" fmla="*/ 151 h 151"/>
              <a:gd name="T58" fmla="*/ 58 w 72"/>
              <a:gd name="T59" fmla="*/ 65 h 151"/>
              <a:gd name="T60" fmla="*/ 54 w 72"/>
              <a:gd name="T61" fmla="*/ 62 h 151"/>
              <a:gd name="T62" fmla="*/ 27 w 72"/>
              <a:gd name="T63" fmla="*/ 83 h 151"/>
              <a:gd name="T64" fmla="*/ 27 w 72"/>
              <a:gd name="T65" fmla="*/ 63 h 151"/>
              <a:gd name="T66" fmla="*/ 7 w 72"/>
              <a:gd name="T67" fmla="*/ 59 h 151"/>
              <a:gd name="T68" fmla="*/ 27 w 72"/>
              <a:gd name="T69" fmla="*/ 9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 h="151">
                <a:moveTo>
                  <a:pt x="25" y="50"/>
                </a:moveTo>
                <a:cubicBezTo>
                  <a:pt x="33" y="50"/>
                  <a:pt x="33" y="50"/>
                  <a:pt x="33" y="50"/>
                </a:cubicBezTo>
                <a:cubicBezTo>
                  <a:pt x="33" y="50"/>
                  <a:pt x="34" y="50"/>
                  <a:pt x="34" y="49"/>
                </a:cubicBezTo>
                <a:cubicBezTo>
                  <a:pt x="34" y="49"/>
                  <a:pt x="33" y="48"/>
                  <a:pt x="33" y="48"/>
                </a:cubicBezTo>
                <a:cubicBezTo>
                  <a:pt x="25" y="48"/>
                  <a:pt x="25" y="48"/>
                  <a:pt x="25" y="48"/>
                </a:cubicBezTo>
                <a:cubicBezTo>
                  <a:pt x="25" y="48"/>
                  <a:pt x="24" y="49"/>
                  <a:pt x="24" y="49"/>
                </a:cubicBezTo>
                <a:cubicBezTo>
                  <a:pt x="24" y="50"/>
                  <a:pt x="25" y="50"/>
                  <a:pt x="25" y="50"/>
                </a:cubicBezTo>
                <a:close/>
                <a:moveTo>
                  <a:pt x="62" y="3"/>
                </a:moveTo>
                <a:cubicBezTo>
                  <a:pt x="56" y="1"/>
                  <a:pt x="50" y="3"/>
                  <a:pt x="44" y="5"/>
                </a:cubicBezTo>
                <a:cubicBezTo>
                  <a:pt x="37" y="8"/>
                  <a:pt x="32" y="10"/>
                  <a:pt x="28" y="2"/>
                </a:cubicBezTo>
                <a:cubicBezTo>
                  <a:pt x="27" y="1"/>
                  <a:pt x="26" y="0"/>
                  <a:pt x="25" y="1"/>
                </a:cubicBezTo>
                <a:cubicBezTo>
                  <a:pt x="25" y="1"/>
                  <a:pt x="24" y="2"/>
                  <a:pt x="25" y="3"/>
                </a:cubicBezTo>
                <a:cubicBezTo>
                  <a:pt x="30" y="14"/>
                  <a:pt x="38" y="11"/>
                  <a:pt x="45" y="8"/>
                </a:cubicBezTo>
                <a:cubicBezTo>
                  <a:pt x="50" y="6"/>
                  <a:pt x="56" y="4"/>
                  <a:pt x="61" y="7"/>
                </a:cubicBezTo>
                <a:cubicBezTo>
                  <a:pt x="67" y="9"/>
                  <a:pt x="68" y="14"/>
                  <a:pt x="66" y="18"/>
                </a:cubicBezTo>
                <a:cubicBezTo>
                  <a:pt x="65" y="25"/>
                  <a:pt x="58" y="30"/>
                  <a:pt x="49" y="28"/>
                </a:cubicBezTo>
                <a:cubicBezTo>
                  <a:pt x="42" y="27"/>
                  <a:pt x="37" y="28"/>
                  <a:pt x="33" y="31"/>
                </a:cubicBezTo>
                <a:cubicBezTo>
                  <a:pt x="28" y="35"/>
                  <a:pt x="28" y="41"/>
                  <a:pt x="28" y="42"/>
                </a:cubicBezTo>
                <a:cubicBezTo>
                  <a:pt x="25" y="42"/>
                  <a:pt x="25" y="42"/>
                  <a:pt x="25" y="42"/>
                </a:cubicBezTo>
                <a:cubicBezTo>
                  <a:pt x="25" y="42"/>
                  <a:pt x="24" y="43"/>
                  <a:pt x="24" y="43"/>
                </a:cubicBezTo>
                <a:cubicBezTo>
                  <a:pt x="24" y="44"/>
                  <a:pt x="25" y="45"/>
                  <a:pt x="25" y="45"/>
                </a:cubicBezTo>
                <a:cubicBezTo>
                  <a:pt x="33" y="45"/>
                  <a:pt x="33" y="45"/>
                  <a:pt x="33" y="45"/>
                </a:cubicBezTo>
                <a:cubicBezTo>
                  <a:pt x="33" y="45"/>
                  <a:pt x="34" y="44"/>
                  <a:pt x="34" y="43"/>
                </a:cubicBezTo>
                <a:cubicBezTo>
                  <a:pt x="34" y="43"/>
                  <a:pt x="33" y="42"/>
                  <a:pt x="33" y="42"/>
                </a:cubicBezTo>
                <a:cubicBezTo>
                  <a:pt x="31" y="42"/>
                  <a:pt x="31" y="42"/>
                  <a:pt x="31" y="42"/>
                </a:cubicBezTo>
                <a:cubicBezTo>
                  <a:pt x="31" y="41"/>
                  <a:pt x="32" y="37"/>
                  <a:pt x="35" y="34"/>
                </a:cubicBezTo>
                <a:cubicBezTo>
                  <a:pt x="38" y="31"/>
                  <a:pt x="42" y="31"/>
                  <a:pt x="48" y="32"/>
                </a:cubicBezTo>
                <a:cubicBezTo>
                  <a:pt x="59" y="34"/>
                  <a:pt x="67" y="27"/>
                  <a:pt x="70" y="19"/>
                </a:cubicBezTo>
                <a:cubicBezTo>
                  <a:pt x="72" y="12"/>
                  <a:pt x="69" y="6"/>
                  <a:pt x="62" y="3"/>
                </a:cubicBezTo>
                <a:close/>
                <a:moveTo>
                  <a:pt x="25" y="47"/>
                </a:moveTo>
                <a:cubicBezTo>
                  <a:pt x="33" y="47"/>
                  <a:pt x="33" y="47"/>
                  <a:pt x="33" y="47"/>
                </a:cubicBezTo>
                <a:cubicBezTo>
                  <a:pt x="33" y="47"/>
                  <a:pt x="34" y="47"/>
                  <a:pt x="34" y="46"/>
                </a:cubicBezTo>
                <a:cubicBezTo>
                  <a:pt x="34" y="46"/>
                  <a:pt x="33" y="45"/>
                  <a:pt x="33" y="45"/>
                </a:cubicBezTo>
                <a:cubicBezTo>
                  <a:pt x="25" y="45"/>
                  <a:pt x="25" y="45"/>
                  <a:pt x="25" y="45"/>
                </a:cubicBezTo>
                <a:cubicBezTo>
                  <a:pt x="25" y="45"/>
                  <a:pt x="24" y="46"/>
                  <a:pt x="24" y="46"/>
                </a:cubicBezTo>
                <a:cubicBezTo>
                  <a:pt x="24" y="47"/>
                  <a:pt x="25" y="47"/>
                  <a:pt x="25" y="47"/>
                </a:cubicBezTo>
                <a:close/>
                <a:moveTo>
                  <a:pt x="31" y="83"/>
                </a:moveTo>
                <a:cubicBezTo>
                  <a:pt x="31" y="94"/>
                  <a:pt x="31" y="94"/>
                  <a:pt x="31" y="94"/>
                </a:cubicBezTo>
                <a:cubicBezTo>
                  <a:pt x="42" y="93"/>
                  <a:pt x="51" y="79"/>
                  <a:pt x="51" y="62"/>
                </a:cubicBezTo>
                <a:cubicBezTo>
                  <a:pt x="51" y="61"/>
                  <a:pt x="51" y="60"/>
                  <a:pt x="51" y="59"/>
                </a:cubicBezTo>
                <a:cubicBezTo>
                  <a:pt x="51" y="59"/>
                  <a:pt x="40" y="55"/>
                  <a:pt x="31" y="54"/>
                </a:cubicBezTo>
                <a:cubicBezTo>
                  <a:pt x="31" y="63"/>
                  <a:pt x="31" y="63"/>
                  <a:pt x="31" y="63"/>
                </a:cubicBezTo>
                <a:cubicBezTo>
                  <a:pt x="33" y="65"/>
                  <a:pt x="34" y="69"/>
                  <a:pt x="34" y="73"/>
                </a:cubicBezTo>
                <a:cubicBezTo>
                  <a:pt x="34" y="78"/>
                  <a:pt x="33" y="82"/>
                  <a:pt x="31" y="83"/>
                </a:cubicBezTo>
                <a:close/>
                <a:moveTo>
                  <a:pt x="25" y="53"/>
                </a:moveTo>
                <a:cubicBezTo>
                  <a:pt x="33" y="53"/>
                  <a:pt x="33" y="53"/>
                  <a:pt x="33" y="53"/>
                </a:cubicBezTo>
                <a:cubicBezTo>
                  <a:pt x="33" y="53"/>
                  <a:pt x="34" y="53"/>
                  <a:pt x="34" y="52"/>
                </a:cubicBezTo>
                <a:cubicBezTo>
                  <a:pt x="34" y="52"/>
                  <a:pt x="33" y="51"/>
                  <a:pt x="33" y="51"/>
                </a:cubicBezTo>
                <a:cubicBezTo>
                  <a:pt x="25" y="51"/>
                  <a:pt x="25" y="51"/>
                  <a:pt x="25" y="51"/>
                </a:cubicBezTo>
                <a:cubicBezTo>
                  <a:pt x="25" y="51"/>
                  <a:pt x="24" y="52"/>
                  <a:pt x="24" y="52"/>
                </a:cubicBezTo>
                <a:cubicBezTo>
                  <a:pt x="24" y="53"/>
                  <a:pt x="25" y="53"/>
                  <a:pt x="25" y="53"/>
                </a:cubicBezTo>
                <a:close/>
                <a:moveTo>
                  <a:pt x="54" y="62"/>
                </a:moveTo>
                <a:cubicBezTo>
                  <a:pt x="54" y="82"/>
                  <a:pt x="43" y="98"/>
                  <a:pt x="29" y="98"/>
                </a:cubicBezTo>
                <a:cubicBezTo>
                  <a:pt x="15" y="98"/>
                  <a:pt x="4" y="82"/>
                  <a:pt x="4" y="62"/>
                </a:cubicBezTo>
                <a:cubicBezTo>
                  <a:pt x="4" y="61"/>
                  <a:pt x="4" y="60"/>
                  <a:pt x="4" y="59"/>
                </a:cubicBezTo>
                <a:cubicBezTo>
                  <a:pt x="0" y="65"/>
                  <a:pt x="0" y="65"/>
                  <a:pt x="0" y="65"/>
                </a:cubicBezTo>
                <a:cubicBezTo>
                  <a:pt x="0" y="119"/>
                  <a:pt x="0" y="119"/>
                  <a:pt x="0" y="119"/>
                </a:cubicBezTo>
                <a:cubicBezTo>
                  <a:pt x="0" y="137"/>
                  <a:pt x="13" y="151"/>
                  <a:pt x="29" y="151"/>
                </a:cubicBezTo>
                <a:cubicBezTo>
                  <a:pt x="45" y="151"/>
                  <a:pt x="58" y="137"/>
                  <a:pt x="58" y="119"/>
                </a:cubicBezTo>
                <a:cubicBezTo>
                  <a:pt x="58" y="65"/>
                  <a:pt x="58" y="65"/>
                  <a:pt x="58" y="65"/>
                </a:cubicBezTo>
                <a:cubicBezTo>
                  <a:pt x="54" y="59"/>
                  <a:pt x="54" y="59"/>
                  <a:pt x="54" y="59"/>
                </a:cubicBezTo>
                <a:cubicBezTo>
                  <a:pt x="54" y="60"/>
                  <a:pt x="54" y="61"/>
                  <a:pt x="54" y="62"/>
                </a:cubicBezTo>
                <a:close/>
                <a:moveTo>
                  <a:pt x="27" y="94"/>
                </a:moveTo>
                <a:cubicBezTo>
                  <a:pt x="27" y="83"/>
                  <a:pt x="27" y="83"/>
                  <a:pt x="27" y="83"/>
                </a:cubicBezTo>
                <a:cubicBezTo>
                  <a:pt x="25" y="82"/>
                  <a:pt x="24" y="78"/>
                  <a:pt x="24" y="73"/>
                </a:cubicBezTo>
                <a:cubicBezTo>
                  <a:pt x="24" y="69"/>
                  <a:pt x="25" y="65"/>
                  <a:pt x="27" y="63"/>
                </a:cubicBezTo>
                <a:cubicBezTo>
                  <a:pt x="27" y="54"/>
                  <a:pt x="27" y="54"/>
                  <a:pt x="27" y="54"/>
                </a:cubicBezTo>
                <a:cubicBezTo>
                  <a:pt x="18" y="55"/>
                  <a:pt x="7" y="59"/>
                  <a:pt x="7" y="59"/>
                </a:cubicBezTo>
                <a:cubicBezTo>
                  <a:pt x="7" y="60"/>
                  <a:pt x="7" y="61"/>
                  <a:pt x="7" y="62"/>
                </a:cubicBezTo>
                <a:cubicBezTo>
                  <a:pt x="7" y="79"/>
                  <a:pt x="16" y="93"/>
                  <a:pt x="27" y="94"/>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solidFill>
                <a:prstClr val="black"/>
              </a:solidFill>
            </a:endParaRPr>
          </a:p>
        </p:txBody>
      </p:sp>
      <p:sp>
        <p:nvSpPr>
          <p:cNvPr id="3151" name="Freeform 96"/>
          <p:cNvSpPr>
            <a:spLocks noEditPoints="1"/>
          </p:cNvSpPr>
          <p:nvPr/>
        </p:nvSpPr>
        <p:spPr bwMode="auto">
          <a:xfrm>
            <a:off x="3280726" y="1447371"/>
            <a:ext cx="209841" cy="228088"/>
          </a:xfrm>
          <a:custGeom>
            <a:avLst/>
            <a:gdLst>
              <a:gd name="T0" fmla="*/ 34 w 114"/>
              <a:gd name="T1" fmla="*/ 58 h 124"/>
              <a:gd name="T2" fmla="*/ 7 w 114"/>
              <a:gd name="T3" fmla="*/ 57 h 124"/>
              <a:gd name="T4" fmla="*/ 9 w 114"/>
              <a:gd name="T5" fmla="*/ 108 h 124"/>
              <a:gd name="T6" fmla="*/ 37 w 114"/>
              <a:gd name="T7" fmla="*/ 112 h 124"/>
              <a:gd name="T8" fmla="*/ 34 w 114"/>
              <a:gd name="T9" fmla="*/ 58 h 124"/>
              <a:gd name="T10" fmla="*/ 113 w 114"/>
              <a:gd name="T11" fmla="*/ 73 h 124"/>
              <a:gd name="T12" fmla="*/ 107 w 114"/>
              <a:gd name="T13" fmla="*/ 66 h 124"/>
              <a:gd name="T14" fmla="*/ 112 w 114"/>
              <a:gd name="T15" fmla="*/ 59 h 124"/>
              <a:gd name="T16" fmla="*/ 85 w 114"/>
              <a:gd name="T17" fmla="*/ 48 h 124"/>
              <a:gd name="T18" fmla="*/ 80 w 114"/>
              <a:gd name="T19" fmla="*/ 39 h 124"/>
              <a:gd name="T20" fmla="*/ 96 w 114"/>
              <a:gd name="T21" fmla="*/ 21 h 124"/>
              <a:gd name="T22" fmla="*/ 90 w 114"/>
              <a:gd name="T23" fmla="*/ 4 h 124"/>
              <a:gd name="T24" fmla="*/ 58 w 114"/>
              <a:gd name="T25" fmla="*/ 35 h 124"/>
              <a:gd name="T26" fmla="*/ 39 w 114"/>
              <a:gd name="T27" fmla="*/ 59 h 124"/>
              <a:gd name="T28" fmla="*/ 42 w 114"/>
              <a:gd name="T29" fmla="*/ 111 h 124"/>
              <a:gd name="T30" fmla="*/ 91 w 114"/>
              <a:gd name="T31" fmla="*/ 119 h 124"/>
              <a:gd name="T32" fmla="*/ 103 w 114"/>
              <a:gd name="T33" fmla="*/ 108 h 124"/>
              <a:gd name="T34" fmla="*/ 100 w 114"/>
              <a:gd name="T35" fmla="*/ 101 h 124"/>
              <a:gd name="T36" fmla="*/ 109 w 114"/>
              <a:gd name="T37" fmla="*/ 93 h 124"/>
              <a:gd name="T38" fmla="*/ 106 w 114"/>
              <a:gd name="T39" fmla="*/ 83 h 124"/>
              <a:gd name="T40" fmla="*/ 113 w 114"/>
              <a:gd name="T41" fmla="*/ 7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 h="124">
                <a:moveTo>
                  <a:pt x="34" y="58"/>
                </a:moveTo>
                <a:cubicBezTo>
                  <a:pt x="24" y="54"/>
                  <a:pt x="7" y="57"/>
                  <a:pt x="7" y="57"/>
                </a:cubicBezTo>
                <a:cubicBezTo>
                  <a:pt x="0" y="78"/>
                  <a:pt x="9" y="108"/>
                  <a:pt x="9" y="108"/>
                </a:cubicBezTo>
                <a:cubicBezTo>
                  <a:pt x="20" y="117"/>
                  <a:pt x="37" y="112"/>
                  <a:pt x="37" y="112"/>
                </a:cubicBezTo>
                <a:cubicBezTo>
                  <a:pt x="31" y="95"/>
                  <a:pt x="34" y="58"/>
                  <a:pt x="34" y="58"/>
                </a:cubicBezTo>
                <a:close/>
                <a:moveTo>
                  <a:pt x="113" y="73"/>
                </a:moveTo>
                <a:cubicBezTo>
                  <a:pt x="114" y="66"/>
                  <a:pt x="107" y="66"/>
                  <a:pt x="107" y="66"/>
                </a:cubicBezTo>
                <a:cubicBezTo>
                  <a:pt x="113" y="66"/>
                  <a:pt x="112" y="59"/>
                  <a:pt x="112" y="59"/>
                </a:cubicBezTo>
                <a:cubicBezTo>
                  <a:pt x="110" y="43"/>
                  <a:pt x="95" y="50"/>
                  <a:pt x="85" y="48"/>
                </a:cubicBezTo>
                <a:cubicBezTo>
                  <a:pt x="76" y="46"/>
                  <a:pt x="80" y="39"/>
                  <a:pt x="80" y="39"/>
                </a:cubicBezTo>
                <a:cubicBezTo>
                  <a:pt x="92" y="31"/>
                  <a:pt x="96" y="21"/>
                  <a:pt x="96" y="21"/>
                </a:cubicBezTo>
                <a:cubicBezTo>
                  <a:pt x="101" y="0"/>
                  <a:pt x="90" y="4"/>
                  <a:pt x="90" y="4"/>
                </a:cubicBezTo>
                <a:cubicBezTo>
                  <a:pt x="87" y="10"/>
                  <a:pt x="66" y="30"/>
                  <a:pt x="58" y="35"/>
                </a:cubicBezTo>
                <a:cubicBezTo>
                  <a:pt x="48" y="42"/>
                  <a:pt x="39" y="59"/>
                  <a:pt x="39" y="59"/>
                </a:cubicBezTo>
                <a:cubicBezTo>
                  <a:pt x="35" y="78"/>
                  <a:pt x="42" y="111"/>
                  <a:pt x="42" y="111"/>
                </a:cubicBezTo>
                <a:cubicBezTo>
                  <a:pt x="63" y="124"/>
                  <a:pt x="91" y="119"/>
                  <a:pt x="91" y="119"/>
                </a:cubicBezTo>
                <a:cubicBezTo>
                  <a:pt x="102" y="117"/>
                  <a:pt x="103" y="108"/>
                  <a:pt x="103" y="108"/>
                </a:cubicBezTo>
                <a:cubicBezTo>
                  <a:pt x="105" y="102"/>
                  <a:pt x="100" y="101"/>
                  <a:pt x="100" y="101"/>
                </a:cubicBezTo>
                <a:cubicBezTo>
                  <a:pt x="108" y="102"/>
                  <a:pt x="109" y="93"/>
                  <a:pt x="109" y="93"/>
                </a:cubicBezTo>
                <a:cubicBezTo>
                  <a:pt x="112" y="84"/>
                  <a:pt x="106" y="83"/>
                  <a:pt x="106" y="83"/>
                </a:cubicBezTo>
                <a:cubicBezTo>
                  <a:pt x="112" y="84"/>
                  <a:pt x="113" y="73"/>
                  <a:pt x="113" y="7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solidFill>
                <a:prstClr val="black"/>
              </a:solidFill>
            </a:endParaRPr>
          </a:p>
        </p:txBody>
      </p:sp>
      <p:sp>
        <p:nvSpPr>
          <p:cNvPr id="3158" name="Freeform 100"/>
          <p:cNvSpPr>
            <a:spLocks noEditPoints="1"/>
          </p:cNvSpPr>
          <p:nvPr/>
        </p:nvSpPr>
        <p:spPr bwMode="auto">
          <a:xfrm>
            <a:off x="5626467" y="731464"/>
            <a:ext cx="207560" cy="222766"/>
          </a:xfrm>
          <a:custGeom>
            <a:avLst/>
            <a:gdLst>
              <a:gd name="T0" fmla="*/ 46 w 112"/>
              <a:gd name="T1" fmla="*/ 29 h 121"/>
              <a:gd name="T2" fmla="*/ 63 w 112"/>
              <a:gd name="T3" fmla="*/ 53 h 121"/>
              <a:gd name="T4" fmla="*/ 93 w 112"/>
              <a:gd name="T5" fmla="*/ 22 h 121"/>
              <a:gd name="T6" fmla="*/ 101 w 112"/>
              <a:gd name="T7" fmla="*/ 31 h 121"/>
              <a:gd name="T8" fmla="*/ 107 w 112"/>
              <a:gd name="T9" fmla="*/ 15 h 121"/>
              <a:gd name="T10" fmla="*/ 112 w 112"/>
              <a:gd name="T11" fmla="*/ 0 h 121"/>
              <a:gd name="T12" fmla="*/ 80 w 112"/>
              <a:gd name="T13" fmla="*/ 6 h 121"/>
              <a:gd name="T14" fmla="*/ 87 w 112"/>
              <a:gd name="T15" fmla="*/ 15 h 121"/>
              <a:gd name="T16" fmla="*/ 64 w 112"/>
              <a:gd name="T17" fmla="*/ 39 h 121"/>
              <a:gd name="T18" fmla="*/ 47 w 112"/>
              <a:gd name="T19" fmla="*/ 16 h 121"/>
              <a:gd name="T20" fmla="*/ 1 w 112"/>
              <a:gd name="T21" fmla="*/ 58 h 121"/>
              <a:gd name="T22" fmla="*/ 7 w 112"/>
              <a:gd name="T23" fmla="*/ 64 h 121"/>
              <a:gd name="T24" fmla="*/ 46 w 112"/>
              <a:gd name="T25" fmla="*/ 29 h 121"/>
              <a:gd name="T26" fmla="*/ 24 w 112"/>
              <a:gd name="T27" fmla="*/ 67 h 121"/>
              <a:gd name="T28" fmla="*/ 7 w 112"/>
              <a:gd name="T29" fmla="*/ 67 h 121"/>
              <a:gd name="T30" fmla="*/ 0 w 112"/>
              <a:gd name="T31" fmla="*/ 74 h 121"/>
              <a:gd name="T32" fmla="*/ 0 w 112"/>
              <a:gd name="T33" fmla="*/ 113 h 121"/>
              <a:gd name="T34" fmla="*/ 7 w 112"/>
              <a:gd name="T35" fmla="*/ 121 h 121"/>
              <a:gd name="T36" fmla="*/ 24 w 112"/>
              <a:gd name="T37" fmla="*/ 121 h 121"/>
              <a:gd name="T38" fmla="*/ 31 w 112"/>
              <a:gd name="T39" fmla="*/ 113 h 121"/>
              <a:gd name="T40" fmla="*/ 31 w 112"/>
              <a:gd name="T41" fmla="*/ 74 h 121"/>
              <a:gd name="T42" fmla="*/ 24 w 112"/>
              <a:gd name="T43" fmla="*/ 67 h 121"/>
              <a:gd name="T44" fmla="*/ 64 w 112"/>
              <a:gd name="T45" fmla="*/ 56 h 121"/>
              <a:gd name="T46" fmla="*/ 47 w 112"/>
              <a:gd name="T47" fmla="*/ 56 h 121"/>
              <a:gd name="T48" fmla="*/ 40 w 112"/>
              <a:gd name="T49" fmla="*/ 63 h 121"/>
              <a:gd name="T50" fmla="*/ 40 w 112"/>
              <a:gd name="T51" fmla="*/ 113 h 121"/>
              <a:gd name="T52" fmla="*/ 47 w 112"/>
              <a:gd name="T53" fmla="*/ 121 h 121"/>
              <a:gd name="T54" fmla="*/ 64 w 112"/>
              <a:gd name="T55" fmla="*/ 121 h 121"/>
              <a:gd name="T56" fmla="*/ 71 w 112"/>
              <a:gd name="T57" fmla="*/ 113 h 121"/>
              <a:gd name="T58" fmla="*/ 71 w 112"/>
              <a:gd name="T59" fmla="*/ 63 h 121"/>
              <a:gd name="T60" fmla="*/ 64 w 112"/>
              <a:gd name="T61" fmla="*/ 56 h 121"/>
              <a:gd name="T62" fmla="*/ 103 w 112"/>
              <a:gd name="T63" fmla="*/ 41 h 121"/>
              <a:gd name="T64" fmla="*/ 87 w 112"/>
              <a:gd name="T65" fmla="*/ 41 h 121"/>
              <a:gd name="T66" fmla="*/ 79 w 112"/>
              <a:gd name="T67" fmla="*/ 48 h 121"/>
              <a:gd name="T68" fmla="*/ 79 w 112"/>
              <a:gd name="T69" fmla="*/ 113 h 121"/>
              <a:gd name="T70" fmla="*/ 87 w 112"/>
              <a:gd name="T71" fmla="*/ 121 h 121"/>
              <a:gd name="T72" fmla="*/ 103 w 112"/>
              <a:gd name="T73" fmla="*/ 121 h 121"/>
              <a:gd name="T74" fmla="*/ 111 w 112"/>
              <a:gd name="T75" fmla="*/ 113 h 121"/>
              <a:gd name="T76" fmla="*/ 111 w 112"/>
              <a:gd name="T77" fmla="*/ 48 h 121"/>
              <a:gd name="T78" fmla="*/ 103 w 112"/>
              <a:gd name="T79" fmla="*/ 4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 h="121">
                <a:moveTo>
                  <a:pt x="46" y="29"/>
                </a:moveTo>
                <a:cubicBezTo>
                  <a:pt x="63" y="53"/>
                  <a:pt x="63" y="53"/>
                  <a:pt x="63" y="53"/>
                </a:cubicBezTo>
                <a:cubicBezTo>
                  <a:pt x="93" y="22"/>
                  <a:pt x="93" y="22"/>
                  <a:pt x="93" y="22"/>
                </a:cubicBezTo>
                <a:cubicBezTo>
                  <a:pt x="101" y="31"/>
                  <a:pt x="101" y="31"/>
                  <a:pt x="101" y="31"/>
                </a:cubicBezTo>
                <a:cubicBezTo>
                  <a:pt x="107" y="15"/>
                  <a:pt x="107" y="15"/>
                  <a:pt x="107" y="15"/>
                </a:cubicBezTo>
                <a:cubicBezTo>
                  <a:pt x="112" y="0"/>
                  <a:pt x="112" y="0"/>
                  <a:pt x="112" y="0"/>
                </a:cubicBezTo>
                <a:cubicBezTo>
                  <a:pt x="80" y="6"/>
                  <a:pt x="80" y="6"/>
                  <a:pt x="80" y="6"/>
                </a:cubicBezTo>
                <a:cubicBezTo>
                  <a:pt x="87" y="15"/>
                  <a:pt x="87" y="15"/>
                  <a:pt x="87" y="15"/>
                </a:cubicBezTo>
                <a:cubicBezTo>
                  <a:pt x="64" y="39"/>
                  <a:pt x="64" y="39"/>
                  <a:pt x="64" y="39"/>
                </a:cubicBezTo>
                <a:cubicBezTo>
                  <a:pt x="47" y="16"/>
                  <a:pt x="47" y="16"/>
                  <a:pt x="47" y="16"/>
                </a:cubicBezTo>
                <a:cubicBezTo>
                  <a:pt x="1" y="58"/>
                  <a:pt x="1" y="58"/>
                  <a:pt x="1" y="58"/>
                </a:cubicBezTo>
                <a:cubicBezTo>
                  <a:pt x="7" y="64"/>
                  <a:pt x="7" y="64"/>
                  <a:pt x="7" y="64"/>
                </a:cubicBezTo>
                <a:lnTo>
                  <a:pt x="46" y="29"/>
                </a:lnTo>
                <a:close/>
                <a:moveTo>
                  <a:pt x="24" y="67"/>
                </a:moveTo>
                <a:cubicBezTo>
                  <a:pt x="7" y="67"/>
                  <a:pt x="7" y="67"/>
                  <a:pt x="7" y="67"/>
                </a:cubicBezTo>
                <a:cubicBezTo>
                  <a:pt x="3" y="67"/>
                  <a:pt x="0" y="70"/>
                  <a:pt x="0" y="74"/>
                </a:cubicBezTo>
                <a:cubicBezTo>
                  <a:pt x="0" y="113"/>
                  <a:pt x="0" y="113"/>
                  <a:pt x="0" y="113"/>
                </a:cubicBezTo>
                <a:cubicBezTo>
                  <a:pt x="0" y="117"/>
                  <a:pt x="3" y="121"/>
                  <a:pt x="7" y="121"/>
                </a:cubicBezTo>
                <a:cubicBezTo>
                  <a:pt x="24" y="121"/>
                  <a:pt x="24" y="121"/>
                  <a:pt x="24" y="121"/>
                </a:cubicBezTo>
                <a:cubicBezTo>
                  <a:pt x="28" y="121"/>
                  <a:pt x="31" y="117"/>
                  <a:pt x="31" y="113"/>
                </a:cubicBezTo>
                <a:cubicBezTo>
                  <a:pt x="31" y="74"/>
                  <a:pt x="31" y="74"/>
                  <a:pt x="31" y="74"/>
                </a:cubicBezTo>
                <a:cubicBezTo>
                  <a:pt x="31" y="70"/>
                  <a:pt x="28" y="67"/>
                  <a:pt x="24" y="67"/>
                </a:cubicBezTo>
                <a:close/>
                <a:moveTo>
                  <a:pt x="64" y="56"/>
                </a:moveTo>
                <a:cubicBezTo>
                  <a:pt x="47" y="56"/>
                  <a:pt x="47" y="56"/>
                  <a:pt x="47" y="56"/>
                </a:cubicBezTo>
                <a:cubicBezTo>
                  <a:pt x="43" y="56"/>
                  <a:pt x="40" y="59"/>
                  <a:pt x="40" y="63"/>
                </a:cubicBezTo>
                <a:cubicBezTo>
                  <a:pt x="40" y="113"/>
                  <a:pt x="40" y="113"/>
                  <a:pt x="40" y="113"/>
                </a:cubicBezTo>
                <a:cubicBezTo>
                  <a:pt x="40" y="117"/>
                  <a:pt x="43" y="121"/>
                  <a:pt x="47" y="121"/>
                </a:cubicBezTo>
                <a:cubicBezTo>
                  <a:pt x="64" y="121"/>
                  <a:pt x="64" y="121"/>
                  <a:pt x="64" y="121"/>
                </a:cubicBezTo>
                <a:cubicBezTo>
                  <a:pt x="68" y="121"/>
                  <a:pt x="71" y="117"/>
                  <a:pt x="71" y="113"/>
                </a:cubicBezTo>
                <a:cubicBezTo>
                  <a:pt x="71" y="63"/>
                  <a:pt x="71" y="63"/>
                  <a:pt x="71" y="63"/>
                </a:cubicBezTo>
                <a:cubicBezTo>
                  <a:pt x="71" y="59"/>
                  <a:pt x="68" y="56"/>
                  <a:pt x="64" y="56"/>
                </a:cubicBezTo>
                <a:close/>
                <a:moveTo>
                  <a:pt x="103" y="41"/>
                </a:moveTo>
                <a:cubicBezTo>
                  <a:pt x="87" y="41"/>
                  <a:pt x="87" y="41"/>
                  <a:pt x="87" y="41"/>
                </a:cubicBezTo>
                <a:cubicBezTo>
                  <a:pt x="83" y="41"/>
                  <a:pt x="79" y="44"/>
                  <a:pt x="79" y="48"/>
                </a:cubicBezTo>
                <a:cubicBezTo>
                  <a:pt x="79" y="113"/>
                  <a:pt x="79" y="113"/>
                  <a:pt x="79" y="113"/>
                </a:cubicBezTo>
                <a:cubicBezTo>
                  <a:pt x="79" y="117"/>
                  <a:pt x="83" y="121"/>
                  <a:pt x="87" y="121"/>
                </a:cubicBezTo>
                <a:cubicBezTo>
                  <a:pt x="103" y="121"/>
                  <a:pt x="103" y="121"/>
                  <a:pt x="103" y="121"/>
                </a:cubicBezTo>
                <a:cubicBezTo>
                  <a:pt x="107" y="121"/>
                  <a:pt x="111" y="117"/>
                  <a:pt x="111" y="113"/>
                </a:cubicBezTo>
                <a:cubicBezTo>
                  <a:pt x="111" y="48"/>
                  <a:pt x="111" y="48"/>
                  <a:pt x="111" y="48"/>
                </a:cubicBezTo>
                <a:cubicBezTo>
                  <a:pt x="111" y="44"/>
                  <a:pt x="107" y="41"/>
                  <a:pt x="103"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solidFill>
                <a:prstClr val="black"/>
              </a:solidFill>
            </a:endParaRPr>
          </a:p>
        </p:txBody>
      </p:sp>
      <p:sp>
        <p:nvSpPr>
          <p:cNvPr id="3161" name="Freeform 104"/>
          <p:cNvSpPr>
            <a:spLocks noEditPoints="1"/>
          </p:cNvSpPr>
          <p:nvPr/>
        </p:nvSpPr>
        <p:spPr bwMode="auto">
          <a:xfrm>
            <a:off x="3253357" y="3565627"/>
            <a:ext cx="264582" cy="180949"/>
          </a:xfrm>
          <a:custGeom>
            <a:avLst/>
            <a:gdLst>
              <a:gd name="T0" fmla="*/ 11 w 144"/>
              <a:gd name="T1" fmla="*/ 19 h 98"/>
              <a:gd name="T2" fmla="*/ 21 w 144"/>
              <a:gd name="T3" fmla="*/ 83 h 98"/>
              <a:gd name="T4" fmla="*/ 144 w 144"/>
              <a:gd name="T5" fmla="*/ 64 h 98"/>
              <a:gd name="T6" fmla="*/ 134 w 144"/>
              <a:gd name="T7" fmla="*/ 0 h 98"/>
              <a:gd name="T8" fmla="*/ 11 w 144"/>
              <a:gd name="T9" fmla="*/ 19 h 98"/>
              <a:gd name="T10" fmla="*/ 81 w 144"/>
              <a:gd name="T11" fmla="*/ 64 h 98"/>
              <a:gd name="T12" fmla="*/ 55 w 144"/>
              <a:gd name="T13" fmla="*/ 45 h 98"/>
              <a:gd name="T14" fmla="*/ 74 w 144"/>
              <a:gd name="T15" fmla="*/ 19 h 98"/>
              <a:gd name="T16" fmla="*/ 100 w 144"/>
              <a:gd name="T17" fmla="*/ 38 h 98"/>
              <a:gd name="T18" fmla="*/ 81 w 144"/>
              <a:gd name="T19" fmla="*/ 64 h 98"/>
              <a:gd name="T20" fmla="*/ 8 w 144"/>
              <a:gd name="T21" fmla="*/ 27 h 98"/>
              <a:gd name="T22" fmla="*/ 5 w 144"/>
              <a:gd name="T23" fmla="*/ 27 h 98"/>
              <a:gd name="T24" fmla="*/ 15 w 144"/>
              <a:gd name="T25" fmla="*/ 91 h 98"/>
              <a:gd name="T26" fmla="*/ 138 w 144"/>
              <a:gd name="T27" fmla="*/ 72 h 98"/>
              <a:gd name="T28" fmla="*/ 138 w 144"/>
              <a:gd name="T29" fmla="*/ 69 h 98"/>
              <a:gd name="T30" fmla="*/ 18 w 144"/>
              <a:gd name="T31" fmla="*/ 87 h 98"/>
              <a:gd name="T32" fmla="*/ 8 w 144"/>
              <a:gd name="T33" fmla="*/ 27 h 98"/>
              <a:gd name="T34" fmla="*/ 3 w 144"/>
              <a:gd name="T35" fmla="*/ 34 h 98"/>
              <a:gd name="T36" fmla="*/ 0 w 144"/>
              <a:gd name="T37" fmla="*/ 34 h 98"/>
              <a:gd name="T38" fmla="*/ 9 w 144"/>
              <a:gd name="T39" fmla="*/ 98 h 98"/>
              <a:gd name="T40" fmla="*/ 132 w 144"/>
              <a:gd name="T41" fmla="*/ 79 h 98"/>
              <a:gd name="T42" fmla="*/ 132 w 144"/>
              <a:gd name="T43" fmla="*/ 76 h 98"/>
              <a:gd name="T44" fmla="*/ 12 w 144"/>
              <a:gd name="T45" fmla="*/ 94 h 98"/>
              <a:gd name="T46" fmla="*/ 3 w 144"/>
              <a:gd name="T47" fmla="*/ 34 h 98"/>
              <a:gd name="T48" fmla="*/ 80 w 144"/>
              <a:gd name="T49" fmla="*/ 39 h 98"/>
              <a:gd name="T50" fmla="*/ 74 w 144"/>
              <a:gd name="T51" fmla="*/ 35 h 98"/>
              <a:gd name="T52" fmla="*/ 78 w 144"/>
              <a:gd name="T53" fmla="*/ 32 h 98"/>
              <a:gd name="T54" fmla="*/ 84 w 144"/>
              <a:gd name="T55" fmla="*/ 32 h 98"/>
              <a:gd name="T56" fmla="*/ 85 w 144"/>
              <a:gd name="T57" fmla="*/ 26 h 98"/>
              <a:gd name="T58" fmla="*/ 78 w 144"/>
              <a:gd name="T59" fmla="*/ 26 h 98"/>
              <a:gd name="T60" fmla="*/ 77 w 144"/>
              <a:gd name="T61" fmla="*/ 22 h 98"/>
              <a:gd name="T62" fmla="*/ 72 w 144"/>
              <a:gd name="T63" fmla="*/ 23 h 98"/>
              <a:gd name="T64" fmla="*/ 73 w 144"/>
              <a:gd name="T65" fmla="*/ 27 h 98"/>
              <a:gd name="T66" fmla="*/ 67 w 144"/>
              <a:gd name="T67" fmla="*/ 37 h 98"/>
              <a:gd name="T68" fmla="*/ 76 w 144"/>
              <a:gd name="T69" fmla="*/ 45 h 98"/>
              <a:gd name="T70" fmla="*/ 82 w 144"/>
              <a:gd name="T71" fmla="*/ 48 h 98"/>
              <a:gd name="T72" fmla="*/ 78 w 144"/>
              <a:gd name="T73" fmla="*/ 52 h 98"/>
              <a:gd name="T74" fmla="*/ 70 w 144"/>
              <a:gd name="T75" fmla="*/ 51 h 98"/>
              <a:gd name="T76" fmla="*/ 69 w 144"/>
              <a:gd name="T77" fmla="*/ 57 h 98"/>
              <a:gd name="T78" fmla="*/ 78 w 144"/>
              <a:gd name="T79" fmla="*/ 58 h 98"/>
              <a:gd name="T80" fmla="*/ 78 w 144"/>
              <a:gd name="T81" fmla="*/ 61 h 98"/>
              <a:gd name="T82" fmla="*/ 83 w 144"/>
              <a:gd name="T83" fmla="*/ 60 h 98"/>
              <a:gd name="T84" fmla="*/ 82 w 144"/>
              <a:gd name="T85" fmla="*/ 57 h 98"/>
              <a:gd name="T86" fmla="*/ 89 w 144"/>
              <a:gd name="T87" fmla="*/ 47 h 98"/>
              <a:gd name="T88" fmla="*/ 80 w 144"/>
              <a:gd name="T89" fmla="*/ 3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 h="98">
                <a:moveTo>
                  <a:pt x="11" y="19"/>
                </a:moveTo>
                <a:cubicBezTo>
                  <a:pt x="21" y="83"/>
                  <a:pt x="21" y="83"/>
                  <a:pt x="21" y="83"/>
                </a:cubicBezTo>
                <a:cubicBezTo>
                  <a:pt x="144" y="64"/>
                  <a:pt x="144" y="64"/>
                  <a:pt x="144" y="64"/>
                </a:cubicBezTo>
                <a:cubicBezTo>
                  <a:pt x="134" y="0"/>
                  <a:pt x="134" y="0"/>
                  <a:pt x="134" y="0"/>
                </a:cubicBezTo>
                <a:lnTo>
                  <a:pt x="11" y="19"/>
                </a:lnTo>
                <a:close/>
                <a:moveTo>
                  <a:pt x="81" y="64"/>
                </a:moveTo>
                <a:cubicBezTo>
                  <a:pt x="69" y="66"/>
                  <a:pt x="57" y="57"/>
                  <a:pt x="55" y="45"/>
                </a:cubicBezTo>
                <a:cubicBezTo>
                  <a:pt x="53" y="33"/>
                  <a:pt x="62" y="21"/>
                  <a:pt x="74" y="19"/>
                </a:cubicBezTo>
                <a:cubicBezTo>
                  <a:pt x="87" y="17"/>
                  <a:pt x="98" y="26"/>
                  <a:pt x="100" y="38"/>
                </a:cubicBezTo>
                <a:cubicBezTo>
                  <a:pt x="102" y="51"/>
                  <a:pt x="93" y="62"/>
                  <a:pt x="81" y="64"/>
                </a:cubicBezTo>
                <a:close/>
                <a:moveTo>
                  <a:pt x="8" y="27"/>
                </a:moveTo>
                <a:cubicBezTo>
                  <a:pt x="5" y="27"/>
                  <a:pt x="5" y="27"/>
                  <a:pt x="5" y="27"/>
                </a:cubicBezTo>
                <a:cubicBezTo>
                  <a:pt x="15" y="91"/>
                  <a:pt x="15" y="91"/>
                  <a:pt x="15" y="91"/>
                </a:cubicBezTo>
                <a:cubicBezTo>
                  <a:pt x="138" y="72"/>
                  <a:pt x="138" y="72"/>
                  <a:pt x="138" y="72"/>
                </a:cubicBezTo>
                <a:cubicBezTo>
                  <a:pt x="138" y="69"/>
                  <a:pt x="138" y="69"/>
                  <a:pt x="138" y="69"/>
                </a:cubicBezTo>
                <a:cubicBezTo>
                  <a:pt x="18" y="87"/>
                  <a:pt x="18" y="87"/>
                  <a:pt x="18" y="87"/>
                </a:cubicBezTo>
                <a:lnTo>
                  <a:pt x="8" y="27"/>
                </a:lnTo>
                <a:close/>
                <a:moveTo>
                  <a:pt x="3" y="34"/>
                </a:moveTo>
                <a:cubicBezTo>
                  <a:pt x="0" y="34"/>
                  <a:pt x="0" y="34"/>
                  <a:pt x="0" y="34"/>
                </a:cubicBezTo>
                <a:cubicBezTo>
                  <a:pt x="9" y="98"/>
                  <a:pt x="9" y="98"/>
                  <a:pt x="9" y="98"/>
                </a:cubicBezTo>
                <a:cubicBezTo>
                  <a:pt x="132" y="79"/>
                  <a:pt x="132" y="79"/>
                  <a:pt x="132" y="79"/>
                </a:cubicBezTo>
                <a:cubicBezTo>
                  <a:pt x="132" y="76"/>
                  <a:pt x="132" y="76"/>
                  <a:pt x="132" y="76"/>
                </a:cubicBezTo>
                <a:cubicBezTo>
                  <a:pt x="12" y="94"/>
                  <a:pt x="12" y="94"/>
                  <a:pt x="12" y="94"/>
                </a:cubicBezTo>
                <a:lnTo>
                  <a:pt x="3" y="34"/>
                </a:lnTo>
                <a:close/>
                <a:moveTo>
                  <a:pt x="80" y="39"/>
                </a:moveTo>
                <a:cubicBezTo>
                  <a:pt x="76" y="38"/>
                  <a:pt x="74" y="37"/>
                  <a:pt x="74" y="35"/>
                </a:cubicBezTo>
                <a:cubicBezTo>
                  <a:pt x="73" y="34"/>
                  <a:pt x="75" y="32"/>
                  <a:pt x="78" y="32"/>
                </a:cubicBezTo>
                <a:cubicBezTo>
                  <a:pt x="80" y="31"/>
                  <a:pt x="83" y="32"/>
                  <a:pt x="84" y="32"/>
                </a:cubicBezTo>
                <a:cubicBezTo>
                  <a:pt x="85" y="26"/>
                  <a:pt x="85" y="26"/>
                  <a:pt x="85" y="26"/>
                </a:cubicBezTo>
                <a:cubicBezTo>
                  <a:pt x="83" y="26"/>
                  <a:pt x="81" y="26"/>
                  <a:pt x="78" y="26"/>
                </a:cubicBezTo>
                <a:cubicBezTo>
                  <a:pt x="77" y="22"/>
                  <a:pt x="77" y="22"/>
                  <a:pt x="77" y="22"/>
                </a:cubicBezTo>
                <a:cubicBezTo>
                  <a:pt x="72" y="23"/>
                  <a:pt x="72" y="23"/>
                  <a:pt x="72" y="23"/>
                </a:cubicBezTo>
                <a:cubicBezTo>
                  <a:pt x="73" y="27"/>
                  <a:pt x="73" y="27"/>
                  <a:pt x="73" y="27"/>
                </a:cubicBezTo>
                <a:cubicBezTo>
                  <a:pt x="68" y="29"/>
                  <a:pt x="66" y="33"/>
                  <a:pt x="67" y="37"/>
                </a:cubicBezTo>
                <a:cubicBezTo>
                  <a:pt x="67" y="41"/>
                  <a:pt x="71" y="44"/>
                  <a:pt x="76" y="45"/>
                </a:cubicBezTo>
                <a:cubicBezTo>
                  <a:pt x="80" y="45"/>
                  <a:pt x="82" y="46"/>
                  <a:pt x="82" y="48"/>
                </a:cubicBezTo>
                <a:cubicBezTo>
                  <a:pt x="82" y="50"/>
                  <a:pt x="81" y="52"/>
                  <a:pt x="78" y="52"/>
                </a:cubicBezTo>
                <a:cubicBezTo>
                  <a:pt x="75" y="53"/>
                  <a:pt x="72" y="52"/>
                  <a:pt x="70" y="51"/>
                </a:cubicBezTo>
                <a:cubicBezTo>
                  <a:pt x="69" y="57"/>
                  <a:pt x="69" y="57"/>
                  <a:pt x="69" y="57"/>
                </a:cubicBezTo>
                <a:cubicBezTo>
                  <a:pt x="71" y="58"/>
                  <a:pt x="74" y="58"/>
                  <a:pt x="78" y="58"/>
                </a:cubicBezTo>
                <a:cubicBezTo>
                  <a:pt x="78" y="61"/>
                  <a:pt x="78" y="61"/>
                  <a:pt x="78" y="61"/>
                </a:cubicBezTo>
                <a:cubicBezTo>
                  <a:pt x="83" y="60"/>
                  <a:pt x="83" y="60"/>
                  <a:pt x="83" y="60"/>
                </a:cubicBezTo>
                <a:cubicBezTo>
                  <a:pt x="82" y="57"/>
                  <a:pt x="82" y="57"/>
                  <a:pt x="82" y="57"/>
                </a:cubicBezTo>
                <a:cubicBezTo>
                  <a:pt x="88" y="55"/>
                  <a:pt x="90" y="51"/>
                  <a:pt x="89" y="47"/>
                </a:cubicBezTo>
                <a:cubicBezTo>
                  <a:pt x="88" y="42"/>
                  <a:pt x="85" y="40"/>
                  <a:pt x="80" y="39"/>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solidFill>
                <a:prstClr val="black"/>
              </a:solidFill>
            </a:endParaRPr>
          </a:p>
        </p:txBody>
      </p:sp>
      <p:sp>
        <p:nvSpPr>
          <p:cNvPr id="3164" name="Freeform 108"/>
          <p:cNvSpPr>
            <a:spLocks noEditPoints="1"/>
          </p:cNvSpPr>
          <p:nvPr/>
        </p:nvSpPr>
        <p:spPr bwMode="auto">
          <a:xfrm>
            <a:off x="5877285" y="3550040"/>
            <a:ext cx="211362" cy="212122"/>
          </a:xfrm>
          <a:custGeom>
            <a:avLst/>
            <a:gdLst>
              <a:gd name="T0" fmla="*/ 97 w 115"/>
              <a:gd name="T1" fmla="*/ 48 h 115"/>
              <a:gd name="T2" fmla="*/ 91 w 115"/>
              <a:gd name="T3" fmla="*/ 41 h 115"/>
              <a:gd name="T4" fmla="*/ 102 w 115"/>
              <a:gd name="T5" fmla="*/ 26 h 115"/>
              <a:gd name="T6" fmla="*/ 94 w 115"/>
              <a:gd name="T7" fmla="*/ 13 h 115"/>
              <a:gd name="T8" fmla="*/ 79 w 115"/>
              <a:gd name="T9" fmla="*/ 23 h 115"/>
              <a:gd name="T10" fmla="*/ 70 w 115"/>
              <a:gd name="T11" fmla="*/ 22 h 115"/>
              <a:gd name="T12" fmla="*/ 67 w 115"/>
              <a:gd name="T13" fmla="*/ 3 h 115"/>
              <a:gd name="T14" fmla="*/ 52 w 115"/>
              <a:gd name="T15" fmla="*/ 0 h 115"/>
              <a:gd name="T16" fmla="*/ 48 w 115"/>
              <a:gd name="T17" fmla="*/ 18 h 115"/>
              <a:gd name="T18" fmla="*/ 41 w 115"/>
              <a:gd name="T19" fmla="*/ 24 h 115"/>
              <a:gd name="T20" fmla="*/ 26 w 115"/>
              <a:gd name="T21" fmla="*/ 13 h 115"/>
              <a:gd name="T22" fmla="*/ 13 w 115"/>
              <a:gd name="T23" fmla="*/ 21 h 115"/>
              <a:gd name="T24" fmla="*/ 23 w 115"/>
              <a:gd name="T25" fmla="*/ 36 h 115"/>
              <a:gd name="T26" fmla="*/ 22 w 115"/>
              <a:gd name="T27" fmla="*/ 45 h 115"/>
              <a:gd name="T28" fmla="*/ 4 w 115"/>
              <a:gd name="T29" fmla="*/ 48 h 115"/>
              <a:gd name="T30" fmla="*/ 0 w 115"/>
              <a:gd name="T31" fmla="*/ 63 h 115"/>
              <a:gd name="T32" fmla="*/ 18 w 115"/>
              <a:gd name="T33" fmla="*/ 66 h 115"/>
              <a:gd name="T34" fmla="*/ 24 w 115"/>
              <a:gd name="T35" fmla="*/ 73 h 115"/>
              <a:gd name="T36" fmla="*/ 13 w 115"/>
              <a:gd name="T37" fmla="*/ 89 h 115"/>
              <a:gd name="T38" fmla="*/ 21 w 115"/>
              <a:gd name="T39" fmla="*/ 102 h 115"/>
              <a:gd name="T40" fmla="*/ 36 w 115"/>
              <a:gd name="T41" fmla="*/ 92 h 115"/>
              <a:gd name="T42" fmla="*/ 45 w 115"/>
              <a:gd name="T43" fmla="*/ 92 h 115"/>
              <a:gd name="T44" fmla="*/ 48 w 115"/>
              <a:gd name="T45" fmla="*/ 111 h 115"/>
              <a:gd name="T46" fmla="*/ 63 w 115"/>
              <a:gd name="T47" fmla="*/ 115 h 115"/>
              <a:gd name="T48" fmla="*/ 67 w 115"/>
              <a:gd name="T49" fmla="*/ 97 h 115"/>
              <a:gd name="T50" fmla="*/ 74 w 115"/>
              <a:gd name="T51" fmla="*/ 91 h 115"/>
              <a:gd name="T52" fmla="*/ 89 w 115"/>
              <a:gd name="T53" fmla="*/ 102 h 115"/>
              <a:gd name="T54" fmla="*/ 102 w 115"/>
              <a:gd name="T55" fmla="*/ 94 h 115"/>
              <a:gd name="T56" fmla="*/ 92 w 115"/>
              <a:gd name="T57" fmla="*/ 79 h 115"/>
              <a:gd name="T58" fmla="*/ 93 w 115"/>
              <a:gd name="T59" fmla="*/ 70 h 115"/>
              <a:gd name="T60" fmla="*/ 112 w 115"/>
              <a:gd name="T61" fmla="*/ 66 h 115"/>
              <a:gd name="T62" fmla="*/ 115 w 115"/>
              <a:gd name="T63" fmla="*/ 52 h 115"/>
              <a:gd name="T64" fmla="*/ 58 w 115"/>
              <a:gd name="T65" fmla="*/ 79 h 115"/>
              <a:gd name="T66" fmla="*/ 58 w 115"/>
              <a:gd name="T67" fmla="*/ 36 h 115"/>
              <a:gd name="T68" fmla="*/ 58 w 115"/>
              <a:gd name="T69" fmla="*/ 79 h 115"/>
              <a:gd name="T70" fmla="*/ 49 w 115"/>
              <a:gd name="T71" fmla="*/ 57 h 115"/>
              <a:gd name="T72" fmla="*/ 67 w 115"/>
              <a:gd name="T73" fmla="*/ 5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15">
                <a:moveTo>
                  <a:pt x="112" y="48"/>
                </a:moveTo>
                <a:cubicBezTo>
                  <a:pt x="97" y="48"/>
                  <a:pt x="97" y="48"/>
                  <a:pt x="97" y="48"/>
                </a:cubicBezTo>
                <a:cubicBezTo>
                  <a:pt x="95" y="48"/>
                  <a:pt x="93" y="47"/>
                  <a:pt x="93" y="45"/>
                </a:cubicBezTo>
                <a:cubicBezTo>
                  <a:pt x="91" y="41"/>
                  <a:pt x="91" y="41"/>
                  <a:pt x="91" y="41"/>
                </a:cubicBezTo>
                <a:cubicBezTo>
                  <a:pt x="90" y="40"/>
                  <a:pt x="91" y="37"/>
                  <a:pt x="92" y="36"/>
                </a:cubicBezTo>
                <a:cubicBezTo>
                  <a:pt x="102" y="26"/>
                  <a:pt x="102" y="26"/>
                  <a:pt x="102" y="26"/>
                </a:cubicBezTo>
                <a:cubicBezTo>
                  <a:pt x="104" y="24"/>
                  <a:pt x="104" y="22"/>
                  <a:pt x="102" y="21"/>
                </a:cubicBezTo>
                <a:cubicBezTo>
                  <a:pt x="94" y="13"/>
                  <a:pt x="94" y="13"/>
                  <a:pt x="94" y="13"/>
                </a:cubicBezTo>
                <a:cubicBezTo>
                  <a:pt x="93" y="11"/>
                  <a:pt x="91" y="11"/>
                  <a:pt x="89" y="13"/>
                </a:cubicBezTo>
                <a:cubicBezTo>
                  <a:pt x="79" y="23"/>
                  <a:pt x="79" y="23"/>
                  <a:pt x="79" y="23"/>
                </a:cubicBezTo>
                <a:cubicBezTo>
                  <a:pt x="78" y="24"/>
                  <a:pt x="75" y="25"/>
                  <a:pt x="74" y="24"/>
                </a:cubicBezTo>
                <a:cubicBezTo>
                  <a:pt x="70" y="22"/>
                  <a:pt x="70" y="22"/>
                  <a:pt x="70" y="22"/>
                </a:cubicBezTo>
                <a:cubicBezTo>
                  <a:pt x="68" y="22"/>
                  <a:pt x="67" y="20"/>
                  <a:pt x="67" y="18"/>
                </a:cubicBezTo>
                <a:cubicBezTo>
                  <a:pt x="67" y="3"/>
                  <a:pt x="67" y="3"/>
                  <a:pt x="67" y="3"/>
                </a:cubicBezTo>
                <a:cubicBezTo>
                  <a:pt x="67" y="1"/>
                  <a:pt x="65" y="0"/>
                  <a:pt x="63" y="0"/>
                </a:cubicBezTo>
                <a:cubicBezTo>
                  <a:pt x="52" y="0"/>
                  <a:pt x="52" y="0"/>
                  <a:pt x="52" y="0"/>
                </a:cubicBezTo>
                <a:cubicBezTo>
                  <a:pt x="50" y="0"/>
                  <a:pt x="48" y="1"/>
                  <a:pt x="48" y="3"/>
                </a:cubicBezTo>
                <a:cubicBezTo>
                  <a:pt x="48" y="18"/>
                  <a:pt x="48" y="18"/>
                  <a:pt x="48" y="18"/>
                </a:cubicBezTo>
                <a:cubicBezTo>
                  <a:pt x="48" y="20"/>
                  <a:pt x="47" y="22"/>
                  <a:pt x="45" y="22"/>
                </a:cubicBezTo>
                <a:cubicBezTo>
                  <a:pt x="41" y="24"/>
                  <a:pt x="41" y="24"/>
                  <a:pt x="41" y="24"/>
                </a:cubicBezTo>
                <a:cubicBezTo>
                  <a:pt x="40" y="25"/>
                  <a:pt x="37" y="24"/>
                  <a:pt x="36" y="23"/>
                </a:cubicBezTo>
                <a:cubicBezTo>
                  <a:pt x="26" y="13"/>
                  <a:pt x="26" y="13"/>
                  <a:pt x="26" y="13"/>
                </a:cubicBezTo>
                <a:cubicBezTo>
                  <a:pt x="25" y="11"/>
                  <a:pt x="22" y="11"/>
                  <a:pt x="21" y="13"/>
                </a:cubicBezTo>
                <a:cubicBezTo>
                  <a:pt x="13" y="21"/>
                  <a:pt x="13" y="21"/>
                  <a:pt x="13" y="21"/>
                </a:cubicBezTo>
                <a:cubicBezTo>
                  <a:pt x="12" y="22"/>
                  <a:pt x="12" y="24"/>
                  <a:pt x="13" y="26"/>
                </a:cubicBezTo>
                <a:cubicBezTo>
                  <a:pt x="23" y="36"/>
                  <a:pt x="23" y="36"/>
                  <a:pt x="23" y="36"/>
                </a:cubicBezTo>
                <a:cubicBezTo>
                  <a:pt x="24" y="37"/>
                  <a:pt x="25" y="40"/>
                  <a:pt x="24" y="41"/>
                </a:cubicBezTo>
                <a:cubicBezTo>
                  <a:pt x="22" y="45"/>
                  <a:pt x="22" y="45"/>
                  <a:pt x="22" y="45"/>
                </a:cubicBezTo>
                <a:cubicBezTo>
                  <a:pt x="22" y="47"/>
                  <a:pt x="20" y="48"/>
                  <a:pt x="18" y="48"/>
                </a:cubicBezTo>
                <a:cubicBezTo>
                  <a:pt x="4" y="48"/>
                  <a:pt x="4" y="48"/>
                  <a:pt x="4" y="48"/>
                </a:cubicBezTo>
                <a:cubicBezTo>
                  <a:pt x="2" y="48"/>
                  <a:pt x="0" y="50"/>
                  <a:pt x="0" y="52"/>
                </a:cubicBezTo>
                <a:cubicBezTo>
                  <a:pt x="0" y="63"/>
                  <a:pt x="0" y="63"/>
                  <a:pt x="0" y="63"/>
                </a:cubicBezTo>
                <a:cubicBezTo>
                  <a:pt x="0" y="65"/>
                  <a:pt x="2" y="66"/>
                  <a:pt x="4" y="66"/>
                </a:cubicBezTo>
                <a:cubicBezTo>
                  <a:pt x="18" y="66"/>
                  <a:pt x="18" y="66"/>
                  <a:pt x="18" y="66"/>
                </a:cubicBezTo>
                <a:cubicBezTo>
                  <a:pt x="20" y="66"/>
                  <a:pt x="22" y="68"/>
                  <a:pt x="22" y="70"/>
                </a:cubicBezTo>
                <a:cubicBezTo>
                  <a:pt x="24" y="73"/>
                  <a:pt x="24" y="73"/>
                  <a:pt x="24" y="73"/>
                </a:cubicBezTo>
                <a:cubicBezTo>
                  <a:pt x="25" y="75"/>
                  <a:pt x="24" y="78"/>
                  <a:pt x="23" y="79"/>
                </a:cubicBezTo>
                <a:cubicBezTo>
                  <a:pt x="13" y="89"/>
                  <a:pt x="13" y="89"/>
                  <a:pt x="13" y="89"/>
                </a:cubicBezTo>
                <a:cubicBezTo>
                  <a:pt x="12" y="90"/>
                  <a:pt x="12" y="93"/>
                  <a:pt x="13" y="94"/>
                </a:cubicBezTo>
                <a:cubicBezTo>
                  <a:pt x="21" y="102"/>
                  <a:pt x="21" y="102"/>
                  <a:pt x="21" y="102"/>
                </a:cubicBezTo>
                <a:cubicBezTo>
                  <a:pt x="22" y="103"/>
                  <a:pt x="25" y="103"/>
                  <a:pt x="26" y="102"/>
                </a:cubicBezTo>
                <a:cubicBezTo>
                  <a:pt x="36" y="92"/>
                  <a:pt x="36" y="92"/>
                  <a:pt x="36" y="92"/>
                </a:cubicBezTo>
                <a:cubicBezTo>
                  <a:pt x="37" y="90"/>
                  <a:pt x="40" y="90"/>
                  <a:pt x="41" y="91"/>
                </a:cubicBezTo>
                <a:cubicBezTo>
                  <a:pt x="45" y="92"/>
                  <a:pt x="45" y="92"/>
                  <a:pt x="45" y="92"/>
                </a:cubicBezTo>
                <a:cubicBezTo>
                  <a:pt x="47" y="93"/>
                  <a:pt x="48" y="95"/>
                  <a:pt x="48" y="97"/>
                </a:cubicBezTo>
                <a:cubicBezTo>
                  <a:pt x="48" y="111"/>
                  <a:pt x="48" y="111"/>
                  <a:pt x="48" y="111"/>
                </a:cubicBezTo>
                <a:cubicBezTo>
                  <a:pt x="48" y="113"/>
                  <a:pt x="50" y="115"/>
                  <a:pt x="52" y="115"/>
                </a:cubicBezTo>
                <a:cubicBezTo>
                  <a:pt x="63" y="115"/>
                  <a:pt x="63" y="115"/>
                  <a:pt x="63" y="115"/>
                </a:cubicBezTo>
                <a:cubicBezTo>
                  <a:pt x="65" y="115"/>
                  <a:pt x="67" y="113"/>
                  <a:pt x="67" y="111"/>
                </a:cubicBezTo>
                <a:cubicBezTo>
                  <a:pt x="67" y="97"/>
                  <a:pt x="67" y="97"/>
                  <a:pt x="67" y="97"/>
                </a:cubicBezTo>
                <a:cubicBezTo>
                  <a:pt x="67" y="95"/>
                  <a:pt x="68" y="93"/>
                  <a:pt x="70" y="92"/>
                </a:cubicBezTo>
                <a:cubicBezTo>
                  <a:pt x="74" y="91"/>
                  <a:pt x="74" y="91"/>
                  <a:pt x="74" y="91"/>
                </a:cubicBezTo>
                <a:cubicBezTo>
                  <a:pt x="75" y="90"/>
                  <a:pt x="78" y="90"/>
                  <a:pt x="79" y="92"/>
                </a:cubicBezTo>
                <a:cubicBezTo>
                  <a:pt x="89" y="102"/>
                  <a:pt x="89" y="102"/>
                  <a:pt x="89" y="102"/>
                </a:cubicBezTo>
                <a:cubicBezTo>
                  <a:pt x="91" y="103"/>
                  <a:pt x="93" y="103"/>
                  <a:pt x="94" y="102"/>
                </a:cubicBezTo>
                <a:cubicBezTo>
                  <a:pt x="102" y="94"/>
                  <a:pt x="102" y="94"/>
                  <a:pt x="102" y="94"/>
                </a:cubicBezTo>
                <a:cubicBezTo>
                  <a:pt x="104" y="93"/>
                  <a:pt x="104" y="90"/>
                  <a:pt x="102" y="89"/>
                </a:cubicBezTo>
                <a:cubicBezTo>
                  <a:pt x="92" y="79"/>
                  <a:pt x="92" y="79"/>
                  <a:pt x="92" y="79"/>
                </a:cubicBezTo>
                <a:cubicBezTo>
                  <a:pt x="91" y="78"/>
                  <a:pt x="90" y="75"/>
                  <a:pt x="91" y="73"/>
                </a:cubicBezTo>
                <a:cubicBezTo>
                  <a:pt x="93" y="70"/>
                  <a:pt x="93" y="70"/>
                  <a:pt x="93" y="70"/>
                </a:cubicBezTo>
                <a:cubicBezTo>
                  <a:pt x="93" y="68"/>
                  <a:pt x="95" y="66"/>
                  <a:pt x="97" y="66"/>
                </a:cubicBezTo>
                <a:cubicBezTo>
                  <a:pt x="112" y="66"/>
                  <a:pt x="112" y="66"/>
                  <a:pt x="112" y="66"/>
                </a:cubicBezTo>
                <a:cubicBezTo>
                  <a:pt x="113" y="66"/>
                  <a:pt x="115" y="65"/>
                  <a:pt x="115" y="63"/>
                </a:cubicBezTo>
                <a:cubicBezTo>
                  <a:pt x="115" y="52"/>
                  <a:pt x="115" y="52"/>
                  <a:pt x="115" y="52"/>
                </a:cubicBezTo>
                <a:cubicBezTo>
                  <a:pt x="115" y="50"/>
                  <a:pt x="113" y="48"/>
                  <a:pt x="112" y="48"/>
                </a:cubicBezTo>
                <a:close/>
                <a:moveTo>
                  <a:pt x="58" y="79"/>
                </a:moveTo>
                <a:cubicBezTo>
                  <a:pt x="46" y="79"/>
                  <a:pt x="36" y="69"/>
                  <a:pt x="36" y="57"/>
                </a:cubicBezTo>
                <a:cubicBezTo>
                  <a:pt x="36" y="46"/>
                  <a:pt x="46" y="36"/>
                  <a:pt x="58" y="36"/>
                </a:cubicBezTo>
                <a:cubicBezTo>
                  <a:pt x="69" y="36"/>
                  <a:pt x="79" y="46"/>
                  <a:pt x="79" y="57"/>
                </a:cubicBezTo>
                <a:cubicBezTo>
                  <a:pt x="79" y="69"/>
                  <a:pt x="69" y="79"/>
                  <a:pt x="58" y="79"/>
                </a:cubicBezTo>
                <a:close/>
                <a:moveTo>
                  <a:pt x="58" y="48"/>
                </a:moveTo>
                <a:cubicBezTo>
                  <a:pt x="53" y="48"/>
                  <a:pt x="49" y="52"/>
                  <a:pt x="49" y="57"/>
                </a:cubicBezTo>
                <a:cubicBezTo>
                  <a:pt x="49" y="62"/>
                  <a:pt x="53" y="66"/>
                  <a:pt x="58" y="66"/>
                </a:cubicBezTo>
                <a:cubicBezTo>
                  <a:pt x="63" y="66"/>
                  <a:pt x="67" y="62"/>
                  <a:pt x="67" y="57"/>
                </a:cubicBezTo>
                <a:cubicBezTo>
                  <a:pt x="67" y="52"/>
                  <a:pt x="63" y="48"/>
                  <a:pt x="58" y="4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solidFill>
                <a:prstClr val="black"/>
              </a:solidFill>
            </a:endParaRPr>
          </a:p>
        </p:txBody>
      </p:sp>
      <p:grpSp>
        <p:nvGrpSpPr>
          <p:cNvPr id="3166" name="Group 111"/>
          <p:cNvGrpSpPr>
            <a:grpSpLocks noChangeAspect="1"/>
          </p:cNvGrpSpPr>
          <p:nvPr/>
        </p:nvGrpSpPr>
        <p:grpSpPr bwMode="auto">
          <a:xfrm>
            <a:off x="4563565" y="2506873"/>
            <a:ext cx="296518" cy="36494"/>
            <a:chOff x="3557" y="1318"/>
            <a:chExt cx="390" cy="48"/>
          </a:xfrm>
          <a:solidFill>
            <a:schemeClr val="bg1">
              <a:lumMod val="65000"/>
            </a:schemeClr>
          </a:solidFill>
        </p:grpSpPr>
        <p:sp>
          <p:nvSpPr>
            <p:cNvPr id="96" name="Freeform 112"/>
            <p:cNvSpPr/>
            <p:nvPr/>
          </p:nvSpPr>
          <p:spPr bwMode="auto">
            <a:xfrm>
              <a:off x="3557" y="1318"/>
              <a:ext cx="40" cy="48"/>
            </a:xfrm>
            <a:custGeom>
              <a:avLst/>
              <a:gdLst>
                <a:gd name="T0" fmla="*/ 10 w 17"/>
                <a:gd name="T1" fmla="*/ 1 h 17"/>
                <a:gd name="T2" fmla="*/ 11 w 17"/>
                <a:gd name="T3" fmla="*/ 4 h 17"/>
                <a:gd name="T4" fmla="*/ 12 w 17"/>
                <a:gd name="T5" fmla="*/ 5 h 17"/>
                <a:gd name="T6" fmla="*/ 15 w 17"/>
                <a:gd name="T7" fmla="*/ 5 h 17"/>
                <a:gd name="T8" fmla="*/ 16 w 17"/>
                <a:gd name="T9" fmla="*/ 8 h 17"/>
                <a:gd name="T10" fmla="*/ 14 w 17"/>
                <a:gd name="T11" fmla="*/ 10 h 17"/>
                <a:gd name="T12" fmla="*/ 14 w 17"/>
                <a:gd name="T13" fmla="*/ 11 h 17"/>
                <a:gd name="T14" fmla="*/ 14 w 17"/>
                <a:gd name="T15" fmla="*/ 14 h 17"/>
                <a:gd name="T16" fmla="*/ 12 w 17"/>
                <a:gd name="T17" fmla="*/ 16 h 17"/>
                <a:gd name="T18" fmla="*/ 9 w 17"/>
                <a:gd name="T19" fmla="*/ 15 h 17"/>
                <a:gd name="T20" fmla="*/ 8 w 17"/>
                <a:gd name="T21" fmla="*/ 15 h 17"/>
                <a:gd name="T22" fmla="*/ 5 w 17"/>
                <a:gd name="T23" fmla="*/ 16 h 17"/>
                <a:gd name="T24" fmla="*/ 3 w 17"/>
                <a:gd name="T25" fmla="*/ 14 h 17"/>
                <a:gd name="T26" fmla="*/ 3 w 17"/>
                <a:gd name="T27" fmla="*/ 11 h 17"/>
                <a:gd name="T28" fmla="*/ 3 w 17"/>
                <a:gd name="T29" fmla="*/ 10 h 17"/>
                <a:gd name="T30" fmla="*/ 1 w 17"/>
                <a:gd name="T31" fmla="*/ 8 h 17"/>
                <a:gd name="T32" fmla="*/ 1 w 17"/>
                <a:gd name="T33" fmla="*/ 5 h 17"/>
                <a:gd name="T34" fmla="*/ 4 w 17"/>
                <a:gd name="T35" fmla="*/ 5 h 17"/>
                <a:gd name="T36" fmla="*/ 6 w 17"/>
                <a:gd name="T37" fmla="*/ 4 h 17"/>
                <a:gd name="T38" fmla="*/ 7 w 17"/>
                <a:gd name="T39" fmla="*/ 1 h 17"/>
                <a:gd name="T40" fmla="*/ 10 w 17"/>
                <a:gd name="T41"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17">
                  <a:moveTo>
                    <a:pt x="10" y="1"/>
                  </a:moveTo>
                  <a:cubicBezTo>
                    <a:pt x="11" y="4"/>
                    <a:pt x="11" y="4"/>
                    <a:pt x="11" y="4"/>
                  </a:cubicBezTo>
                  <a:cubicBezTo>
                    <a:pt x="11" y="4"/>
                    <a:pt x="12" y="5"/>
                    <a:pt x="12" y="5"/>
                  </a:cubicBezTo>
                  <a:cubicBezTo>
                    <a:pt x="15" y="5"/>
                    <a:pt x="15" y="5"/>
                    <a:pt x="15" y="5"/>
                  </a:cubicBezTo>
                  <a:cubicBezTo>
                    <a:pt x="17" y="5"/>
                    <a:pt x="17" y="7"/>
                    <a:pt x="16" y="8"/>
                  </a:cubicBezTo>
                  <a:cubicBezTo>
                    <a:pt x="14" y="10"/>
                    <a:pt x="14" y="10"/>
                    <a:pt x="14" y="10"/>
                  </a:cubicBezTo>
                  <a:cubicBezTo>
                    <a:pt x="14" y="10"/>
                    <a:pt x="13" y="11"/>
                    <a:pt x="14" y="11"/>
                  </a:cubicBezTo>
                  <a:cubicBezTo>
                    <a:pt x="14" y="14"/>
                    <a:pt x="14" y="14"/>
                    <a:pt x="14" y="14"/>
                  </a:cubicBezTo>
                  <a:cubicBezTo>
                    <a:pt x="14" y="16"/>
                    <a:pt x="13" y="17"/>
                    <a:pt x="12" y="16"/>
                  </a:cubicBezTo>
                  <a:cubicBezTo>
                    <a:pt x="9" y="15"/>
                    <a:pt x="9" y="15"/>
                    <a:pt x="9" y="15"/>
                  </a:cubicBezTo>
                  <a:cubicBezTo>
                    <a:pt x="9" y="14"/>
                    <a:pt x="8" y="14"/>
                    <a:pt x="8" y="15"/>
                  </a:cubicBezTo>
                  <a:cubicBezTo>
                    <a:pt x="5" y="16"/>
                    <a:pt x="5" y="16"/>
                    <a:pt x="5" y="16"/>
                  </a:cubicBezTo>
                  <a:cubicBezTo>
                    <a:pt x="4" y="17"/>
                    <a:pt x="2" y="16"/>
                    <a:pt x="3" y="14"/>
                  </a:cubicBezTo>
                  <a:cubicBezTo>
                    <a:pt x="3" y="11"/>
                    <a:pt x="3" y="11"/>
                    <a:pt x="3" y="11"/>
                  </a:cubicBezTo>
                  <a:cubicBezTo>
                    <a:pt x="3" y="11"/>
                    <a:pt x="3" y="10"/>
                    <a:pt x="3" y="10"/>
                  </a:cubicBezTo>
                  <a:cubicBezTo>
                    <a:pt x="1" y="8"/>
                    <a:pt x="1" y="8"/>
                    <a:pt x="1" y="8"/>
                  </a:cubicBezTo>
                  <a:cubicBezTo>
                    <a:pt x="0" y="7"/>
                    <a:pt x="0" y="5"/>
                    <a:pt x="1" y="5"/>
                  </a:cubicBezTo>
                  <a:cubicBezTo>
                    <a:pt x="4" y="5"/>
                    <a:pt x="4" y="5"/>
                    <a:pt x="4" y="5"/>
                  </a:cubicBezTo>
                  <a:cubicBezTo>
                    <a:pt x="5" y="5"/>
                    <a:pt x="5" y="4"/>
                    <a:pt x="6" y="4"/>
                  </a:cubicBezTo>
                  <a:cubicBezTo>
                    <a:pt x="7" y="1"/>
                    <a:pt x="7" y="1"/>
                    <a:pt x="7" y="1"/>
                  </a:cubicBezTo>
                  <a:cubicBezTo>
                    <a:pt x="8" y="0"/>
                    <a:pt x="9" y="0"/>
                    <a:pt x="1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7" name="Freeform 113"/>
            <p:cNvSpPr/>
            <p:nvPr/>
          </p:nvSpPr>
          <p:spPr bwMode="auto">
            <a:xfrm>
              <a:off x="3605" y="1318"/>
              <a:ext cx="43" cy="48"/>
            </a:xfrm>
            <a:custGeom>
              <a:avLst/>
              <a:gdLst>
                <a:gd name="T0" fmla="*/ 10 w 18"/>
                <a:gd name="T1" fmla="*/ 1 h 17"/>
                <a:gd name="T2" fmla="*/ 12 w 18"/>
                <a:gd name="T3" fmla="*/ 4 h 17"/>
                <a:gd name="T4" fmla="*/ 13 w 18"/>
                <a:gd name="T5" fmla="*/ 5 h 17"/>
                <a:gd name="T6" fmla="*/ 16 w 18"/>
                <a:gd name="T7" fmla="*/ 5 h 17"/>
                <a:gd name="T8" fmla="*/ 17 w 18"/>
                <a:gd name="T9" fmla="*/ 8 h 17"/>
                <a:gd name="T10" fmla="*/ 15 w 18"/>
                <a:gd name="T11" fmla="*/ 10 h 17"/>
                <a:gd name="T12" fmla="*/ 14 w 18"/>
                <a:gd name="T13" fmla="*/ 11 h 17"/>
                <a:gd name="T14" fmla="*/ 15 w 18"/>
                <a:gd name="T15" fmla="*/ 14 h 17"/>
                <a:gd name="T16" fmla="*/ 13 w 18"/>
                <a:gd name="T17" fmla="*/ 16 h 17"/>
                <a:gd name="T18" fmla="*/ 10 w 18"/>
                <a:gd name="T19" fmla="*/ 15 h 17"/>
                <a:gd name="T20" fmla="*/ 8 w 18"/>
                <a:gd name="T21" fmla="*/ 15 h 17"/>
                <a:gd name="T22" fmla="*/ 6 w 18"/>
                <a:gd name="T23" fmla="*/ 16 h 17"/>
                <a:gd name="T24" fmla="*/ 3 w 18"/>
                <a:gd name="T25" fmla="*/ 14 h 17"/>
                <a:gd name="T26" fmla="*/ 4 w 18"/>
                <a:gd name="T27" fmla="*/ 11 h 17"/>
                <a:gd name="T28" fmla="*/ 3 w 18"/>
                <a:gd name="T29" fmla="*/ 10 h 17"/>
                <a:gd name="T30" fmla="*/ 1 w 18"/>
                <a:gd name="T31" fmla="*/ 8 h 17"/>
                <a:gd name="T32" fmla="*/ 2 w 18"/>
                <a:gd name="T33" fmla="*/ 5 h 17"/>
                <a:gd name="T34" fmla="*/ 5 w 18"/>
                <a:gd name="T35" fmla="*/ 5 h 17"/>
                <a:gd name="T36" fmla="*/ 6 w 18"/>
                <a:gd name="T37" fmla="*/ 4 h 17"/>
                <a:gd name="T38" fmla="*/ 8 w 18"/>
                <a:gd name="T39" fmla="*/ 1 h 17"/>
                <a:gd name="T40" fmla="*/ 10 w 18"/>
                <a:gd name="T41"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17">
                  <a:moveTo>
                    <a:pt x="10" y="1"/>
                  </a:moveTo>
                  <a:cubicBezTo>
                    <a:pt x="12" y="4"/>
                    <a:pt x="12" y="4"/>
                    <a:pt x="12" y="4"/>
                  </a:cubicBezTo>
                  <a:cubicBezTo>
                    <a:pt x="12" y="4"/>
                    <a:pt x="13" y="5"/>
                    <a:pt x="13" y="5"/>
                  </a:cubicBezTo>
                  <a:cubicBezTo>
                    <a:pt x="16" y="5"/>
                    <a:pt x="16" y="5"/>
                    <a:pt x="16" y="5"/>
                  </a:cubicBezTo>
                  <a:cubicBezTo>
                    <a:pt x="17" y="5"/>
                    <a:pt x="18" y="7"/>
                    <a:pt x="17" y="8"/>
                  </a:cubicBezTo>
                  <a:cubicBezTo>
                    <a:pt x="15" y="10"/>
                    <a:pt x="15" y="10"/>
                    <a:pt x="15" y="10"/>
                  </a:cubicBezTo>
                  <a:cubicBezTo>
                    <a:pt x="14" y="10"/>
                    <a:pt x="14" y="11"/>
                    <a:pt x="14" y="11"/>
                  </a:cubicBezTo>
                  <a:cubicBezTo>
                    <a:pt x="15" y="14"/>
                    <a:pt x="15" y="14"/>
                    <a:pt x="15" y="14"/>
                  </a:cubicBezTo>
                  <a:cubicBezTo>
                    <a:pt x="15" y="16"/>
                    <a:pt x="14" y="17"/>
                    <a:pt x="13" y="16"/>
                  </a:cubicBezTo>
                  <a:cubicBezTo>
                    <a:pt x="10" y="15"/>
                    <a:pt x="10" y="15"/>
                    <a:pt x="10" y="15"/>
                  </a:cubicBezTo>
                  <a:cubicBezTo>
                    <a:pt x="9" y="14"/>
                    <a:pt x="9" y="14"/>
                    <a:pt x="8" y="15"/>
                  </a:cubicBezTo>
                  <a:cubicBezTo>
                    <a:pt x="6" y="16"/>
                    <a:pt x="6" y="16"/>
                    <a:pt x="6" y="16"/>
                  </a:cubicBezTo>
                  <a:cubicBezTo>
                    <a:pt x="5" y="17"/>
                    <a:pt x="3" y="16"/>
                    <a:pt x="3" y="14"/>
                  </a:cubicBezTo>
                  <a:cubicBezTo>
                    <a:pt x="4" y="11"/>
                    <a:pt x="4" y="11"/>
                    <a:pt x="4" y="11"/>
                  </a:cubicBezTo>
                  <a:cubicBezTo>
                    <a:pt x="4" y="11"/>
                    <a:pt x="4" y="10"/>
                    <a:pt x="3" y="10"/>
                  </a:cubicBezTo>
                  <a:cubicBezTo>
                    <a:pt x="1" y="8"/>
                    <a:pt x="1" y="8"/>
                    <a:pt x="1" y="8"/>
                  </a:cubicBezTo>
                  <a:cubicBezTo>
                    <a:pt x="0" y="7"/>
                    <a:pt x="1" y="5"/>
                    <a:pt x="2" y="5"/>
                  </a:cubicBezTo>
                  <a:cubicBezTo>
                    <a:pt x="5" y="5"/>
                    <a:pt x="5" y="5"/>
                    <a:pt x="5" y="5"/>
                  </a:cubicBezTo>
                  <a:cubicBezTo>
                    <a:pt x="6" y="5"/>
                    <a:pt x="6" y="4"/>
                    <a:pt x="6" y="4"/>
                  </a:cubicBezTo>
                  <a:cubicBezTo>
                    <a:pt x="8" y="1"/>
                    <a:pt x="8" y="1"/>
                    <a:pt x="8" y="1"/>
                  </a:cubicBezTo>
                  <a:cubicBezTo>
                    <a:pt x="8" y="0"/>
                    <a:pt x="10" y="0"/>
                    <a:pt x="1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8" name="Freeform 114"/>
            <p:cNvSpPr/>
            <p:nvPr/>
          </p:nvSpPr>
          <p:spPr bwMode="auto">
            <a:xfrm>
              <a:off x="3655" y="1318"/>
              <a:ext cx="44" cy="48"/>
            </a:xfrm>
            <a:custGeom>
              <a:avLst/>
              <a:gdLst>
                <a:gd name="T0" fmla="*/ 10 w 18"/>
                <a:gd name="T1" fmla="*/ 1 h 17"/>
                <a:gd name="T2" fmla="*/ 12 w 18"/>
                <a:gd name="T3" fmla="*/ 4 h 17"/>
                <a:gd name="T4" fmla="*/ 13 w 18"/>
                <a:gd name="T5" fmla="*/ 5 h 17"/>
                <a:gd name="T6" fmla="*/ 16 w 18"/>
                <a:gd name="T7" fmla="*/ 5 h 17"/>
                <a:gd name="T8" fmla="*/ 17 w 18"/>
                <a:gd name="T9" fmla="*/ 8 h 17"/>
                <a:gd name="T10" fmla="*/ 15 w 18"/>
                <a:gd name="T11" fmla="*/ 10 h 17"/>
                <a:gd name="T12" fmla="*/ 14 w 18"/>
                <a:gd name="T13" fmla="*/ 11 h 17"/>
                <a:gd name="T14" fmla="*/ 15 w 18"/>
                <a:gd name="T15" fmla="*/ 14 h 17"/>
                <a:gd name="T16" fmla="*/ 12 w 18"/>
                <a:gd name="T17" fmla="*/ 16 h 17"/>
                <a:gd name="T18" fmla="*/ 10 w 18"/>
                <a:gd name="T19" fmla="*/ 15 h 17"/>
                <a:gd name="T20" fmla="*/ 8 w 18"/>
                <a:gd name="T21" fmla="*/ 15 h 17"/>
                <a:gd name="T22" fmla="*/ 5 w 18"/>
                <a:gd name="T23" fmla="*/ 16 h 17"/>
                <a:gd name="T24" fmla="*/ 3 w 18"/>
                <a:gd name="T25" fmla="*/ 14 h 17"/>
                <a:gd name="T26" fmla="*/ 4 w 18"/>
                <a:gd name="T27" fmla="*/ 11 h 17"/>
                <a:gd name="T28" fmla="*/ 3 w 18"/>
                <a:gd name="T29" fmla="*/ 10 h 17"/>
                <a:gd name="T30" fmla="*/ 1 w 18"/>
                <a:gd name="T31" fmla="*/ 8 h 17"/>
                <a:gd name="T32" fmla="*/ 2 w 18"/>
                <a:gd name="T33" fmla="*/ 5 h 17"/>
                <a:gd name="T34" fmla="*/ 5 w 18"/>
                <a:gd name="T35" fmla="*/ 5 h 17"/>
                <a:gd name="T36" fmla="*/ 6 w 18"/>
                <a:gd name="T37" fmla="*/ 4 h 17"/>
                <a:gd name="T38" fmla="*/ 8 w 18"/>
                <a:gd name="T39" fmla="*/ 1 h 17"/>
                <a:gd name="T40" fmla="*/ 10 w 18"/>
                <a:gd name="T41"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17">
                  <a:moveTo>
                    <a:pt x="10" y="1"/>
                  </a:moveTo>
                  <a:cubicBezTo>
                    <a:pt x="12" y="4"/>
                    <a:pt x="12" y="4"/>
                    <a:pt x="12" y="4"/>
                  </a:cubicBezTo>
                  <a:cubicBezTo>
                    <a:pt x="12" y="4"/>
                    <a:pt x="12" y="5"/>
                    <a:pt x="13" y="5"/>
                  </a:cubicBezTo>
                  <a:cubicBezTo>
                    <a:pt x="16" y="5"/>
                    <a:pt x="16" y="5"/>
                    <a:pt x="16" y="5"/>
                  </a:cubicBezTo>
                  <a:cubicBezTo>
                    <a:pt x="17" y="5"/>
                    <a:pt x="18" y="7"/>
                    <a:pt x="17" y="8"/>
                  </a:cubicBezTo>
                  <a:cubicBezTo>
                    <a:pt x="15" y="10"/>
                    <a:pt x="15" y="10"/>
                    <a:pt x="15" y="10"/>
                  </a:cubicBezTo>
                  <a:cubicBezTo>
                    <a:pt x="14" y="10"/>
                    <a:pt x="14" y="11"/>
                    <a:pt x="14" y="11"/>
                  </a:cubicBezTo>
                  <a:cubicBezTo>
                    <a:pt x="15" y="14"/>
                    <a:pt x="15" y="14"/>
                    <a:pt x="15" y="14"/>
                  </a:cubicBezTo>
                  <a:cubicBezTo>
                    <a:pt x="15" y="16"/>
                    <a:pt x="13" y="17"/>
                    <a:pt x="12" y="16"/>
                  </a:cubicBezTo>
                  <a:cubicBezTo>
                    <a:pt x="10" y="15"/>
                    <a:pt x="10" y="15"/>
                    <a:pt x="10" y="15"/>
                  </a:cubicBezTo>
                  <a:cubicBezTo>
                    <a:pt x="9" y="14"/>
                    <a:pt x="9" y="14"/>
                    <a:pt x="8" y="15"/>
                  </a:cubicBezTo>
                  <a:cubicBezTo>
                    <a:pt x="5" y="16"/>
                    <a:pt x="5" y="16"/>
                    <a:pt x="5" y="16"/>
                  </a:cubicBezTo>
                  <a:cubicBezTo>
                    <a:pt x="4" y="17"/>
                    <a:pt x="3" y="16"/>
                    <a:pt x="3" y="14"/>
                  </a:cubicBezTo>
                  <a:cubicBezTo>
                    <a:pt x="4" y="11"/>
                    <a:pt x="4" y="11"/>
                    <a:pt x="4" y="11"/>
                  </a:cubicBezTo>
                  <a:cubicBezTo>
                    <a:pt x="4" y="11"/>
                    <a:pt x="4" y="10"/>
                    <a:pt x="3" y="10"/>
                  </a:cubicBezTo>
                  <a:cubicBezTo>
                    <a:pt x="1" y="8"/>
                    <a:pt x="1" y="8"/>
                    <a:pt x="1" y="8"/>
                  </a:cubicBezTo>
                  <a:cubicBezTo>
                    <a:pt x="0" y="7"/>
                    <a:pt x="1" y="5"/>
                    <a:pt x="2" y="5"/>
                  </a:cubicBezTo>
                  <a:cubicBezTo>
                    <a:pt x="5" y="5"/>
                    <a:pt x="5" y="5"/>
                    <a:pt x="5" y="5"/>
                  </a:cubicBezTo>
                  <a:cubicBezTo>
                    <a:pt x="5" y="5"/>
                    <a:pt x="6" y="4"/>
                    <a:pt x="6" y="4"/>
                  </a:cubicBezTo>
                  <a:cubicBezTo>
                    <a:pt x="8" y="1"/>
                    <a:pt x="8" y="1"/>
                    <a:pt x="8" y="1"/>
                  </a:cubicBezTo>
                  <a:cubicBezTo>
                    <a:pt x="8" y="0"/>
                    <a:pt x="10" y="0"/>
                    <a:pt x="1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9" name="Freeform 115"/>
            <p:cNvSpPr/>
            <p:nvPr/>
          </p:nvSpPr>
          <p:spPr bwMode="auto">
            <a:xfrm>
              <a:off x="3706" y="1318"/>
              <a:ext cx="41" cy="48"/>
            </a:xfrm>
            <a:custGeom>
              <a:avLst/>
              <a:gdLst>
                <a:gd name="T0" fmla="*/ 10 w 17"/>
                <a:gd name="T1" fmla="*/ 1 h 17"/>
                <a:gd name="T2" fmla="*/ 11 w 17"/>
                <a:gd name="T3" fmla="*/ 4 h 17"/>
                <a:gd name="T4" fmla="*/ 13 w 17"/>
                <a:gd name="T5" fmla="*/ 5 h 17"/>
                <a:gd name="T6" fmla="*/ 16 w 17"/>
                <a:gd name="T7" fmla="*/ 5 h 17"/>
                <a:gd name="T8" fmla="*/ 17 w 17"/>
                <a:gd name="T9" fmla="*/ 8 h 17"/>
                <a:gd name="T10" fmla="*/ 14 w 17"/>
                <a:gd name="T11" fmla="*/ 10 h 17"/>
                <a:gd name="T12" fmla="*/ 14 w 17"/>
                <a:gd name="T13" fmla="*/ 11 h 17"/>
                <a:gd name="T14" fmla="*/ 14 w 17"/>
                <a:gd name="T15" fmla="*/ 14 h 17"/>
                <a:gd name="T16" fmla="*/ 12 w 17"/>
                <a:gd name="T17" fmla="*/ 16 h 17"/>
                <a:gd name="T18" fmla="*/ 9 w 17"/>
                <a:gd name="T19" fmla="*/ 15 h 17"/>
                <a:gd name="T20" fmla="*/ 8 w 17"/>
                <a:gd name="T21" fmla="*/ 15 h 17"/>
                <a:gd name="T22" fmla="*/ 5 w 17"/>
                <a:gd name="T23" fmla="*/ 16 h 17"/>
                <a:gd name="T24" fmla="*/ 3 w 17"/>
                <a:gd name="T25" fmla="*/ 14 h 17"/>
                <a:gd name="T26" fmla="*/ 3 w 17"/>
                <a:gd name="T27" fmla="*/ 11 h 17"/>
                <a:gd name="T28" fmla="*/ 3 w 17"/>
                <a:gd name="T29" fmla="*/ 10 h 17"/>
                <a:gd name="T30" fmla="*/ 1 w 17"/>
                <a:gd name="T31" fmla="*/ 8 h 17"/>
                <a:gd name="T32" fmla="*/ 2 w 17"/>
                <a:gd name="T33" fmla="*/ 5 h 17"/>
                <a:gd name="T34" fmla="*/ 5 w 17"/>
                <a:gd name="T35" fmla="*/ 5 h 17"/>
                <a:gd name="T36" fmla="*/ 6 w 17"/>
                <a:gd name="T37" fmla="*/ 4 h 17"/>
                <a:gd name="T38" fmla="*/ 7 w 17"/>
                <a:gd name="T39" fmla="*/ 1 h 17"/>
                <a:gd name="T40" fmla="*/ 10 w 17"/>
                <a:gd name="T41"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17">
                  <a:moveTo>
                    <a:pt x="10" y="1"/>
                  </a:moveTo>
                  <a:cubicBezTo>
                    <a:pt x="11" y="4"/>
                    <a:pt x="11" y="4"/>
                    <a:pt x="11" y="4"/>
                  </a:cubicBezTo>
                  <a:cubicBezTo>
                    <a:pt x="12" y="4"/>
                    <a:pt x="12" y="5"/>
                    <a:pt x="13" y="5"/>
                  </a:cubicBezTo>
                  <a:cubicBezTo>
                    <a:pt x="16" y="5"/>
                    <a:pt x="16" y="5"/>
                    <a:pt x="16" y="5"/>
                  </a:cubicBezTo>
                  <a:cubicBezTo>
                    <a:pt x="17" y="5"/>
                    <a:pt x="17" y="7"/>
                    <a:pt x="17" y="8"/>
                  </a:cubicBezTo>
                  <a:cubicBezTo>
                    <a:pt x="14" y="10"/>
                    <a:pt x="14" y="10"/>
                    <a:pt x="14" y="10"/>
                  </a:cubicBezTo>
                  <a:cubicBezTo>
                    <a:pt x="14" y="10"/>
                    <a:pt x="14" y="11"/>
                    <a:pt x="14" y="11"/>
                  </a:cubicBezTo>
                  <a:cubicBezTo>
                    <a:pt x="14" y="14"/>
                    <a:pt x="14" y="14"/>
                    <a:pt x="14" y="14"/>
                  </a:cubicBezTo>
                  <a:cubicBezTo>
                    <a:pt x="15" y="16"/>
                    <a:pt x="13" y="17"/>
                    <a:pt x="12" y="16"/>
                  </a:cubicBezTo>
                  <a:cubicBezTo>
                    <a:pt x="9" y="15"/>
                    <a:pt x="9" y="15"/>
                    <a:pt x="9" y="15"/>
                  </a:cubicBezTo>
                  <a:cubicBezTo>
                    <a:pt x="9" y="14"/>
                    <a:pt x="8" y="14"/>
                    <a:pt x="8" y="15"/>
                  </a:cubicBezTo>
                  <a:cubicBezTo>
                    <a:pt x="5" y="16"/>
                    <a:pt x="5" y="16"/>
                    <a:pt x="5" y="16"/>
                  </a:cubicBezTo>
                  <a:cubicBezTo>
                    <a:pt x="4" y="17"/>
                    <a:pt x="3" y="16"/>
                    <a:pt x="3" y="14"/>
                  </a:cubicBezTo>
                  <a:cubicBezTo>
                    <a:pt x="3" y="11"/>
                    <a:pt x="3" y="11"/>
                    <a:pt x="3" y="11"/>
                  </a:cubicBezTo>
                  <a:cubicBezTo>
                    <a:pt x="4" y="11"/>
                    <a:pt x="3" y="10"/>
                    <a:pt x="3" y="10"/>
                  </a:cubicBezTo>
                  <a:cubicBezTo>
                    <a:pt x="1" y="8"/>
                    <a:pt x="1" y="8"/>
                    <a:pt x="1" y="8"/>
                  </a:cubicBezTo>
                  <a:cubicBezTo>
                    <a:pt x="0" y="7"/>
                    <a:pt x="0" y="5"/>
                    <a:pt x="2" y="5"/>
                  </a:cubicBezTo>
                  <a:cubicBezTo>
                    <a:pt x="5" y="5"/>
                    <a:pt x="5" y="5"/>
                    <a:pt x="5" y="5"/>
                  </a:cubicBezTo>
                  <a:cubicBezTo>
                    <a:pt x="5" y="5"/>
                    <a:pt x="6" y="4"/>
                    <a:pt x="6" y="4"/>
                  </a:cubicBezTo>
                  <a:cubicBezTo>
                    <a:pt x="7" y="1"/>
                    <a:pt x="7" y="1"/>
                    <a:pt x="7" y="1"/>
                  </a:cubicBezTo>
                  <a:cubicBezTo>
                    <a:pt x="8" y="0"/>
                    <a:pt x="9" y="0"/>
                    <a:pt x="1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0" name="Freeform 116"/>
            <p:cNvSpPr/>
            <p:nvPr/>
          </p:nvSpPr>
          <p:spPr bwMode="auto">
            <a:xfrm>
              <a:off x="3756" y="1318"/>
              <a:ext cx="41" cy="48"/>
            </a:xfrm>
            <a:custGeom>
              <a:avLst/>
              <a:gdLst>
                <a:gd name="T0" fmla="*/ 10 w 17"/>
                <a:gd name="T1" fmla="*/ 1 h 17"/>
                <a:gd name="T2" fmla="*/ 11 w 17"/>
                <a:gd name="T3" fmla="*/ 4 h 17"/>
                <a:gd name="T4" fmla="*/ 12 w 17"/>
                <a:gd name="T5" fmla="*/ 5 h 17"/>
                <a:gd name="T6" fmla="*/ 15 w 17"/>
                <a:gd name="T7" fmla="*/ 5 h 17"/>
                <a:gd name="T8" fmla="*/ 16 w 17"/>
                <a:gd name="T9" fmla="*/ 8 h 17"/>
                <a:gd name="T10" fmla="*/ 14 w 17"/>
                <a:gd name="T11" fmla="*/ 10 h 17"/>
                <a:gd name="T12" fmla="*/ 14 w 17"/>
                <a:gd name="T13" fmla="*/ 11 h 17"/>
                <a:gd name="T14" fmla="*/ 14 w 17"/>
                <a:gd name="T15" fmla="*/ 14 h 17"/>
                <a:gd name="T16" fmla="*/ 12 w 17"/>
                <a:gd name="T17" fmla="*/ 16 h 17"/>
                <a:gd name="T18" fmla="*/ 9 w 17"/>
                <a:gd name="T19" fmla="*/ 15 h 17"/>
                <a:gd name="T20" fmla="*/ 8 w 17"/>
                <a:gd name="T21" fmla="*/ 15 h 17"/>
                <a:gd name="T22" fmla="*/ 5 w 17"/>
                <a:gd name="T23" fmla="*/ 16 h 17"/>
                <a:gd name="T24" fmla="*/ 3 w 17"/>
                <a:gd name="T25" fmla="*/ 14 h 17"/>
                <a:gd name="T26" fmla="*/ 3 w 17"/>
                <a:gd name="T27" fmla="*/ 11 h 17"/>
                <a:gd name="T28" fmla="*/ 3 w 17"/>
                <a:gd name="T29" fmla="*/ 10 h 17"/>
                <a:gd name="T30" fmla="*/ 1 w 17"/>
                <a:gd name="T31" fmla="*/ 8 h 17"/>
                <a:gd name="T32" fmla="*/ 1 w 17"/>
                <a:gd name="T33" fmla="*/ 5 h 17"/>
                <a:gd name="T34" fmla="*/ 5 w 17"/>
                <a:gd name="T35" fmla="*/ 5 h 17"/>
                <a:gd name="T36" fmla="*/ 6 w 17"/>
                <a:gd name="T37" fmla="*/ 4 h 17"/>
                <a:gd name="T38" fmla="*/ 7 w 17"/>
                <a:gd name="T39" fmla="*/ 1 h 17"/>
                <a:gd name="T40" fmla="*/ 10 w 17"/>
                <a:gd name="T41"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17">
                  <a:moveTo>
                    <a:pt x="10" y="1"/>
                  </a:moveTo>
                  <a:cubicBezTo>
                    <a:pt x="11" y="4"/>
                    <a:pt x="11" y="4"/>
                    <a:pt x="11" y="4"/>
                  </a:cubicBezTo>
                  <a:cubicBezTo>
                    <a:pt x="11" y="4"/>
                    <a:pt x="12" y="5"/>
                    <a:pt x="12" y="5"/>
                  </a:cubicBezTo>
                  <a:cubicBezTo>
                    <a:pt x="15" y="5"/>
                    <a:pt x="15" y="5"/>
                    <a:pt x="15" y="5"/>
                  </a:cubicBezTo>
                  <a:cubicBezTo>
                    <a:pt x="17" y="5"/>
                    <a:pt x="17" y="7"/>
                    <a:pt x="16" y="8"/>
                  </a:cubicBezTo>
                  <a:cubicBezTo>
                    <a:pt x="14" y="10"/>
                    <a:pt x="14" y="10"/>
                    <a:pt x="14" y="10"/>
                  </a:cubicBezTo>
                  <a:cubicBezTo>
                    <a:pt x="14" y="10"/>
                    <a:pt x="14" y="11"/>
                    <a:pt x="14" y="11"/>
                  </a:cubicBezTo>
                  <a:cubicBezTo>
                    <a:pt x="14" y="14"/>
                    <a:pt x="14" y="14"/>
                    <a:pt x="14" y="14"/>
                  </a:cubicBezTo>
                  <a:cubicBezTo>
                    <a:pt x="14" y="16"/>
                    <a:pt x="13" y="17"/>
                    <a:pt x="12" y="16"/>
                  </a:cubicBezTo>
                  <a:cubicBezTo>
                    <a:pt x="9" y="15"/>
                    <a:pt x="9" y="15"/>
                    <a:pt x="9" y="15"/>
                  </a:cubicBezTo>
                  <a:cubicBezTo>
                    <a:pt x="9" y="14"/>
                    <a:pt x="8" y="14"/>
                    <a:pt x="8" y="15"/>
                  </a:cubicBezTo>
                  <a:cubicBezTo>
                    <a:pt x="5" y="16"/>
                    <a:pt x="5" y="16"/>
                    <a:pt x="5" y="16"/>
                  </a:cubicBezTo>
                  <a:cubicBezTo>
                    <a:pt x="4" y="17"/>
                    <a:pt x="3" y="16"/>
                    <a:pt x="3" y="14"/>
                  </a:cubicBezTo>
                  <a:cubicBezTo>
                    <a:pt x="3" y="11"/>
                    <a:pt x="3" y="11"/>
                    <a:pt x="3" y="11"/>
                  </a:cubicBezTo>
                  <a:cubicBezTo>
                    <a:pt x="3" y="11"/>
                    <a:pt x="3" y="10"/>
                    <a:pt x="3" y="10"/>
                  </a:cubicBezTo>
                  <a:cubicBezTo>
                    <a:pt x="1" y="8"/>
                    <a:pt x="1" y="8"/>
                    <a:pt x="1" y="8"/>
                  </a:cubicBezTo>
                  <a:cubicBezTo>
                    <a:pt x="0" y="7"/>
                    <a:pt x="0" y="5"/>
                    <a:pt x="1" y="5"/>
                  </a:cubicBezTo>
                  <a:cubicBezTo>
                    <a:pt x="5" y="5"/>
                    <a:pt x="5" y="5"/>
                    <a:pt x="5" y="5"/>
                  </a:cubicBezTo>
                  <a:cubicBezTo>
                    <a:pt x="5" y="5"/>
                    <a:pt x="5" y="4"/>
                    <a:pt x="6" y="4"/>
                  </a:cubicBezTo>
                  <a:cubicBezTo>
                    <a:pt x="7" y="1"/>
                    <a:pt x="7" y="1"/>
                    <a:pt x="7" y="1"/>
                  </a:cubicBezTo>
                  <a:cubicBezTo>
                    <a:pt x="8" y="0"/>
                    <a:pt x="9" y="0"/>
                    <a:pt x="1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1" name="Freeform 117"/>
            <p:cNvSpPr/>
            <p:nvPr/>
          </p:nvSpPr>
          <p:spPr bwMode="auto">
            <a:xfrm>
              <a:off x="3807" y="1318"/>
              <a:ext cx="41" cy="48"/>
            </a:xfrm>
            <a:custGeom>
              <a:avLst/>
              <a:gdLst>
                <a:gd name="T0" fmla="*/ 10 w 17"/>
                <a:gd name="T1" fmla="*/ 1 h 17"/>
                <a:gd name="T2" fmla="*/ 11 w 17"/>
                <a:gd name="T3" fmla="*/ 4 h 17"/>
                <a:gd name="T4" fmla="*/ 12 w 17"/>
                <a:gd name="T5" fmla="*/ 5 h 17"/>
                <a:gd name="T6" fmla="*/ 15 w 17"/>
                <a:gd name="T7" fmla="*/ 5 h 17"/>
                <a:gd name="T8" fmla="*/ 16 w 17"/>
                <a:gd name="T9" fmla="*/ 8 h 17"/>
                <a:gd name="T10" fmla="*/ 14 w 17"/>
                <a:gd name="T11" fmla="*/ 10 h 17"/>
                <a:gd name="T12" fmla="*/ 13 w 17"/>
                <a:gd name="T13" fmla="*/ 11 h 17"/>
                <a:gd name="T14" fmla="*/ 14 w 17"/>
                <a:gd name="T15" fmla="*/ 14 h 17"/>
                <a:gd name="T16" fmla="*/ 12 w 17"/>
                <a:gd name="T17" fmla="*/ 16 h 17"/>
                <a:gd name="T18" fmla="*/ 9 w 17"/>
                <a:gd name="T19" fmla="*/ 15 h 17"/>
                <a:gd name="T20" fmla="*/ 8 w 17"/>
                <a:gd name="T21" fmla="*/ 15 h 17"/>
                <a:gd name="T22" fmla="*/ 5 w 17"/>
                <a:gd name="T23" fmla="*/ 16 h 17"/>
                <a:gd name="T24" fmla="*/ 3 w 17"/>
                <a:gd name="T25" fmla="*/ 14 h 17"/>
                <a:gd name="T26" fmla="*/ 3 w 17"/>
                <a:gd name="T27" fmla="*/ 11 h 17"/>
                <a:gd name="T28" fmla="*/ 3 w 17"/>
                <a:gd name="T29" fmla="*/ 10 h 17"/>
                <a:gd name="T30" fmla="*/ 0 w 17"/>
                <a:gd name="T31" fmla="*/ 8 h 17"/>
                <a:gd name="T32" fmla="*/ 1 w 17"/>
                <a:gd name="T33" fmla="*/ 5 h 17"/>
                <a:gd name="T34" fmla="*/ 4 w 17"/>
                <a:gd name="T35" fmla="*/ 5 h 17"/>
                <a:gd name="T36" fmla="*/ 5 w 17"/>
                <a:gd name="T37" fmla="*/ 4 h 17"/>
                <a:gd name="T38" fmla="*/ 7 w 17"/>
                <a:gd name="T39" fmla="*/ 1 h 17"/>
                <a:gd name="T40" fmla="*/ 10 w 17"/>
                <a:gd name="T41"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17">
                  <a:moveTo>
                    <a:pt x="10" y="1"/>
                  </a:moveTo>
                  <a:cubicBezTo>
                    <a:pt x="11" y="4"/>
                    <a:pt x="11" y="4"/>
                    <a:pt x="11" y="4"/>
                  </a:cubicBezTo>
                  <a:cubicBezTo>
                    <a:pt x="11" y="4"/>
                    <a:pt x="12" y="5"/>
                    <a:pt x="12" y="5"/>
                  </a:cubicBezTo>
                  <a:cubicBezTo>
                    <a:pt x="15" y="5"/>
                    <a:pt x="15" y="5"/>
                    <a:pt x="15" y="5"/>
                  </a:cubicBezTo>
                  <a:cubicBezTo>
                    <a:pt x="16" y="5"/>
                    <a:pt x="17" y="7"/>
                    <a:pt x="16" y="8"/>
                  </a:cubicBezTo>
                  <a:cubicBezTo>
                    <a:pt x="14" y="10"/>
                    <a:pt x="14" y="10"/>
                    <a:pt x="14" y="10"/>
                  </a:cubicBezTo>
                  <a:cubicBezTo>
                    <a:pt x="14" y="10"/>
                    <a:pt x="13" y="11"/>
                    <a:pt x="13" y="11"/>
                  </a:cubicBezTo>
                  <a:cubicBezTo>
                    <a:pt x="14" y="14"/>
                    <a:pt x="14" y="14"/>
                    <a:pt x="14" y="14"/>
                  </a:cubicBezTo>
                  <a:cubicBezTo>
                    <a:pt x="14" y="16"/>
                    <a:pt x="13" y="17"/>
                    <a:pt x="12" y="16"/>
                  </a:cubicBezTo>
                  <a:cubicBezTo>
                    <a:pt x="9" y="15"/>
                    <a:pt x="9" y="15"/>
                    <a:pt x="9" y="15"/>
                  </a:cubicBezTo>
                  <a:cubicBezTo>
                    <a:pt x="8" y="14"/>
                    <a:pt x="8" y="14"/>
                    <a:pt x="8" y="15"/>
                  </a:cubicBezTo>
                  <a:cubicBezTo>
                    <a:pt x="5" y="16"/>
                    <a:pt x="5" y="16"/>
                    <a:pt x="5" y="16"/>
                  </a:cubicBezTo>
                  <a:cubicBezTo>
                    <a:pt x="4" y="17"/>
                    <a:pt x="2" y="16"/>
                    <a:pt x="3" y="14"/>
                  </a:cubicBezTo>
                  <a:cubicBezTo>
                    <a:pt x="3" y="11"/>
                    <a:pt x="3" y="11"/>
                    <a:pt x="3" y="11"/>
                  </a:cubicBezTo>
                  <a:cubicBezTo>
                    <a:pt x="3" y="11"/>
                    <a:pt x="3" y="10"/>
                    <a:pt x="3" y="10"/>
                  </a:cubicBezTo>
                  <a:cubicBezTo>
                    <a:pt x="0" y="8"/>
                    <a:pt x="0" y="8"/>
                    <a:pt x="0" y="8"/>
                  </a:cubicBezTo>
                  <a:cubicBezTo>
                    <a:pt x="0" y="7"/>
                    <a:pt x="0" y="5"/>
                    <a:pt x="1" y="5"/>
                  </a:cubicBezTo>
                  <a:cubicBezTo>
                    <a:pt x="4" y="5"/>
                    <a:pt x="4" y="5"/>
                    <a:pt x="4" y="5"/>
                  </a:cubicBezTo>
                  <a:cubicBezTo>
                    <a:pt x="5" y="5"/>
                    <a:pt x="5" y="4"/>
                    <a:pt x="5" y="4"/>
                  </a:cubicBezTo>
                  <a:cubicBezTo>
                    <a:pt x="7" y="1"/>
                    <a:pt x="7" y="1"/>
                    <a:pt x="7" y="1"/>
                  </a:cubicBezTo>
                  <a:cubicBezTo>
                    <a:pt x="7" y="0"/>
                    <a:pt x="9" y="0"/>
                    <a:pt x="1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2" name="Freeform 118"/>
            <p:cNvSpPr/>
            <p:nvPr/>
          </p:nvSpPr>
          <p:spPr bwMode="auto">
            <a:xfrm>
              <a:off x="3855" y="1318"/>
              <a:ext cx="43" cy="48"/>
            </a:xfrm>
            <a:custGeom>
              <a:avLst/>
              <a:gdLst>
                <a:gd name="T0" fmla="*/ 10 w 18"/>
                <a:gd name="T1" fmla="*/ 1 h 17"/>
                <a:gd name="T2" fmla="*/ 12 w 18"/>
                <a:gd name="T3" fmla="*/ 4 h 17"/>
                <a:gd name="T4" fmla="*/ 13 w 18"/>
                <a:gd name="T5" fmla="*/ 5 h 17"/>
                <a:gd name="T6" fmla="*/ 16 w 18"/>
                <a:gd name="T7" fmla="*/ 5 h 17"/>
                <a:gd name="T8" fmla="*/ 17 w 18"/>
                <a:gd name="T9" fmla="*/ 8 h 17"/>
                <a:gd name="T10" fmla="*/ 15 w 18"/>
                <a:gd name="T11" fmla="*/ 10 h 17"/>
                <a:gd name="T12" fmla="*/ 14 w 18"/>
                <a:gd name="T13" fmla="*/ 11 h 17"/>
                <a:gd name="T14" fmla="*/ 15 w 18"/>
                <a:gd name="T15" fmla="*/ 14 h 17"/>
                <a:gd name="T16" fmla="*/ 12 w 18"/>
                <a:gd name="T17" fmla="*/ 16 h 17"/>
                <a:gd name="T18" fmla="*/ 10 w 18"/>
                <a:gd name="T19" fmla="*/ 15 h 17"/>
                <a:gd name="T20" fmla="*/ 8 w 18"/>
                <a:gd name="T21" fmla="*/ 15 h 17"/>
                <a:gd name="T22" fmla="*/ 6 w 18"/>
                <a:gd name="T23" fmla="*/ 16 h 17"/>
                <a:gd name="T24" fmla="*/ 3 w 18"/>
                <a:gd name="T25" fmla="*/ 14 h 17"/>
                <a:gd name="T26" fmla="*/ 4 w 18"/>
                <a:gd name="T27" fmla="*/ 11 h 17"/>
                <a:gd name="T28" fmla="*/ 3 w 18"/>
                <a:gd name="T29" fmla="*/ 10 h 17"/>
                <a:gd name="T30" fmla="*/ 1 w 18"/>
                <a:gd name="T31" fmla="*/ 8 h 17"/>
                <a:gd name="T32" fmla="*/ 2 w 18"/>
                <a:gd name="T33" fmla="*/ 5 h 17"/>
                <a:gd name="T34" fmla="*/ 5 w 18"/>
                <a:gd name="T35" fmla="*/ 5 h 17"/>
                <a:gd name="T36" fmla="*/ 6 w 18"/>
                <a:gd name="T37" fmla="*/ 4 h 17"/>
                <a:gd name="T38" fmla="*/ 8 w 18"/>
                <a:gd name="T39" fmla="*/ 1 h 17"/>
                <a:gd name="T40" fmla="*/ 10 w 18"/>
                <a:gd name="T41"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17">
                  <a:moveTo>
                    <a:pt x="10" y="1"/>
                  </a:moveTo>
                  <a:cubicBezTo>
                    <a:pt x="12" y="4"/>
                    <a:pt x="12" y="4"/>
                    <a:pt x="12" y="4"/>
                  </a:cubicBezTo>
                  <a:cubicBezTo>
                    <a:pt x="12" y="4"/>
                    <a:pt x="12" y="5"/>
                    <a:pt x="13" y="5"/>
                  </a:cubicBezTo>
                  <a:cubicBezTo>
                    <a:pt x="16" y="5"/>
                    <a:pt x="16" y="5"/>
                    <a:pt x="16" y="5"/>
                  </a:cubicBezTo>
                  <a:cubicBezTo>
                    <a:pt x="17" y="5"/>
                    <a:pt x="18" y="7"/>
                    <a:pt x="17" y="8"/>
                  </a:cubicBezTo>
                  <a:cubicBezTo>
                    <a:pt x="15" y="10"/>
                    <a:pt x="15" y="10"/>
                    <a:pt x="15" y="10"/>
                  </a:cubicBezTo>
                  <a:cubicBezTo>
                    <a:pt x="14" y="10"/>
                    <a:pt x="14" y="11"/>
                    <a:pt x="14" y="11"/>
                  </a:cubicBezTo>
                  <a:cubicBezTo>
                    <a:pt x="15" y="14"/>
                    <a:pt x="15" y="14"/>
                    <a:pt x="15" y="14"/>
                  </a:cubicBezTo>
                  <a:cubicBezTo>
                    <a:pt x="15" y="16"/>
                    <a:pt x="14" y="17"/>
                    <a:pt x="12" y="16"/>
                  </a:cubicBezTo>
                  <a:cubicBezTo>
                    <a:pt x="10" y="15"/>
                    <a:pt x="10" y="15"/>
                    <a:pt x="10" y="15"/>
                  </a:cubicBezTo>
                  <a:cubicBezTo>
                    <a:pt x="9" y="14"/>
                    <a:pt x="9" y="14"/>
                    <a:pt x="8" y="15"/>
                  </a:cubicBezTo>
                  <a:cubicBezTo>
                    <a:pt x="6" y="16"/>
                    <a:pt x="6" y="16"/>
                    <a:pt x="6" y="16"/>
                  </a:cubicBezTo>
                  <a:cubicBezTo>
                    <a:pt x="4" y="17"/>
                    <a:pt x="3" y="16"/>
                    <a:pt x="3" y="14"/>
                  </a:cubicBezTo>
                  <a:cubicBezTo>
                    <a:pt x="4" y="11"/>
                    <a:pt x="4" y="11"/>
                    <a:pt x="4" y="11"/>
                  </a:cubicBezTo>
                  <a:cubicBezTo>
                    <a:pt x="4" y="11"/>
                    <a:pt x="4" y="10"/>
                    <a:pt x="3" y="10"/>
                  </a:cubicBezTo>
                  <a:cubicBezTo>
                    <a:pt x="1" y="8"/>
                    <a:pt x="1" y="8"/>
                    <a:pt x="1" y="8"/>
                  </a:cubicBezTo>
                  <a:cubicBezTo>
                    <a:pt x="0" y="7"/>
                    <a:pt x="1" y="5"/>
                    <a:pt x="2" y="5"/>
                  </a:cubicBezTo>
                  <a:cubicBezTo>
                    <a:pt x="5" y="5"/>
                    <a:pt x="5" y="5"/>
                    <a:pt x="5" y="5"/>
                  </a:cubicBezTo>
                  <a:cubicBezTo>
                    <a:pt x="6" y="5"/>
                    <a:pt x="6" y="4"/>
                    <a:pt x="6" y="4"/>
                  </a:cubicBezTo>
                  <a:cubicBezTo>
                    <a:pt x="8" y="1"/>
                    <a:pt x="8" y="1"/>
                    <a:pt x="8" y="1"/>
                  </a:cubicBezTo>
                  <a:cubicBezTo>
                    <a:pt x="8" y="0"/>
                    <a:pt x="10" y="0"/>
                    <a:pt x="1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3" name="Freeform 119"/>
            <p:cNvSpPr/>
            <p:nvPr/>
          </p:nvSpPr>
          <p:spPr bwMode="auto">
            <a:xfrm>
              <a:off x="3906" y="1318"/>
              <a:ext cx="41" cy="48"/>
            </a:xfrm>
            <a:custGeom>
              <a:avLst/>
              <a:gdLst>
                <a:gd name="T0" fmla="*/ 10 w 17"/>
                <a:gd name="T1" fmla="*/ 1 h 17"/>
                <a:gd name="T2" fmla="*/ 12 w 17"/>
                <a:gd name="T3" fmla="*/ 4 h 17"/>
                <a:gd name="T4" fmla="*/ 13 w 17"/>
                <a:gd name="T5" fmla="*/ 5 h 17"/>
                <a:gd name="T6" fmla="*/ 16 w 17"/>
                <a:gd name="T7" fmla="*/ 5 h 17"/>
                <a:gd name="T8" fmla="*/ 17 w 17"/>
                <a:gd name="T9" fmla="*/ 8 h 17"/>
                <a:gd name="T10" fmla="*/ 14 w 17"/>
                <a:gd name="T11" fmla="*/ 10 h 17"/>
                <a:gd name="T12" fmla="*/ 14 w 17"/>
                <a:gd name="T13" fmla="*/ 11 h 17"/>
                <a:gd name="T14" fmla="*/ 14 w 17"/>
                <a:gd name="T15" fmla="*/ 14 h 17"/>
                <a:gd name="T16" fmla="*/ 12 w 17"/>
                <a:gd name="T17" fmla="*/ 16 h 17"/>
                <a:gd name="T18" fmla="*/ 9 w 17"/>
                <a:gd name="T19" fmla="*/ 15 h 17"/>
                <a:gd name="T20" fmla="*/ 8 w 17"/>
                <a:gd name="T21" fmla="*/ 15 h 17"/>
                <a:gd name="T22" fmla="*/ 5 w 17"/>
                <a:gd name="T23" fmla="*/ 16 h 17"/>
                <a:gd name="T24" fmla="*/ 3 w 17"/>
                <a:gd name="T25" fmla="*/ 14 h 17"/>
                <a:gd name="T26" fmla="*/ 4 w 17"/>
                <a:gd name="T27" fmla="*/ 11 h 17"/>
                <a:gd name="T28" fmla="*/ 3 w 17"/>
                <a:gd name="T29" fmla="*/ 10 h 17"/>
                <a:gd name="T30" fmla="*/ 1 w 17"/>
                <a:gd name="T31" fmla="*/ 8 h 17"/>
                <a:gd name="T32" fmla="*/ 2 w 17"/>
                <a:gd name="T33" fmla="*/ 5 h 17"/>
                <a:gd name="T34" fmla="*/ 5 w 17"/>
                <a:gd name="T35" fmla="*/ 5 h 17"/>
                <a:gd name="T36" fmla="*/ 6 w 17"/>
                <a:gd name="T37" fmla="*/ 4 h 17"/>
                <a:gd name="T38" fmla="*/ 7 w 17"/>
                <a:gd name="T39" fmla="*/ 1 h 17"/>
                <a:gd name="T40" fmla="*/ 10 w 17"/>
                <a:gd name="T41"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17">
                  <a:moveTo>
                    <a:pt x="10" y="1"/>
                  </a:moveTo>
                  <a:cubicBezTo>
                    <a:pt x="12" y="4"/>
                    <a:pt x="12" y="4"/>
                    <a:pt x="12" y="4"/>
                  </a:cubicBezTo>
                  <a:cubicBezTo>
                    <a:pt x="12" y="4"/>
                    <a:pt x="12" y="5"/>
                    <a:pt x="13" y="5"/>
                  </a:cubicBezTo>
                  <a:cubicBezTo>
                    <a:pt x="16" y="5"/>
                    <a:pt x="16" y="5"/>
                    <a:pt x="16" y="5"/>
                  </a:cubicBezTo>
                  <a:cubicBezTo>
                    <a:pt x="17" y="5"/>
                    <a:pt x="17" y="7"/>
                    <a:pt x="17" y="8"/>
                  </a:cubicBezTo>
                  <a:cubicBezTo>
                    <a:pt x="14" y="10"/>
                    <a:pt x="14" y="10"/>
                    <a:pt x="14" y="10"/>
                  </a:cubicBezTo>
                  <a:cubicBezTo>
                    <a:pt x="14" y="10"/>
                    <a:pt x="14" y="11"/>
                    <a:pt x="14" y="11"/>
                  </a:cubicBezTo>
                  <a:cubicBezTo>
                    <a:pt x="14" y="14"/>
                    <a:pt x="14" y="14"/>
                    <a:pt x="14" y="14"/>
                  </a:cubicBezTo>
                  <a:cubicBezTo>
                    <a:pt x="15" y="16"/>
                    <a:pt x="13" y="17"/>
                    <a:pt x="12" y="16"/>
                  </a:cubicBezTo>
                  <a:cubicBezTo>
                    <a:pt x="9" y="15"/>
                    <a:pt x="9" y="15"/>
                    <a:pt x="9" y="15"/>
                  </a:cubicBezTo>
                  <a:cubicBezTo>
                    <a:pt x="9" y="14"/>
                    <a:pt x="9" y="14"/>
                    <a:pt x="8" y="15"/>
                  </a:cubicBezTo>
                  <a:cubicBezTo>
                    <a:pt x="5" y="16"/>
                    <a:pt x="5" y="16"/>
                    <a:pt x="5" y="16"/>
                  </a:cubicBezTo>
                  <a:cubicBezTo>
                    <a:pt x="4" y="17"/>
                    <a:pt x="3" y="16"/>
                    <a:pt x="3" y="14"/>
                  </a:cubicBezTo>
                  <a:cubicBezTo>
                    <a:pt x="4" y="11"/>
                    <a:pt x="4" y="11"/>
                    <a:pt x="4" y="11"/>
                  </a:cubicBezTo>
                  <a:cubicBezTo>
                    <a:pt x="4" y="11"/>
                    <a:pt x="3" y="10"/>
                    <a:pt x="3" y="10"/>
                  </a:cubicBezTo>
                  <a:cubicBezTo>
                    <a:pt x="1" y="8"/>
                    <a:pt x="1" y="8"/>
                    <a:pt x="1" y="8"/>
                  </a:cubicBezTo>
                  <a:cubicBezTo>
                    <a:pt x="0" y="7"/>
                    <a:pt x="1" y="5"/>
                    <a:pt x="2" y="5"/>
                  </a:cubicBezTo>
                  <a:cubicBezTo>
                    <a:pt x="5" y="5"/>
                    <a:pt x="5" y="5"/>
                    <a:pt x="5" y="5"/>
                  </a:cubicBezTo>
                  <a:cubicBezTo>
                    <a:pt x="5" y="5"/>
                    <a:pt x="6" y="4"/>
                    <a:pt x="6" y="4"/>
                  </a:cubicBezTo>
                  <a:cubicBezTo>
                    <a:pt x="7" y="1"/>
                    <a:pt x="7" y="1"/>
                    <a:pt x="7" y="1"/>
                  </a:cubicBezTo>
                  <a:cubicBezTo>
                    <a:pt x="8" y="0"/>
                    <a:pt x="10" y="0"/>
                    <a:pt x="1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79" name="文本框 178"/>
          <p:cNvSpPr txBox="1"/>
          <p:nvPr/>
        </p:nvSpPr>
        <p:spPr>
          <a:xfrm>
            <a:off x="3847986" y="1995686"/>
            <a:ext cx="1725316" cy="623248"/>
          </a:xfrm>
          <a:prstGeom prst="rect">
            <a:avLst/>
          </a:prstGeom>
          <a:noFill/>
        </p:spPr>
        <p:txBody>
          <a:bodyPr wrap="square" lIns="68580" tIns="34290" rIns="68580" bIns="34290" rtlCol="0">
            <a:spAutoFit/>
          </a:bodyPr>
          <a:lstStyle/>
          <a:p>
            <a:pPr algn="ctr"/>
            <a:r>
              <a:rPr lang="zh-CN" altLang="en-US" u="sng" dirty="0" smtClean="0">
                <a:solidFill>
                  <a:prstClr val="black">
                    <a:lumMod val="65000"/>
                    <a:lumOff val="35000"/>
                  </a:prstClr>
                </a:solidFill>
                <a:effectLst>
                  <a:innerShdw blurRad="38100" dist="50800" dir="13500000">
                    <a:prstClr val="black">
                      <a:alpha val="60000"/>
                    </a:prstClr>
                  </a:innerShdw>
                </a:effectLst>
                <a:latin typeface="LiHei Pro" panose="020B0500000000000000" pitchFamily="34" charset="-122"/>
                <a:ea typeface="LiHei Pro" panose="020B0500000000000000" pitchFamily="34" charset="-122"/>
              </a:rPr>
              <a:t>融资与</a:t>
            </a:r>
            <a:endParaRPr lang="en-US" altLang="zh-CN" u="sng" dirty="0" smtClean="0">
              <a:solidFill>
                <a:prstClr val="black">
                  <a:lumMod val="65000"/>
                  <a:lumOff val="35000"/>
                </a:prstClr>
              </a:solidFill>
              <a:effectLst>
                <a:innerShdw blurRad="38100" dist="50800" dir="13500000">
                  <a:prstClr val="black">
                    <a:alpha val="60000"/>
                  </a:prstClr>
                </a:innerShdw>
              </a:effectLst>
              <a:latin typeface="LiHei Pro" panose="020B0500000000000000" pitchFamily="34" charset="-122"/>
              <a:ea typeface="LiHei Pro" panose="020B0500000000000000" pitchFamily="34" charset="-122"/>
            </a:endParaRPr>
          </a:p>
          <a:p>
            <a:pPr algn="ctr"/>
            <a:r>
              <a:rPr lang="zh-CN" altLang="en-US" u="sng" dirty="0">
                <a:solidFill>
                  <a:prstClr val="black">
                    <a:lumMod val="65000"/>
                    <a:lumOff val="35000"/>
                  </a:prstClr>
                </a:solidFill>
                <a:effectLst>
                  <a:innerShdw blurRad="38100" dist="50800" dir="13500000">
                    <a:prstClr val="black">
                      <a:alpha val="60000"/>
                    </a:prstClr>
                  </a:innerShdw>
                </a:effectLst>
                <a:latin typeface="LiHei Pro" panose="020B0500000000000000" pitchFamily="34" charset="-122"/>
                <a:ea typeface="LiHei Pro" panose="020B0500000000000000" pitchFamily="34" charset="-122"/>
              </a:rPr>
              <a:t>计划</a:t>
            </a:r>
          </a:p>
        </p:txBody>
      </p:sp>
      <p:sp>
        <p:nvSpPr>
          <p:cNvPr id="181" name="文本框 180"/>
          <p:cNvSpPr txBox="1"/>
          <p:nvPr/>
        </p:nvSpPr>
        <p:spPr>
          <a:xfrm>
            <a:off x="2830573" y="1773473"/>
            <a:ext cx="1111418" cy="561692"/>
          </a:xfrm>
          <a:prstGeom prst="rect">
            <a:avLst/>
          </a:prstGeom>
          <a:noFill/>
        </p:spPr>
        <p:txBody>
          <a:bodyPr wrap="square" lIns="68580" tIns="34290" rIns="68580" bIns="34290" rtlCol="0">
            <a:spAutoFit/>
          </a:bodyPr>
          <a:lstStyle/>
          <a:p>
            <a:pPr algn="ctr"/>
            <a:r>
              <a:rPr lang="zh-CN" altLang="en-US" sz="1600" dirty="0">
                <a:solidFill>
                  <a:prstClr val="white"/>
                </a:solidFill>
                <a:latin typeface="时尚中黑简体" panose="01010104010101010101" pitchFamily="2" charset="-122"/>
                <a:ea typeface="时尚中黑简体" panose="01010104010101010101" pitchFamily="2" charset="-122"/>
              </a:rPr>
              <a:t>在此添加标题</a:t>
            </a:r>
          </a:p>
        </p:txBody>
      </p:sp>
      <p:sp>
        <p:nvSpPr>
          <p:cNvPr id="183" name="文本框 182"/>
          <p:cNvSpPr txBox="1"/>
          <p:nvPr/>
        </p:nvSpPr>
        <p:spPr>
          <a:xfrm>
            <a:off x="5223591" y="1054905"/>
            <a:ext cx="1111418" cy="561692"/>
          </a:xfrm>
          <a:prstGeom prst="rect">
            <a:avLst/>
          </a:prstGeom>
          <a:noFill/>
        </p:spPr>
        <p:txBody>
          <a:bodyPr wrap="square" lIns="68580" tIns="34290" rIns="68580" bIns="34290" rtlCol="0">
            <a:spAutoFit/>
          </a:bodyPr>
          <a:lstStyle/>
          <a:p>
            <a:pPr algn="ctr"/>
            <a:r>
              <a:rPr lang="zh-CN" altLang="en-US" sz="1600" dirty="0">
                <a:solidFill>
                  <a:prstClr val="white"/>
                </a:solidFill>
                <a:latin typeface="时尚中黑简体" panose="01010104010101010101" pitchFamily="2" charset="-122"/>
                <a:ea typeface="时尚中黑简体" panose="01010104010101010101" pitchFamily="2" charset="-122"/>
              </a:rPr>
              <a:t>在此添加标题</a:t>
            </a:r>
          </a:p>
        </p:txBody>
      </p:sp>
      <p:sp>
        <p:nvSpPr>
          <p:cNvPr id="184" name="文本框 183"/>
          <p:cNvSpPr txBox="1"/>
          <p:nvPr/>
        </p:nvSpPr>
        <p:spPr>
          <a:xfrm>
            <a:off x="2830573" y="3811484"/>
            <a:ext cx="1111418" cy="561692"/>
          </a:xfrm>
          <a:prstGeom prst="rect">
            <a:avLst/>
          </a:prstGeom>
          <a:noFill/>
        </p:spPr>
        <p:txBody>
          <a:bodyPr wrap="square" lIns="68580" tIns="34290" rIns="68580" bIns="34290" rtlCol="0">
            <a:spAutoFit/>
          </a:bodyPr>
          <a:lstStyle/>
          <a:p>
            <a:pPr algn="ctr"/>
            <a:r>
              <a:rPr lang="zh-CN" altLang="en-US" sz="1600" dirty="0">
                <a:solidFill>
                  <a:prstClr val="white"/>
                </a:solidFill>
                <a:latin typeface="时尚中黑简体" panose="01010104010101010101" pitchFamily="2" charset="-122"/>
                <a:ea typeface="时尚中黑简体" panose="01010104010101010101" pitchFamily="2" charset="-122"/>
              </a:rPr>
              <a:t>在此添加标题</a:t>
            </a:r>
          </a:p>
        </p:txBody>
      </p:sp>
      <p:sp>
        <p:nvSpPr>
          <p:cNvPr id="185" name="文本框 184"/>
          <p:cNvSpPr txBox="1"/>
          <p:nvPr/>
        </p:nvSpPr>
        <p:spPr>
          <a:xfrm>
            <a:off x="5476310" y="3811484"/>
            <a:ext cx="1111418" cy="561692"/>
          </a:xfrm>
          <a:prstGeom prst="rect">
            <a:avLst/>
          </a:prstGeom>
          <a:noFill/>
        </p:spPr>
        <p:txBody>
          <a:bodyPr wrap="square" lIns="68580" tIns="34290" rIns="68580" bIns="34290" rtlCol="0">
            <a:spAutoFit/>
          </a:bodyPr>
          <a:lstStyle/>
          <a:p>
            <a:pPr algn="ctr"/>
            <a:r>
              <a:rPr lang="zh-CN" altLang="en-US" sz="1600" dirty="0">
                <a:solidFill>
                  <a:prstClr val="white"/>
                </a:solidFill>
                <a:latin typeface="时尚中黑简体" panose="01010104010101010101" pitchFamily="2" charset="-122"/>
                <a:ea typeface="时尚中黑简体" panose="01010104010101010101" pitchFamily="2" charset="-122"/>
              </a:rPr>
              <a:t>在此添加标题</a:t>
            </a:r>
          </a:p>
        </p:txBody>
      </p:sp>
      <p:sp>
        <p:nvSpPr>
          <p:cNvPr id="186" name="文本框 185"/>
          <p:cNvSpPr txBox="1"/>
          <p:nvPr/>
        </p:nvSpPr>
        <p:spPr>
          <a:xfrm>
            <a:off x="1403648" y="1565263"/>
            <a:ext cx="1172083" cy="915635"/>
          </a:xfrm>
          <a:prstGeom prst="rect">
            <a:avLst/>
          </a:prstGeom>
          <a:noFill/>
        </p:spPr>
        <p:txBody>
          <a:bodyPr wrap="square" lIns="68580" tIns="34290" rIns="68580" bIns="34290" rtlCol="0">
            <a:spAutoFit/>
          </a:bodyPr>
          <a:lstStyle/>
          <a:p>
            <a:pPr algn="just"/>
            <a:r>
              <a:rPr lang="zh-CN" altLang="en-US" sz="11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a:t>
            </a:r>
            <a:endParaRPr lang="en-US" altLang="zh-CN" sz="1100" dirty="0" smtClean="0">
              <a:solidFill>
                <a:prstClr val="black">
                  <a:lumMod val="50000"/>
                  <a:lumOff val="50000"/>
                </a:prstClr>
              </a:solidFill>
              <a:latin typeface="微软雅黑" panose="020B0503020204020204" pitchFamily="34" charset="-122"/>
              <a:ea typeface="微软雅黑" panose="020B0503020204020204" pitchFamily="34" charset="-122"/>
            </a:endParaRPr>
          </a:p>
          <a:p>
            <a:pPr algn="just"/>
            <a:r>
              <a:rPr lang="zh-CN" altLang="en-US" sz="1100" dirty="0" smtClean="0">
                <a:solidFill>
                  <a:prstClr val="black">
                    <a:lumMod val="50000"/>
                    <a:lumOff val="50000"/>
                  </a:prstClr>
                </a:solidFill>
                <a:latin typeface="微软雅黑" panose="020B0503020204020204" pitchFamily="34" charset="-122"/>
                <a:ea typeface="微软雅黑" panose="020B0503020204020204" pitchFamily="34" charset="-122"/>
              </a:rPr>
              <a:t>替换你文字替换你的文字</a:t>
            </a:r>
            <a:endParaRPr lang="en-US" altLang="zh-CN" sz="1100" dirty="0" smtClean="0">
              <a:solidFill>
                <a:prstClr val="black">
                  <a:lumMod val="50000"/>
                  <a:lumOff val="50000"/>
                </a:prstClr>
              </a:solidFill>
              <a:latin typeface="微软雅黑" panose="020B0503020204020204" pitchFamily="34" charset="-122"/>
              <a:ea typeface="微软雅黑" panose="020B0503020204020204" pitchFamily="34" charset="-122"/>
            </a:endParaRPr>
          </a:p>
          <a:p>
            <a:pPr algn="just"/>
            <a:r>
              <a:rPr lang="zh-CN" altLang="en-US" sz="1100" dirty="0" smtClean="0">
                <a:solidFill>
                  <a:prstClr val="black">
                    <a:lumMod val="50000"/>
                    <a:lumOff val="50000"/>
                  </a:prstClr>
                </a:solidFill>
                <a:latin typeface="微软雅黑" panose="020B0503020204020204" pitchFamily="34" charset="-122"/>
                <a:ea typeface="微软雅黑" panose="020B0503020204020204" pitchFamily="34" charset="-122"/>
              </a:rPr>
              <a:t>替换你文字</a:t>
            </a:r>
          </a:p>
          <a:p>
            <a:pPr algn="just"/>
            <a:endParaRPr lang="zh-CN" altLang="en-US" sz="11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187" name="文本框 186"/>
          <p:cNvSpPr txBox="1"/>
          <p:nvPr/>
        </p:nvSpPr>
        <p:spPr>
          <a:xfrm>
            <a:off x="1544615" y="3692776"/>
            <a:ext cx="1172083" cy="915635"/>
          </a:xfrm>
          <a:prstGeom prst="rect">
            <a:avLst/>
          </a:prstGeom>
          <a:noFill/>
        </p:spPr>
        <p:txBody>
          <a:bodyPr wrap="square" lIns="68580" tIns="34290" rIns="68580" bIns="34290" rtlCol="0">
            <a:spAutoFit/>
          </a:bodyPr>
          <a:lstStyle/>
          <a:p>
            <a:pPr algn="just"/>
            <a:r>
              <a:rPr lang="zh-CN" altLang="en-US" sz="11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a:t>
            </a:r>
            <a:endParaRPr lang="en-US" altLang="zh-CN" sz="1100" dirty="0" smtClean="0">
              <a:solidFill>
                <a:prstClr val="black">
                  <a:lumMod val="50000"/>
                  <a:lumOff val="50000"/>
                </a:prstClr>
              </a:solidFill>
              <a:latin typeface="微软雅黑" panose="020B0503020204020204" pitchFamily="34" charset="-122"/>
              <a:ea typeface="微软雅黑" panose="020B0503020204020204" pitchFamily="34" charset="-122"/>
            </a:endParaRPr>
          </a:p>
          <a:p>
            <a:pPr algn="just"/>
            <a:r>
              <a:rPr lang="zh-CN" altLang="en-US" sz="1100" dirty="0" smtClean="0">
                <a:solidFill>
                  <a:prstClr val="black">
                    <a:lumMod val="50000"/>
                    <a:lumOff val="50000"/>
                  </a:prstClr>
                </a:solidFill>
                <a:latin typeface="微软雅黑" panose="020B0503020204020204" pitchFamily="34" charset="-122"/>
                <a:ea typeface="微软雅黑" panose="020B0503020204020204" pitchFamily="34" charset="-122"/>
              </a:rPr>
              <a:t>替换你文字替换你的文字</a:t>
            </a:r>
            <a:endParaRPr lang="en-US" altLang="zh-CN" sz="1100" dirty="0" smtClean="0">
              <a:solidFill>
                <a:prstClr val="black">
                  <a:lumMod val="50000"/>
                  <a:lumOff val="50000"/>
                </a:prstClr>
              </a:solidFill>
              <a:latin typeface="微软雅黑" panose="020B0503020204020204" pitchFamily="34" charset="-122"/>
              <a:ea typeface="微软雅黑" panose="020B0503020204020204" pitchFamily="34" charset="-122"/>
            </a:endParaRPr>
          </a:p>
          <a:p>
            <a:pPr algn="just"/>
            <a:r>
              <a:rPr lang="zh-CN" altLang="en-US" sz="1100" dirty="0" smtClean="0">
                <a:solidFill>
                  <a:prstClr val="black">
                    <a:lumMod val="50000"/>
                    <a:lumOff val="50000"/>
                  </a:prstClr>
                </a:solidFill>
                <a:latin typeface="微软雅黑" panose="020B0503020204020204" pitchFamily="34" charset="-122"/>
                <a:ea typeface="微软雅黑" panose="020B0503020204020204" pitchFamily="34" charset="-122"/>
              </a:rPr>
              <a:t>替换你文字</a:t>
            </a:r>
          </a:p>
          <a:p>
            <a:pPr algn="just"/>
            <a:endParaRPr lang="zh-CN" altLang="en-US" sz="11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188" name="文本框 187"/>
          <p:cNvSpPr txBox="1"/>
          <p:nvPr/>
        </p:nvSpPr>
        <p:spPr>
          <a:xfrm>
            <a:off x="6712285" y="1565263"/>
            <a:ext cx="1172083" cy="915635"/>
          </a:xfrm>
          <a:prstGeom prst="rect">
            <a:avLst/>
          </a:prstGeom>
          <a:noFill/>
        </p:spPr>
        <p:txBody>
          <a:bodyPr wrap="square" lIns="68580" tIns="34290" rIns="68580" bIns="34290" rtlCol="0">
            <a:spAutoFit/>
          </a:bodyPr>
          <a:lstStyle/>
          <a:p>
            <a:pPr algn="just"/>
            <a:r>
              <a:rPr lang="zh-CN" altLang="en-US" sz="11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a:t>
            </a:r>
            <a:endParaRPr lang="en-US" altLang="zh-CN" sz="1100" dirty="0" smtClean="0">
              <a:solidFill>
                <a:prstClr val="black">
                  <a:lumMod val="50000"/>
                  <a:lumOff val="50000"/>
                </a:prstClr>
              </a:solidFill>
              <a:latin typeface="微软雅黑" panose="020B0503020204020204" pitchFamily="34" charset="-122"/>
              <a:ea typeface="微软雅黑" panose="020B0503020204020204" pitchFamily="34" charset="-122"/>
            </a:endParaRPr>
          </a:p>
          <a:p>
            <a:pPr algn="just"/>
            <a:r>
              <a:rPr lang="zh-CN" altLang="en-US" sz="1100" dirty="0" smtClean="0">
                <a:solidFill>
                  <a:prstClr val="black">
                    <a:lumMod val="50000"/>
                    <a:lumOff val="50000"/>
                  </a:prstClr>
                </a:solidFill>
                <a:latin typeface="微软雅黑" panose="020B0503020204020204" pitchFamily="34" charset="-122"/>
                <a:ea typeface="微软雅黑" panose="020B0503020204020204" pitchFamily="34" charset="-122"/>
              </a:rPr>
              <a:t>替换你文字替换你的文字</a:t>
            </a:r>
            <a:endParaRPr lang="en-US" altLang="zh-CN" sz="1100" dirty="0" smtClean="0">
              <a:solidFill>
                <a:prstClr val="black">
                  <a:lumMod val="50000"/>
                  <a:lumOff val="50000"/>
                </a:prstClr>
              </a:solidFill>
              <a:latin typeface="微软雅黑" panose="020B0503020204020204" pitchFamily="34" charset="-122"/>
              <a:ea typeface="微软雅黑" panose="020B0503020204020204" pitchFamily="34" charset="-122"/>
            </a:endParaRPr>
          </a:p>
          <a:p>
            <a:pPr algn="just"/>
            <a:r>
              <a:rPr lang="zh-CN" altLang="en-US" sz="1100" dirty="0" smtClean="0">
                <a:solidFill>
                  <a:prstClr val="black">
                    <a:lumMod val="50000"/>
                    <a:lumOff val="50000"/>
                  </a:prstClr>
                </a:solidFill>
                <a:latin typeface="微软雅黑" panose="020B0503020204020204" pitchFamily="34" charset="-122"/>
                <a:ea typeface="微软雅黑" panose="020B0503020204020204" pitchFamily="34" charset="-122"/>
              </a:rPr>
              <a:t>替换你文字</a:t>
            </a:r>
          </a:p>
          <a:p>
            <a:pPr algn="just"/>
            <a:endParaRPr lang="zh-CN" altLang="en-US" sz="11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189" name="文本框 188"/>
          <p:cNvSpPr txBox="1"/>
          <p:nvPr/>
        </p:nvSpPr>
        <p:spPr>
          <a:xfrm>
            <a:off x="6712285" y="3692776"/>
            <a:ext cx="1172083" cy="915635"/>
          </a:xfrm>
          <a:prstGeom prst="rect">
            <a:avLst/>
          </a:prstGeom>
          <a:noFill/>
        </p:spPr>
        <p:txBody>
          <a:bodyPr wrap="square" lIns="68580" tIns="34290" rIns="68580" bIns="34290" rtlCol="0">
            <a:spAutoFit/>
          </a:bodyPr>
          <a:lstStyle/>
          <a:p>
            <a:pPr algn="just"/>
            <a:r>
              <a:rPr lang="zh-CN" altLang="en-US" sz="1100" dirty="0" smtClean="0">
                <a:solidFill>
                  <a:prstClr val="black">
                    <a:lumMod val="50000"/>
                    <a:lumOff val="50000"/>
                  </a:prstClr>
                </a:solidFill>
                <a:latin typeface="微软雅黑" panose="020B0503020204020204" pitchFamily="34" charset="-122"/>
                <a:ea typeface="微软雅黑" panose="020B0503020204020204" pitchFamily="34" charset="-122"/>
              </a:rPr>
              <a:t>替换你的文字</a:t>
            </a:r>
            <a:endParaRPr lang="en-US" altLang="zh-CN" sz="1100" dirty="0" smtClean="0">
              <a:solidFill>
                <a:prstClr val="black">
                  <a:lumMod val="50000"/>
                  <a:lumOff val="50000"/>
                </a:prstClr>
              </a:solidFill>
              <a:latin typeface="微软雅黑" panose="020B0503020204020204" pitchFamily="34" charset="-122"/>
              <a:ea typeface="微软雅黑" panose="020B0503020204020204" pitchFamily="34" charset="-122"/>
            </a:endParaRPr>
          </a:p>
          <a:p>
            <a:pPr algn="just"/>
            <a:r>
              <a:rPr lang="zh-CN" altLang="en-US" sz="1100" dirty="0" smtClean="0">
                <a:solidFill>
                  <a:prstClr val="black">
                    <a:lumMod val="50000"/>
                    <a:lumOff val="50000"/>
                  </a:prstClr>
                </a:solidFill>
                <a:latin typeface="微软雅黑" panose="020B0503020204020204" pitchFamily="34" charset="-122"/>
                <a:ea typeface="微软雅黑" panose="020B0503020204020204" pitchFamily="34" charset="-122"/>
              </a:rPr>
              <a:t>替换你文字替换你的文字</a:t>
            </a:r>
            <a:endParaRPr lang="en-US" altLang="zh-CN" sz="1100" dirty="0" smtClean="0">
              <a:solidFill>
                <a:prstClr val="black">
                  <a:lumMod val="50000"/>
                  <a:lumOff val="50000"/>
                </a:prstClr>
              </a:solidFill>
              <a:latin typeface="微软雅黑" panose="020B0503020204020204" pitchFamily="34" charset="-122"/>
              <a:ea typeface="微软雅黑" panose="020B0503020204020204" pitchFamily="34" charset="-122"/>
            </a:endParaRPr>
          </a:p>
          <a:p>
            <a:pPr algn="just"/>
            <a:r>
              <a:rPr lang="zh-CN" altLang="en-US" sz="1100" dirty="0" smtClean="0">
                <a:solidFill>
                  <a:prstClr val="black">
                    <a:lumMod val="50000"/>
                    <a:lumOff val="50000"/>
                  </a:prstClr>
                </a:solidFill>
                <a:latin typeface="微软雅黑" panose="020B0503020204020204" pitchFamily="34" charset="-122"/>
                <a:ea typeface="微软雅黑" panose="020B0503020204020204" pitchFamily="34" charset="-122"/>
              </a:rPr>
              <a:t>替换你文字</a:t>
            </a:r>
          </a:p>
          <a:p>
            <a:pPr algn="just"/>
            <a:endParaRPr lang="zh-CN" altLang="en-US" sz="11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82" name="文本框 81"/>
          <p:cNvSpPr txBox="1"/>
          <p:nvPr/>
        </p:nvSpPr>
        <p:spPr>
          <a:xfrm>
            <a:off x="294187" y="222341"/>
            <a:ext cx="1965026" cy="346249"/>
          </a:xfrm>
          <a:prstGeom prst="rect">
            <a:avLst/>
          </a:prstGeom>
          <a:noFill/>
        </p:spPr>
        <p:txBody>
          <a:bodyPr wrap="square" lIns="68580" tIns="34290" rIns="68580" bIns="34290" rtlCol="0">
            <a:spAutoFit/>
          </a:bodyPr>
          <a:lstStyle/>
          <a:p>
            <a:r>
              <a:rPr lang="zh-CN" altLang="en-US" dirty="0" smtClean="0">
                <a:solidFill>
                  <a:schemeClr val="bg1"/>
                </a:solidFill>
                <a:latin typeface="迷你简汉真广标" panose="02010609000101010101" pitchFamily="49" charset="-122"/>
                <a:ea typeface="迷你简汉真广标" panose="02010609000101010101" pitchFamily="49" charset="-122"/>
              </a:rPr>
              <a:t>融资计划</a:t>
            </a:r>
            <a:endParaRPr lang="zh-CN" altLang="en-US" dirty="0">
              <a:solidFill>
                <a:schemeClr val="bg1"/>
              </a:solidFill>
              <a:latin typeface="迷你简汉真广标" panose="02010609000101010101" pitchFamily="49" charset="-122"/>
              <a:ea typeface="迷你简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000"/>
                                        <p:tgtEl>
                                          <p:spTgt spid="86"/>
                                        </p:tgtEl>
                                      </p:cBhvr>
                                    </p:animEffect>
                                    <p:anim calcmode="lin" valueType="num">
                                      <p:cBhvr>
                                        <p:cTn id="8" dur="1000" fill="hold"/>
                                        <p:tgtEl>
                                          <p:spTgt spid="86"/>
                                        </p:tgtEl>
                                        <p:attrNameLst>
                                          <p:attrName>ppt_x</p:attrName>
                                        </p:attrNameLst>
                                      </p:cBhvr>
                                      <p:tavLst>
                                        <p:tav tm="0">
                                          <p:val>
                                            <p:strVal val="#ppt_x"/>
                                          </p:val>
                                        </p:tav>
                                        <p:tav tm="100000">
                                          <p:val>
                                            <p:strVal val="#ppt_x"/>
                                          </p:val>
                                        </p:tav>
                                      </p:tavLst>
                                    </p:anim>
                                    <p:anim calcmode="lin" valueType="num">
                                      <p:cBhvr>
                                        <p:cTn id="9" dur="1000" fill="hold"/>
                                        <p:tgtEl>
                                          <p:spTgt spid="8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1000"/>
                                        <p:tgtEl>
                                          <p:spTgt spid="93"/>
                                        </p:tgtEl>
                                      </p:cBhvr>
                                    </p:animEffect>
                                    <p:anim calcmode="lin" valueType="num">
                                      <p:cBhvr>
                                        <p:cTn id="13" dur="1000" fill="hold"/>
                                        <p:tgtEl>
                                          <p:spTgt spid="93"/>
                                        </p:tgtEl>
                                        <p:attrNameLst>
                                          <p:attrName>ppt_x</p:attrName>
                                        </p:attrNameLst>
                                      </p:cBhvr>
                                      <p:tavLst>
                                        <p:tav tm="0">
                                          <p:val>
                                            <p:strVal val="#ppt_x"/>
                                          </p:val>
                                        </p:tav>
                                        <p:tav tm="100000">
                                          <p:val>
                                            <p:strVal val="#ppt_x"/>
                                          </p:val>
                                        </p:tav>
                                      </p:tavLst>
                                    </p:anim>
                                    <p:anim calcmode="lin" valueType="num">
                                      <p:cBhvr>
                                        <p:cTn id="14" dur="1000" fill="hold"/>
                                        <p:tgtEl>
                                          <p:spTgt spid="9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9"/>
                                        </p:tgtEl>
                                        <p:attrNameLst>
                                          <p:attrName>style.visibility</p:attrName>
                                        </p:attrNameLst>
                                      </p:cBhvr>
                                      <p:to>
                                        <p:strVal val="visible"/>
                                      </p:to>
                                    </p:set>
                                    <p:animEffect transition="in" filter="fade">
                                      <p:cBhvr>
                                        <p:cTn id="17" dur="1000"/>
                                        <p:tgtEl>
                                          <p:spTgt spid="179"/>
                                        </p:tgtEl>
                                      </p:cBhvr>
                                    </p:animEffect>
                                    <p:anim calcmode="lin" valueType="num">
                                      <p:cBhvr>
                                        <p:cTn id="18" dur="1000" fill="hold"/>
                                        <p:tgtEl>
                                          <p:spTgt spid="179"/>
                                        </p:tgtEl>
                                        <p:attrNameLst>
                                          <p:attrName>ppt_x</p:attrName>
                                        </p:attrNameLst>
                                      </p:cBhvr>
                                      <p:tavLst>
                                        <p:tav tm="0">
                                          <p:val>
                                            <p:strVal val="#ppt_x"/>
                                          </p:val>
                                        </p:tav>
                                        <p:tav tm="100000">
                                          <p:val>
                                            <p:strVal val="#ppt_x"/>
                                          </p:val>
                                        </p:tav>
                                      </p:tavLst>
                                    </p:anim>
                                    <p:anim calcmode="lin" valueType="num">
                                      <p:cBhvr>
                                        <p:cTn id="19" dur="1000" fill="hold"/>
                                        <p:tgtEl>
                                          <p:spTgt spid="17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132"/>
                                        </p:tgtEl>
                                        <p:attrNameLst>
                                          <p:attrName>style.visibility</p:attrName>
                                        </p:attrNameLst>
                                      </p:cBhvr>
                                      <p:to>
                                        <p:strVal val="visible"/>
                                      </p:to>
                                    </p:set>
                                    <p:animEffect transition="in" filter="fade">
                                      <p:cBhvr>
                                        <p:cTn id="22" dur="1000"/>
                                        <p:tgtEl>
                                          <p:spTgt spid="3132"/>
                                        </p:tgtEl>
                                      </p:cBhvr>
                                    </p:animEffect>
                                    <p:anim calcmode="lin" valueType="num">
                                      <p:cBhvr>
                                        <p:cTn id="23" dur="1000" fill="hold"/>
                                        <p:tgtEl>
                                          <p:spTgt spid="3132"/>
                                        </p:tgtEl>
                                        <p:attrNameLst>
                                          <p:attrName>ppt_x</p:attrName>
                                        </p:attrNameLst>
                                      </p:cBhvr>
                                      <p:tavLst>
                                        <p:tav tm="0">
                                          <p:val>
                                            <p:strVal val="#ppt_x"/>
                                          </p:val>
                                        </p:tav>
                                        <p:tav tm="100000">
                                          <p:val>
                                            <p:strVal val="#ppt_x"/>
                                          </p:val>
                                        </p:tav>
                                      </p:tavLst>
                                    </p:anim>
                                    <p:anim calcmode="lin" valueType="num">
                                      <p:cBhvr>
                                        <p:cTn id="24" dur="1000" fill="hold"/>
                                        <p:tgtEl>
                                          <p:spTgt spid="313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143"/>
                                        </p:tgtEl>
                                        <p:attrNameLst>
                                          <p:attrName>style.visibility</p:attrName>
                                        </p:attrNameLst>
                                      </p:cBhvr>
                                      <p:to>
                                        <p:strVal val="visible"/>
                                      </p:to>
                                    </p:set>
                                    <p:animEffect transition="in" filter="fade">
                                      <p:cBhvr>
                                        <p:cTn id="27" dur="1000"/>
                                        <p:tgtEl>
                                          <p:spTgt spid="3143"/>
                                        </p:tgtEl>
                                      </p:cBhvr>
                                    </p:animEffect>
                                    <p:anim calcmode="lin" valueType="num">
                                      <p:cBhvr>
                                        <p:cTn id="28" dur="1000" fill="hold"/>
                                        <p:tgtEl>
                                          <p:spTgt spid="3143"/>
                                        </p:tgtEl>
                                        <p:attrNameLst>
                                          <p:attrName>ppt_x</p:attrName>
                                        </p:attrNameLst>
                                      </p:cBhvr>
                                      <p:tavLst>
                                        <p:tav tm="0">
                                          <p:val>
                                            <p:strVal val="#ppt_x"/>
                                          </p:val>
                                        </p:tav>
                                        <p:tav tm="100000">
                                          <p:val>
                                            <p:strVal val="#ppt_x"/>
                                          </p:val>
                                        </p:tav>
                                      </p:tavLst>
                                    </p:anim>
                                    <p:anim calcmode="lin" valueType="num">
                                      <p:cBhvr>
                                        <p:cTn id="29" dur="1000" fill="hold"/>
                                        <p:tgtEl>
                                          <p:spTgt spid="314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147"/>
                                        </p:tgtEl>
                                        <p:attrNameLst>
                                          <p:attrName>style.visibility</p:attrName>
                                        </p:attrNameLst>
                                      </p:cBhvr>
                                      <p:to>
                                        <p:strVal val="visible"/>
                                      </p:to>
                                    </p:set>
                                    <p:animEffect transition="in" filter="fade">
                                      <p:cBhvr>
                                        <p:cTn id="32" dur="1000"/>
                                        <p:tgtEl>
                                          <p:spTgt spid="3147"/>
                                        </p:tgtEl>
                                      </p:cBhvr>
                                    </p:animEffect>
                                    <p:anim calcmode="lin" valueType="num">
                                      <p:cBhvr>
                                        <p:cTn id="33" dur="1000" fill="hold"/>
                                        <p:tgtEl>
                                          <p:spTgt spid="3147"/>
                                        </p:tgtEl>
                                        <p:attrNameLst>
                                          <p:attrName>ppt_x</p:attrName>
                                        </p:attrNameLst>
                                      </p:cBhvr>
                                      <p:tavLst>
                                        <p:tav tm="0">
                                          <p:val>
                                            <p:strVal val="#ppt_x"/>
                                          </p:val>
                                        </p:tav>
                                        <p:tav tm="100000">
                                          <p:val>
                                            <p:strVal val="#ppt_x"/>
                                          </p:val>
                                        </p:tav>
                                      </p:tavLst>
                                    </p:anim>
                                    <p:anim calcmode="lin" valueType="num">
                                      <p:cBhvr>
                                        <p:cTn id="34" dur="1000" fill="hold"/>
                                        <p:tgtEl>
                                          <p:spTgt spid="314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139"/>
                                        </p:tgtEl>
                                        <p:attrNameLst>
                                          <p:attrName>style.visibility</p:attrName>
                                        </p:attrNameLst>
                                      </p:cBhvr>
                                      <p:to>
                                        <p:strVal val="visible"/>
                                      </p:to>
                                    </p:set>
                                    <p:animEffect transition="in" filter="fade">
                                      <p:cBhvr>
                                        <p:cTn id="37" dur="1000"/>
                                        <p:tgtEl>
                                          <p:spTgt spid="3139"/>
                                        </p:tgtEl>
                                      </p:cBhvr>
                                    </p:animEffect>
                                    <p:anim calcmode="lin" valueType="num">
                                      <p:cBhvr>
                                        <p:cTn id="38" dur="1000" fill="hold"/>
                                        <p:tgtEl>
                                          <p:spTgt spid="3139"/>
                                        </p:tgtEl>
                                        <p:attrNameLst>
                                          <p:attrName>ppt_x</p:attrName>
                                        </p:attrNameLst>
                                      </p:cBhvr>
                                      <p:tavLst>
                                        <p:tav tm="0">
                                          <p:val>
                                            <p:strVal val="#ppt_x"/>
                                          </p:val>
                                        </p:tav>
                                        <p:tav tm="100000">
                                          <p:val>
                                            <p:strVal val="#ppt_x"/>
                                          </p:val>
                                        </p:tav>
                                      </p:tavLst>
                                    </p:anim>
                                    <p:anim calcmode="lin" valueType="num">
                                      <p:cBhvr>
                                        <p:cTn id="39" dur="1000" fill="hold"/>
                                        <p:tgtEl>
                                          <p:spTgt spid="3139"/>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2" presetClass="entr" presetSubtype="9" fill="hold" nodeType="afterEffect">
                                  <p:stCondLst>
                                    <p:cond delay="0"/>
                                  </p:stCondLst>
                                  <p:childTnLst>
                                    <p:set>
                                      <p:cBhvr>
                                        <p:cTn id="42" dur="1" fill="hold">
                                          <p:stCondLst>
                                            <p:cond delay="0"/>
                                          </p:stCondLst>
                                        </p:cTn>
                                        <p:tgtEl>
                                          <p:spTgt spid="3127"/>
                                        </p:tgtEl>
                                        <p:attrNameLst>
                                          <p:attrName>style.visibility</p:attrName>
                                        </p:attrNameLst>
                                      </p:cBhvr>
                                      <p:to>
                                        <p:strVal val="visible"/>
                                      </p:to>
                                    </p:set>
                                    <p:anim calcmode="lin" valueType="num">
                                      <p:cBhvr additive="base">
                                        <p:cTn id="43" dur="500" fill="hold"/>
                                        <p:tgtEl>
                                          <p:spTgt spid="3127"/>
                                        </p:tgtEl>
                                        <p:attrNameLst>
                                          <p:attrName>ppt_x</p:attrName>
                                        </p:attrNameLst>
                                      </p:cBhvr>
                                      <p:tavLst>
                                        <p:tav tm="0">
                                          <p:val>
                                            <p:strVal val="0-#ppt_w/2"/>
                                          </p:val>
                                        </p:tav>
                                        <p:tav tm="100000">
                                          <p:val>
                                            <p:strVal val="#ppt_x"/>
                                          </p:val>
                                        </p:tav>
                                      </p:tavLst>
                                    </p:anim>
                                    <p:anim calcmode="lin" valueType="num">
                                      <p:cBhvr additive="base">
                                        <p:cTn id="44" dur="500" fill="hold"/>
                                        <p:tgtEl>
                                          <p:spTgt spid="3127"/>
                                        </p:tgtEl>
                                        <p:attrNameLst>
                                          <p:attrName>ppt_y</p:attrName>
                                        </p:attrNameLst>
                                      </p:cBhvr>
                                      <p:tavLst>
                                        <p:tav tm="0">
                                          <p:val>
                                            <p:strVal val="0-#ppt_h/2"/>
                                          </p:val>
                                        </p:tav>
                                        <p:tav tm="100000">
                                          <p:val>
                                            <p:strVal val="#ppt_y"/>
                                          </p:val>
                                        </p:tav>
                                      </p:tavLst>
                                    </p:anim>
                                  </p:childTnLst>
                                </p:cTn>
                              </p:par>
                              <p:par>
                                <p:cTn id="45" presetID="2" presetClass="entr" presetSubtype="9" fill="hold" grpId="0" nodeType="withEffect">
                                  <p:stCondLst>
                                    <p:cond delay="0"/>
                                  </p:stCondLst>
                                  <p:childTnLst>
                                    <p:set>
                                      <p:cBhvr>
                                        <p:cTn id="46" dur="1" fill="hold">
                                          <p:stCondLst>
                                            <p:cond delay="0"/>
                                          </p:stCondLst>
                                        </p:cTn>
                                        <p:tgtEl>
                                          <p:spTgt spid="181"/>
                                        </p:tgtEl>
                                        <p:attrNameLst>
                                          <p:attrName>style.visibility</p:attrName>
                                        </p:attrNameLst>
                                      </p:cBhvr>
                                      <p:to>
                                        <p:strVal val="visible"/>
                                      </p:to>
                                    </p:set>
                                    <p:anim calcmode="lin" valueType="num">
                                      <p:cBhvr additive="base">
                                        <p:cTn id="47" dur="500" fill="hold"/>
                                        <p:tgtEl>
                                          <p:spTgt spid="181"/>
                                        </p:tgtEl>
                                        <p:attrNameLst>
                                          <p:attrName>ppt_x</p:attrName>
                                        </p:attrNameLst>
                                      </p:cBhvr>
                                      <p:tavLst>
                                        <p:tav tm="0">
                                          <p:val>
                                            <p:strVal val="0-#ppt_w/2"/>
                                          </p:val>
                                        </p:tav>
                                        <p:tav tm="100000">
                                          <p:val>
                                            <p:strVal val="#ppt_x"/>
                                          </p:val>
                                        </p:tav>
                                      </p:tavLst>
                                    </p:anim>
                                    <p:anim calcmode="lin" valueType="num">
                                      <p:cBhvr additive="base">
                                        <p:cTn id="48" dur="500" fill="hold"/>
                                        <p:tgtEl>
                                          <p:spTgt spid="181"/>
                                        </p:tgtEl>
                                        <p:attrNameLst>
                                          <p:attrName>ppt_y</p:attrName>
                                        </p:attrNameLst>
                                      </p:cBhvr>
                                      <p:tavLst>
                                        <p:tav tm="0">
                                          <p:val>
                                            <p:strVal val="0-#ppt_h/2"/>
                                          </p:val>
                                        </p:tav>
                                        <p:tav tm="100000">
                                          <p:val>
                                            <p:strVal val="#ppt_y"/>
                                          </p:val>
                                        </p:tav>
                                      </p:tavLst>
                                    </p:anim>
                                  </p:childTnLst>
                                </p:cTn>
                              </p:par>
                              <p:par>
                                <p:cTn id="49" presetID="2" presetClass="entr" presetSubtype="9" fill="hold" grpId="0" nodeType="withEffect">
                                  <p:stCondLst>
                                    <p:cond delay="0"/>
                                  </p:stCondLst>
                                  <p:childTnLst>
                                    <p:set>
                                      <p:cBhvr>
                                        <p:cTn id="50" dur="1" fill="hold">
                                          <p:stCondLst>
                                            <p:cond delay="0"/>
                                          </p:stCondLst>
                                        </p:cTn>
                                        <p:tgtEl>
                                          <p:spTgt spid="3151"/>
                                        </p:tgtEl>
                                        <p:attrNameLst>
                                          <p:attrName>style.visibility</p:attrName>
                                        </p:attrNameLst>
                                      </p:cBhvr>
                                      <p:to>
                                        <p:strVal val="visible"/>
                                      </p:to>
                                    </p:set>
                                    <p:anim calcmode="lin" valueType="num">
                                      <p:cBhvr additive="base">
                                        <p:cTn id="51" dur="500" fill="hold"/>
                                        <p:tgtEl>
                                          <p:spTgt spid="3151"/>
                                        </p:tgtEl>
                                        <p:attrNameLst>
                                          <p:attrName>ppt_x</p:attrName>
                                        </p:attrNameLst>
                                      </p:cBhvr>
                                      <p:tavLst>
                                        <p:tav tm="0">
                                          <p:val>
                                            <p:strVal val="0-#ppt_w/2"/>
                                          </p:val>
                                        </p:tav>
                                        <p:tav tm="100000">
                                          <p:val>
                                            <p:strVal val="#ppt_x"/>
                                          </p:val>
                                        </p:tav>
                                      </p:tavLst>
                                    </p:anim>
                                    <p:anim calcmode="lin" valueType="num">
                                      <p:cBhvr additive="base">
                                        <p:cTn id="52" dur="500" fill="hold"/>
                                        <p:tgtEl>
                                          <p:spTgt spid="3151"/>
                                        </p:tgtEl>
                                        <p:attrNameLst>
                                          <p:attrName>ppt_y</p:attrName>
                                        </p:attrNameLst>
                                      </p:cBhvr>
                                      <p:tavLst>
                                        <p:tav tm="0">
                                          <p:val>
                                            <p:strVal val="0-#ppt_h/2"/>
                                          </p:val>
                                        </p:tav>
                                        <p:tav tm="100000">
                                          <p:val>
                                            <p:strVal val="#ppt_y"/>
                                          </p:val>
                                        </p:tav>
                                      </p:tavLst>
                                    </p:anim>
                                  </p:childTnLst>
                                </p:cTn>
                              </p:par>
                            </p:childTnLst>
                          </p:cTn>
                        </p:par>
                        <p:par>
                          <p:cTn id="53" fill="hold">
                            <p:stCondLst>
                              <p:cond delay="1500"/>
                            </p:stCondLst>
                            <p:childTnLst>
                              <p:par>
                                <p:cTn id="54" presetID="2" presetClass="entr" presetSubtype="1" fill="hold" nodeType="afterEffect">
                                  <p:stCondLst>
                                    <p:cond delay="0"/>
                                  </p:stCondLst>
                                  <p:childTnLst>
                                    <p:set>
                                      <p:cBhvr>
                                        <p:cTn id="55" dur="1" fill="hold">
                                          <p:stCondLst>
                                            <p:cond delay="0"/>
                                          </p:stCondLst>
                                        </p:cTn>
                                        <p:tgtEl>
                                          <p:spTgt spid="127"/>
                                        </p:tgtEl>
                                        <p:attrNameLst>
                                          <p:attrName>style.visibility</p:attrName>
                                        </p:attrNameLst>
                                      </p:cBhvr>
                                      <p:to>
                                        <p:strVal val="visible"/>
                                      </p:to>
                                    </p:set>
                                    <p:anim calcmode="lin" valueType="num">
                                      <p:cBhvr additive="base">
                                        <p:cTn id="56" dur="500" fill="hold"/>
                                        <p:tgtEl>
                                          <p:spTgt spid="127"/>
                                        </p:tgtEl>
                                        <p:attrNameLst>
                                          <p:attrName>ppt_x</p:attrName>
                                        </p:attrNameLst>
                                      </p:cBhvr>
                                      <p:tavLst>
                                        <p:tav tm="0">
                                          <p:val>
                                            <p:strVal val="#ppt_x"/>
                                          </p:val>
                                        </p:tav>
                                        <p:tav tm="100000">
                                          <p:val>
                                            <p:strVal val="#ppt_x"/>
                                          </p:val>
                                        </p:tav>
                                      </p:tavLst>
                                    </p:anim>
                                    <p:anim calcmode="lin" valueType="num">
                                      <p:cBhvr additive="base">
                                        <p:cTn id="57" dur="500" fill="hold"/>
                                        <p:tgtEl>
                                          <p:spTgt spid="127"/>
                                        </p:tgtEl>
                                        <p:attrNameLst>
                                          <p:attrName>ppt_y</p:attrName>
                                        </p:attrNameLst>
                                      </p:cBhvr>
                                      <p:tavLst>
                                        <p:tav tm="0">
                                          <p:val>
                                            <p:strVal val="0-#ppt_h/2"/>
                                          </p:val>
                                        </p:tav>
                                        <p:tav tm="100000">
                                          <p:val>
                                            <p:strVal val="#ppt_y"/>
                                          </p:val>
                                        </p:tav>
                                      </p:tavLst>
                                    </p:anim>
                                  </p:childTnLst>
                                </p:cTn>
                              </p:par>
                              <p:par>
                                <p:cTn id="58" presetID="2" presetClass="entr" presetSubtype="1" fill="hold" grpId="0" nodeType="withEffect">
                                  <p:stCondLst>
                                    <p:cond delay="0"/>
                                  </p:stCondLst>
                                  <p:childTnLst>
                                    <p:set>
                                      <p:cBhvr>
                                        <p:cTn id="59" dur="1" fill="hold">
                                          <p:stCondLst>
                                            <p:cond delay="0"/>
                                          </p:stCondLst>
                                        </p:cTn>
                                        <p:tgtEl>
                                          <p:spTgt spid="3158"/>
                                        </p:tgtEl>
                                        <p:attrNameLst>
                                          <p:attrName>style.visibility</p:attrName>
                                        </p:attrNameLst>
                                      </p:cBhvr>
                                      <p:to>
                                        <p:strVal val="visible"/>
                                      </p:to>
                                    </p:set>
                                    <p:anim calcmode="lin" valueType="num">
                                      <p:cBhvr additive="base">
                                        <p:cTn id="60" dur="500" fill="hold"/>
                                        <p:tgtEl>
                                          <p:spTgt spid="3158"/>
                                        </p:tgtEl>
                                        <p:attrNameLst>
                                          <p:attrName>ppt_x</p:attrName>
                                        </p:attrNameLst>
                                      </p:cBhvr>
                                      <p:tavLst>
                                        <p:tav tm="0">
                                          <p:val>
                                            <p:strVal val="#ppt_x"/>
                                          </p:val>
                                        </p:tav>
                                        <p:tav tm="100000">
                                          <p:val>
                                            <p:strVal val="#ppt_x"/>
                                          </p:val>
                                        </p:tav>
                                      </p:tavLst>
                                    </p:anim>
                                    <p:anim calcmode="lin" valueType="num">
                                      <p:cBhvr additive="base">
                                        <p:cTn id="61" dur="500" fill="hold"/>
                                        <p:tgtEl>
                                          <p:spTgt spid="3158"/>
                                        </p:tgtEl>
                                        <p:attrNameLst>
                                          <p:attrName>ppt_y</p:attrName>
                                        </p:attrNameLst>
                                      </p:cBhvr>
                                      <p:tavLst>
                                        <p:tav tm="0">
                                          <p:val>
                                            <p:strVal val="0-#ppt_h/2"/>
                                          </p:val>
                                        </p:tav>
                                        <p:tav tm="100000">
                                          <p:val>
                                            <p:strVal val="#ppt_y"/>
                                          </p:val>
                                        </p:tav>
                                      </p:tavLst>
                                    </p:anim>
                                  </p:childTnLst>
                                </p:cTn>
                              </p:par>
                              <p:par>
                                <p:cTn id="62" presetID="2" presetClass="entr" presetSubtype="1" fill="hold" grpId="0" nodeType="withEffect">
                                  <p:stCondLst>
                                    <p:cond delay="0"/>
                                  </p:stCondLst>
                                  <p:childTnLst>
                                    <p:set>
                                      <p:cBhvr>
                                        <p:cTn id="63" dur="1" fill="hold">
                                          <p:stCondLst>
                                            <p:cond delay="0"/>
                                          </p:stCondLst>
                                        </p:cTn>
                                        <p:tgtEl>
                                          <p:spTgt spid="183"/>
                                        </p:tgtEl>
                                        <p:attrNameLst>
                                          <p:attrName>style.visibility</p:attrName>
                                        </p:attrNameLst>
                                      </p:cBhvr>
                                      <p:to>
                                        <p:strVal val="visible"/>
                                      </p:to>
                                    </p:set>
                                    <p:anim calcmode="lin" valueType="num">
                                      <p:cBhvr additive="base">
                                        <p:cTn id="64" dur="500" fill="hold"/>
                                        <p:tgtEl>
                                          <p:spTgt spid="183"/>
                                        </p:tgtEl>
                                        <p:attrNameLst>
                                          <p:attrName>ppt_x</p:attrName>
                                        </p:attrNameLst>
                                      </p:cBhvr>
                                      <p:tavLst>
                                        <p:tav tm="0">
                                          <p:val>
                                            <p:strVal val="#ppt_x"/>
                                          </p:val>
                                        </p:tav>
                                        <p:tav tm="100000">
                                          <p:val>
                                            <p:strVal val="#ppt_x"/>
                                          </p:val>
                                        </p:tav>
                                      </p:tavLst>
                                    </p:anim>
                                    <p:anim calcmode="lin" valueType="num">
                                      <p:cBhvr additive="base">
                                        <p:cTn id="65" dur="500" fill="hold"/>
                                        <p:tgtEl>
                                          <p:spTgt spid="183"/>
                                        </p:tgtEl>
                                        <p:attrNameLst>
                                          <p:attrName>ppt_y</p:attrName>
                                        </p:attrNameLst>
                                      </p:cBhvr>
                                      <p:tavLst>
                                        <p:tav tm="0">
                                          <p:val>
                                            <p:strVal val="0-#ppt_h/2"/>
                                          </p:val>
                                        </p:tav>
                                        <p:tav tm="100000">
                                          <p:val>
                                            <p:strVal val="#ppt_y"/>
                                          </p:val>
                                        </p:tav>
                                      </p:tavLst>
                                    </p:anim>
                                  </p:childTnLst>
                                </p:cTn>
                              </p:par>
                            </p:childTnLst>
                          </p:cTn>
                        </p:par>
                        <p:par>
                          <p:cTn id="66" fill="hold">
                            <p:stCondLst>
                              <p:cond delay="2000"/>
                            </p:stCondLst>
                            <p:childTnLst>
                              <p:par>
                                <p:cTn id="67" presetID="2" presetClass="entr" presetSubtype="4" fill="hold" grpId="0" nodeType="afterEffect">
                                  <p:stCondLst>
                                    <p:cond delay="0"/>
                                  </p:stCondLst>
                                  <p:childTnLst>
                                    <p:set>
                                      <p:cBhvr>
                                        <p:cTn id="68" dur="1" fill="hold">
                                          <p:stCondLst>
                                            <p:cond delay="0"/>
                                          </p:stCondLst>
                                        </p:cTn>
                                        <p:tgtEl>
                                          <p:spTgt spid="184"/>
                                        </p:tgtEl>
                                        <p:attrNameLst>
                                          <p:attrName>style.visibility</p:attrName>
                                        </p:attrNameLst>
                                      </p:cBhvr>
                                      <p:to>
                                        <p:strVal val="visible"/>
                                      </p:to>
                                    </p:set>
                                    <p:anim calcmode="lin" valueType="num">
                                      <p:cBhvr additive="base">
                                        <p:cTn id="69" dur="500" fill="hold"/>
                                        <p:tgtEl>
                                          <p:spTgt spid="184"/>
                                        </p:tgtEl>
                                        <p:attrNameLst>
                                          <p:attrName>ppt_x</p:attrName>
                                        </p:attrNameLst>
                                      </p:cBhvr>
                                      <p:tavLst>
                                        <p:tav tm="0">
                                          <p:val>
                                            <p:strVal val="#ppt_x"/>
                                          </p:val>
                                        </p:tav>
                                        <p:tav tm="100000">
                                          <p:val>
                                            <p:strVal val="#ppt_x"/>
                                          </p:val>
                                        </p:tav>
                                      </p:tavLst>
                                    </p:anim>
                                    <p:anim calcmode="lin" valueType="num">
                                      <p:cBhvr additive="base">
                                        <p:cTn id="70" dur="500" fill="hold"/>
                                        <p:tgtEl>
                                          <p:spTgt spid="184"/>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161"/>
                                        </p:tgtEl>
                                        <p:attrNameLst>
                                          <p:attrName>style.visibility</p:attrName>
                                        </p:attrNameLst>
                                      </p:cBhvr>
                                      <p:to>
                                        <p:strVal val="visible"/>
                                      </p:to>
                                    </p:set>
                                    <p:anim calcmode="lin" valueType="num">
                                      <p:cBhvr additive="base">
                                        <p:cTn id="73" dur="500" fill="hold"/>
                                        <p:tgtEl>
                                          <p:spTgt spid="3161"/>
                                        </p:tgtEl>
                                        <p:attrNameLst>
                                          <p:attrName>ppt_x</p:attrName>
                                        </p:attrNameLst>
                                      </p:cBhvr>
                                      <p:tavLst>
                                        <p:tav tm="0">
                                          <p:val>
                                            <p:strVal val="#ppt_x"/>
                                          </p:val>
                                        </p:tav>
                                        <p:tav tm="100000">
                                          <p:val>
                                            <p:strVal val="#ppt_x"/>
                                          </p:val>
                                        </p:tav>
                                      </p:tavLst>
                                    </p:anim>
                                    <p:anim calcmode="lin" valueType="num">
                                      <p:cBhvr additive="base">
                                        <p:cTn id="74" dur="500" fill="hold"/>
                                        <p:tgtEl>
                                          <p:spTgt spid="3161"/>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3117"/>
                                        </p:tgtEl>
                                        <p:attrNameLst>
                                          <p:attrName>style.visibility</p:attrName>
                                        </p:attrNameLst>
                                      </p:cBhvr>
                                      <p:to>
                                        <p:strVal val="visible"/>
                                      </p:to>
                                    </p:set>
                                    <p:anim calcmode="lin" valueType="num">
                                      <p:cBhvr additive="base">
                                        <p:cTn id="77" dur="500" fill="hold"/>
                                        <p:tgtEl>
                                          <p:spTgt spid="3117"/>
                                        </p:tgtEl>
                                        <p:attrNameLst>
                                          <p:attrName>ppt_x</p:attrName>
                                        </p:attrNameLst>
                                      </p:cBhvr>
                                      <p:tavLst>
                                        <p:tav tm="0">
                                          <p:val>
                                            <p:strVal val="#ppt_x"/>
                                          </p:val>
                                        </p:tav>
                                        <p:tav tm="100000">
                                          <p:val>
                                            <p:strVal val="#ppt_x"/>
                                          </p:val>
                                        </p:tav>
                                      </p:tavLst>
                                    </p:anim>
                                    <p:anim calcmode="lin" valueType="num">
                                      <p:cBhvr additive="base">
                                        <p:cTn id="78" dur="500" fill="hold"/>
                                        <p:tgtEl>
                                          <p:spTgt spid="3117"/>
                                        </p:tgtEl>
                                        <p:attrNameLst>
                                          <p:attrName>ppt_y</p:attrName>
                                        </p:attrNameLst>
                                      </p:cBhvr>
                                      <p:tavLst>
                                        <p:tav tm="0">
                                          <p:val>
                                            <p:strVal val="1+#ppt_h/2"/>
                                          </p:val>
                                        </p:tav>
                                        <p:tav tm="100000">
                                          <p:val>
                                            <p:strVal val="#ppt_y"/>
                                          </p:val>
                                        </p:tav>
                                      </p:tavLst>
                                    </p:anim>
                                  </p:childTnLst>
                                </p:cTn>
                              </p:par>
                            </p:childTnLst>
                          </p:cTn>
                        </p:par>
                        <p:par>
                          <p:cTn id="79" fill="hold">
                            <p:stCondLst>
                              <p:cond delay="2500"/>
                            </p:stCondLst>
                            <p:childTnLst>
                              <p:par>
                                <p:cTn id="80" presetID="2" presetClass="entr" presetSubtype="4" fill="hold" grpId="0" nodeType="afterEffect">
                                  <p:stCondLst>
                                    <p:cond delay="0"/>
                                  </p:stCondLst>
                                  <p:childTnLst>
                                    <p:set>
                                      <p:cBhvr>
                                        <p:cTn id="81" dur="1" fill="hold">
                                          <p:stCondLst>
                                            <p:cond delay="0"/>
                                          </p:stCondLst>
                                        </p:cTn>
                                        <p:tgtEl>
                                          <p:spTgt spid="3164"/>
                                        </p:tgtEl>
                                        <p:attrNameLst>
                                          <p:attrName>style.visibility</p:attrName>
                                        </p:attrNameLst>
                                      </p:cBhvr>
                                      <p:to>
                                        <p:strVal val="visible"/>
                                      </p:to>
                                    </p:set>
                                    <p:anim calcmode="lin" valueType="num">
                                      <p:cBhvr additive="base">
                                        <p:cTn id="82" dur="500" fill="hold"/>
                                        <p:tgtEl>
                                          <p:spTgt spid="3164"/>
                                        </p:tgtEl>
                                        <p:attrNameLst>
                                          <p:attrName>ppt_x</p:attrName>
                                        </p:attrNameLst>
                                      </p:cBhvr>
                                      <p:tavLst>
                                        <p:tav tm="0">
                                          <p:val>
                                            <p:strVal val="#ppt_x"/>
                                          </p:val>
                                        </p:tav>
                                        <p:tav tm="100000">
                                          <p:val>
                                            <p:strVal val="#ppt_x"/>
                                          </p:val>
                                        </p:tav>
                                      </p:tavLst>
                                    </p:anim>
                                    <p:anim calcmode="lin" valueType="num">
                                      <p:cBhvr additive="base">
                                        <p:cTn id="83" dur="500" fill="hold"/>
                                        <p:tgtEl>
                                          <p:spTgt spid="3164"/>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185"/>
                                        </p:tgtEl>
                                        <p:attrNameLst>
                                          <p:attrName>style.visibility</p:attrName>
                                        </p:attrNameLst>
                                      </p:cBhvr>
                                      <p:to>
                                        <p:strVal val="visible"/>
                                      </p:to>
                                    </p:set>
                                    <p:anim calcmode="lin" valueType="num">
                                      <p:cBhvr additive="base">
                                        <p:cTn id="86" dur="500" fill="hold"/>
                                        <p:tgtEl>
                                          <p:spTgt spid="185"/>
                                        </p:tgtEl>
                                        <p:attrNameLst>
                                          <p:attrName>ppt_x</p:attrName>
                                        </p:attrNameLst>
                                      </p:cBhvr>
                                      <p:tavLst>
                                        <p:tav tm="0">
                                          <p:val>
                                            <p:strVal val="#ppt_x"/>
                                          </p:val>
                                        </p:tav>
                                        <p:tav tm="100000">
                                          <p:val>
                                            <p:strVal val="#ppt_x"/>
                                          </p:val>
                                        </p:tav>
                                      </p:tavLst>
                                    </p:anim>
                                    <p:anim calcmode="lin" valueType="num">
                                      <p:cBhvr additive="base">
                                        <p:cTn id="87" dur="500" fill="hold"/>
                                        <p:tgtEl>
                                          <p:spTgt spid="185"/>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0"/>
                                  </p:stCondLst>
                                  <p:childTnLst>
                                    <p:set>
                                      <p:cBhvr>
                                        <p:cTn id="89" dur="1" fill="hold">
                                          <p:stCondLst>
                                            <p:cond delay="0"/>
                                          </p:stCondLst>
                                        </p:cTn>
                                        <p:tgtEl>
                                          <p:spTgt spid="111"/>
                                        </p:tgtEl>
                                        <p:attrNameLst>
                                          <p:attrName>style.visibility</p:attrName>
                                        </p:attrNameLst>
                                      </p:cBhvr>
                                      <p:to>
                                        <p:strVal val="visible"/>
                                      </p:to>
                                    </p:set>
                                    <p:anim calcmode="lin" valueType="num">
                                      <p:cBhvr additive="base">
                                        <p:cTn id="90" dur="500" fill="hold"/>
                                        <p:tgtEl>
                                          <p:spTgt spid="111"/>
                                        </p:tgtEl>
                                        <p:attrNameLst>
                                          <p:attrName>ppt_x</p:attrName>
                                        </p:attrNameLst>
                                      </p:cBhvr>
                                      <p:tavLst>
                                        <p:tav tm="0">
                                          <p:val>
                                            <p:strVal val="#ppt_x"/>
                                          </p:val>
                                        </p:tav>
                                        <p:tav tm="100000">
                                          <p:val>
                                            <p:strVal val="#ppt_x"/>
                                          </p:val>
                                        </p:tav>
                                      </p:tavLst>
                                    </p:anim>
                                    <p:anim calcmode="lin" valueType="num">
                                      <p:cBhvr additive="base">
                                        <p:cTn id="91" dur="500" fill="hold"/>
                                        <p:tgtEl>
                                          <p:spTgt spid="111"/>
                                        </p:tgtEl>
                                        <p:attrNameLst>
                                          <p:attrName>ppt_y</p:attrName>
                                        </p:attrNameLst>
                                      </p:cBhvr>
                                      <p:tavLst>
                                        <p:tav tm="0">
                                          <p:val>
                                            <p:strVal val="1+#ppt_h/2"/>
                                          </p:val>
                                        </p:tav>
                                        <p:tav tm="100000">
                                          <p:val>
                                            <p:strVal val="#ppt_y"/>
                                          </p:val>
                                        </p:tav>
                                      </p:tavLst>
                                    </p:anim>
                                  </p:childTnLst>
                                </p:cTn>
                              </p:par>
                            </p:childTnLst>
                          </p:cTn>
                        </p:par>
                        <p:par>
                          <p:cTn id="92" fill="hold">
                            <p:stCondLst>
                              <p:cond delay="3000"/>
                            </p:stCondLst>
                            <p:childTnLst>
                              <p:par>
                                <p:cTn id="93" presetID="16" presetClass="entr" presetSubtype="21" fill="hold" grpId="0" nodeType="afterEffect">
                                  <p:stCondLst>
                                    <p:cond delay="0"/>
                                  </p:stCondLst>
                                  <p:childTnLst>
                                    <p:set>
                                      <p:cBhvr>
                                        <p:cTn id="94" dur="1" fill="hold">
                                          <p:stCondLst>
                                            <p:cond delay="0"/>
                                          </p:stCondLst>
                                        </p:cTn>
                                        <p:tgtEl>
                                          <p:spTgt spid="186"/>
                                        </p:tgtEl>
                                        <p:attrNameLst>
                                          <p:attrName>style.visibility</p:attrName>
                                        </p:attrNameLst>
                                      </p:cBhvr>
                                      <p:to>
                                        <p:strVal val="visible"/>
                                      </p:to>
                                    </p:set>
                                    <p:animEffect transition="in" filter="barn(inVertical)">
                                      <p:cBhvr>
                                        <p:cTn id="95" dur="500"/>
                                        <p:tgtEl>
                                          <p:spTgt spid="186"/>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188"/>
                                        </p:tgtEl>
                                        <p:attrNameLst>
                                          <p:attrName>style.visibility</p:attrName>
                                        </p:attrNameLst>
                                      </p:cBhvr>
                                      <p:to>
                                        <p:strVal val="visible"/>
                                      </p:to>
                                    </p:set>
                                    <p:animEffect transition="in" filter="barn(inVertical)">
                                      <p:cBhvr>
                                        <p:cTn id="98" dur="500"/>
                                        <p:tgtEl>
                                          <p:spTgt spid="188"/>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189"/>
                                        </p:tgtEl>
                                        <p:attrNameLst>
                                          <p:attrName>style.visibility</p:attrName>
                                        </p:attrNameLst>
                                      </p:cBhvr>
                                      <p:to>
                                        <p:strVal val="visible"/>
                                      </p:to>
                                    </p:set>
                                    <p:animEffect transition="in" filter="barn(inVertical)">
                                      <p:cBhvr>
                                        <p:cTn id="101" dur="500"/>
                                        <p:tgtEl>
                                          <p:spTgt spid="189"/>
                                        </p:tgtEl>
                                      </p:cBhvr>
                                    </p:animEffect>
                                  </p:childTnLst>
                                </p:cTn>
                              </p:par>
                              <p:par>
                                <p:cTn id="102" presetID="16" presetClass="entr" presetSubtype="21" fill="hold" grpId="0" nodeType="withEffect">
                                  <p:stCondLst>
                                    <p:cond delay="0"/>
                                  </p:stCondLst>
                                  <p:childTnLst>
                                    <p:set>
                                      <p:cBhvr>
                                        <p:cTn id="103" dur="1" fill="hold">
                                          <p:stCondLst>
                                            <p:cond delay="0"/>
                                          </p:stCondLst>
                                        </p:cTn>
                                        <p:tgtEl>
                                          <p:spTgt spid="187"/>
                                        </p:tgtEl>
                                        <p:attrNameLst>
                                          <p:attrName>style.visibility</p:attrName>
                                        </p:attrNameLst>
                                      </p:cBhvr>
                                      <p:to>
                                        <p:strVal val="visible"/>
                                      </p:to>
                                    </p:set>
                                    <p:animEffect transition="in" filter="barn(inVertical)">
                                      <p:cBhvr>
                                        <p:cTn id="104"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3132" grpId="0" animBg="1"/>
      <p:bldP spid="3139" grpId="0" animBg="1"/>
      <p:bldP spid="3143" grpId="0" animBg="1"/>
      <p:bldP spid="3147" grpId="0" animBg="1"/>
      <p:bldP spid="3151" grpId="0" animBg="1"/>
      <p:bldP spid="3158" grpId="0" animBg="1"/>
      <p:bldP spid="3161" grpId="0" animBg="1"/>
      <p:bldP spid="3164" grpId="0" animBg="1"/>
      <p:bldP spid="179" grpId="0"/>
      <p:bldP spid="181" grpId="0"/>
      <p:bldP spid="183" grpId="0"/>
      <p:bldP spid="184" grpId="0"/>
      <p:bldP spid="185" grpId="0"/>
      <p:bldP spid="186" grpId="0"/>
      <p:bldP spid="187" grpId="0"/>
      <p:bldP spid="188" grpId="0"/>
      <p:bldP spid="189"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3" name="文本框 12"/>
          <p:cNvSpPr txBox="1"/>
          <p:nvPr/>
        </p:nvSpPr>
        <p:spPr>
          <a:xfrm>
            <a:off x="2876379" y="2696399"/>
            <a:ext cx="3851054" cy="807913"/>
          </a:xfrm>
          <a:prstGeom prst="rect">
            <a:avLst/>
          </a:prstGeom>
          <a:noFill/>
          <a:effectLst>
            <a:outerShdw blurRad="50800" dist="25400" dir="5400000" algn="t" rotWithShape="0">
              <a:prstClr val="black">
                <a:alpha val="37000"/>
              </a:prstClr>
            </a:outerShdw>
          </a:effectLst>
        </p:spPr>
        <p:txBody>
          <a:bodyPr wrap="none" lIns="68580" tIns="34290" rIns="68580" bIns="34290" rtlCol="0">
            <a:spAutoFit/>
          </a:bodyPr>
          <a:lstStyle/>
          <a:p>
            <a:r>
              <a:rPr lang="zh-CN" altLang="en-US" sz="4800" b="1" dirty="0" smtClean="0">
                <a:solidFill>
                  <a:srgbClr val="207B8E"/>
                </a:solidFill>
                <a:latin typeface="方正兰亭黑_GBK" panose="02000000000000000000" pitchFamily="2" charset="-122"/>
                <a:ea typeface="方正兰亭黑_GBK" panose="02000000000000000000" pitchFamily="2" charset="-122"/>
              </a:rPr>
              <a:t>谢谢您的观看</a:t>
            </a:r>
            <a:endParaRPr lang="zh-CN" altLang="en-US" sz="4800" b="1" dirty="0">
              <a:solidFill>
                <a:srgbClr val="207B8E"/>
              </a:solidFill>
              <a:latin typeface="方正兰亭黑_GBK" panose="02000000000000000000" pitchFamily="2" charset="-122"/>
              <a:ea typeface="方正兰亭黑_GBK" panose="02000000000000000000" pitchFamily="2" charset="-122"/>
            </a:endParaRPr>
          </a:p>
        </p:txBody>
      </p:sp>
      <p:pic>
        <p:nvPicPr>
          <p:cNvPr id="16" name="M01-06-00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2695" y="1343025"/>
            <a:ext cx="457200" cy="457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9" fill="hold" display="0">
                  <p:stCondLst>
                    <p:cond delay="indefinite"/>
                  </p:stCondLst>
                  <p:endCondLst>
                    <p:cond evt="onStopAudio" delay="0">
                      <p:tgtEl>
                        <p:sldTgt/>
                      </p:tgtEl>
                    </p:cond>
                  </p:endCondLst>
                </p:cTn>
                <p:tgtEl>
                  <p:spTgt spid="16"/>
                </p:tgtEl>
              </p:cMediaNode>
            </p:audio>
          </p:childTnLst>
        </p:cTn>
      </p:par>
    </p:tnLst>
    <p:bldLst>
      <p:bldP spid="13"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2413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7556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5"/>
          <p:cNvSpPr/>
          <p:nvPr/>
        </p:nvSpPr>
        <p:spPr>
          <a:xfrm>
            <a:off x="4409965" y="1255861"/>
            <a:ext cx="796152" cy="288031"/>
          </a:xfrm>
          <a:prstGeom prst="roundRect">
            <a:avLst>
              <a:gd name="adj" fmla="val 7843"/>
            </a:avLst>
          </a:prstGeom>
          <a:solidFill>
            <a:srgbClr val="01ADBF"/>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2" name="文本框 111"/>
          <p:cNvSpPr txBox="1"/>
          <p:nvPr/>
        </p:nvSpPr>
        <p:spPr>
          <a:xfrm>
            <a:off x="294186" y="222340"/>
            <a:ext cx="1965026" cy="346249"/>
          </a:xfrm>
          <a:prstGeom prst="rect">
            <a:avLst/>
          </a:prstGeom>
          <a:noFill/>
        </p:spPr>
        <p:txBody>
          <a:bodyPr wrap="square" lIns="68580" tIns="34290" rIns="68580" bIns="34290" rtlCol="0">
            <a:spAutoFit/>
          </a:bodyPr>
          <a:lstStyle/>
          <a:p>
            <a:r>
              <a:rPr lang="zh-CN" altLang="en-US" dirty="0">
                <a:solidFill>
                  <a:schemeClr val="bg1"/>
                </a:solidFill>
                <a:latin typeface="迷你简汉真广标" panose="02010609000101010101" pitchFamily="49" charset="-122"/>
                <a:ea typeface="迷你简汉真广标" panose="02010609000101010101" pitchFamily="49" charset="-122"/>
              </a:rPr>
              <a:t>目录</a:t>
            </a:r>
          </a:p>
        </p:txBody>
      </p:sp>
      <p:sp>
        <p:nvSpPr>
          <p:cNvPr id="13" name="矩形 12"/>
          <p:cNvSpPr/>
          <p:nvPr/>
        </p:nvSpPr>
        <p:spPr>
          <a:xfrm>
            <a:off x="467544" y="1199131"/>
            <a:ext cx="3312368" cy="245273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051720" y="3413507"/>
            <a:ext cx="1930747" cy="1318483"/>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4427984" y="1347614"/>
            <a:ext cx="4104456" cy="3231654"/>
          </a:xfrm>
          <a:prstGeom prst="rect">
            <a:avLst/>
          </a:prstGeom>
          <a:noFill/>
        </p:spPr>
        <p:txBody>
          <a:bodyPr wrap="square" lIns="0" tIns="0" rIns="0" bIns="0" rtlCol="0">
            <a:spAutoFit/>
          </a:bodyPr>
          <a:lstStyle/>
          <a:p>
            <a:pPr algn="just">
              <a:lnSpc>
                <a:spcPct val="150000"/>
              </a:lnSpc>
            </a:pPr>
            <a:r>
              <a:rPr lang="en-US" altLang="zh-CN" sz="1000" dirty="0">
                <a:solidFill>
                  <a:schemeClr val="accent1"/>
                </a:solidFill>
                <a:latin typeface="方正兰亭纤黑简体" pitchFamily="65" charset="-122"/>
                <a:ea typeface="方正兰亭纤黑简体" pitchFamily="65" charset="-122"/>
              </a:rPr>
              <a:t/>
            </a:r>
            <a:br>
              <a:rPr lang="en-US" altLang="zh-CN" sz="1000" dirty="0">
                <a:solidFill>
                  <a:schemeClr val="accent1"/>
                </a:solidFill>
                <a:latin typeface="方正兰亭纤黑简体" pitchFamily="65" charset="-122"/>
                <a:ea typeface="方正兰亭纤黑简体" pitchFamily="65" charset="-122"/>
              </a:rPr>
            </a:b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如需更换色彩，请在主题色（设计</a:t>
            </a:r>
            <a:r>
              <a:rPr lang="en-US" altLang="zh-CN" sz="1000"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颜色</a:t>
            </a:r>
            <a:r>
              <a:rPr lang="en-US" altLang="zh-CN" sz="1000"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自定义）中进行更改，如自定义下未显示本模板使用的色彩，请新建主题色</a:t>
            </a:r>
            <a:r>
              <a:rPr lang="en-US" altLang="zh-CN" sz="1000"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保存 本模板色彩后再进行编辑。</a:t>
            </a:r>
            <a:endParaRPr lang="en-US" altLang="zh-CN" sz="10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just">
              <a:lnSpc>
                <a:spcPct val="150000"/>
              </a:lnSpc>
            </a:pP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algn="just">
              <a:lnSpc>
                <a:spcPct val="150000"/>
              </a:lnSpc>
            </a:pP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algn="just">
              <a:lnSpc>
                <a:spcPct val="150000"/>
              </a:lnSpc>
            </a:pP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本模版具备基本构架，合理美观的编排好了现成的图文位置，结合</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本企业的具体</a:t>
            </a: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情况更换即可，方便</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实用。版块结构可根据具体实用情况将前后秩序重新排列</a:t>
            </a: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使用</a:t>
            </a:r>
            <a:endParaRPr lang="en-US" altLang="zh-CN" sz="10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just">
              <a:lnSpc>
                <a:spcPct val="150000"/>
              </a:lnSpc>
            </a:pP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algn="just">
              <a:lnSpc>
                <a:spcPct val="150000"/>
              </a:lnSpc>
            </a:pPr>
            <a:endParaRPr lang="en-US" altLang="zh-CN" sz="10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just">
              <a:lnSpc>
                <a:spcPct val="150000"/>
              </a:lnSpc>
            </a:pP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图片</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添加有两种方式，</a:t>
            </a: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一使用 右键</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更改</a:t>
            </a: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图片，</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其二在 形状填充下选择“图片”形式进行</a:t>
            </a: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填充。图片如变形或更改尺寸，需用剪裁工具进行调整。文中使用的图片请根据您的具体内容或需求进行更换。</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 name="TextBox 2"/>
          <p:cNvSpPr txBox="1"/>
          <p:nvPr/>
        </p:nvSpPr>
        <p:spPr>
          <a:xfrm>
            <a:off x="4389269" y="1255861"/>
            <a:ext cx="902811" cy="307777"/>
          </a:xfrm>
          <a:prstGeom prst="rect">
            <a:avLst/>
          </a:prstGeom>
          <a:noFill/>
        </p:spPr>
        <p:txBody>
          <a:bodyPr wrap="none" rtlCol="0">
            <a:spAutoFit/>
          </a:bodyPr>
          <a:lstStyle/>
          <a:p>
            <a:r>
              <a:rPr lang="zh-CN" altLang="en-US" sz="1400" dirty="0" smtClean="0">
                <a:solidFill>
                  <a:schemeClr val="bg1"/>
                </a:solidFill>
                <a:latin typeface="方正兰亭粗黑_GBK" panose="02000000000000000000" pitchFamily="2" charset="-122"/>
                <a:ea typeface="方正兰亭粗黑_GBK" panose="02000000000000000000" pitchFamily="2" charset="-122"/>
              </a:rPr>
              <a:t>关于颜色</a:t>
            </a:r>
            <a:endParaRPr lang="zh-CN" altLang="en-US" sz="1400" dirty="0">
              <a:solidFill>
                <a:schemeClr val="bg1"/>
              </a:solidFill>
              <a:latin typeface="方正兰亭粗黑_GBK" panose="02000000000000000000" pitchFamily="2" charset="-122"/>
              <a:ea typeface="方正兰亭粗黑_GBK" panose="02000000000000000000" pitchFamily="2" charset="-122"/>
            </a:endParaRPr>
          </a:p>
        </p:txBody>
      </p:sp>
      <p:sp>
        <p:nvSpPr>
          <p:cNvPr id="18" name="圆角矩形 17"/>
          <p:cNvSpPr/>
          <p:nvPr/>
        </p:nvSpPr>
        <p:spPr>
          <a:xfrm>
            <a:off x="4444579" y="2407782"/>
            <a:ext cx="818995" cy="23597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prstClr val="white"/>
                </a:solidFill>
                <a:latin typeface="方正兰亭粗黑_GBK" panose="02000000000000000000" pitchFamily="2" charset="-122"/>
                <a:ea typeface="方正兰亭粗黑_GBK" panose="02000000000000000000" pitchFamily="2" charset="-122"/>
              </a:rPr>
              <a:t>关于内容</a:t>
            </a: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19" name="圆角矩形 18"/>
          <p:cNvSpPr/>
          <p:nvPr/>
        </p:nvSpPr>
        <p:spPr>
          <a:xfrm>
            <a:off x="4429339" y="3544435"/>
            <a:ext cx="876414" cy="214870"/>
          </a:xfrm>
          <a:prstGeom prst="roundRect">
            <a:avLst>
              <a:gd name="adj" fmla="val 7843"/>
            </a:avLst>
          </a:prstGeom>
          <a:solidFill>
            <a:srgbClr val="E87071"/>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prstClr val="white"/>
                </a:solidFill>
                <a:latin typeface="方正兰亭粗黑简体" panose="02000000000000000000" pitchFamily="2" charset="-122"/>
                <a:ea typeface="方正兰亭粗黑简体" panose="02000000000000000000" pitchFamily="2" charset="-122"/>
              </a:rPr>
              <a:t>关于图片</a:t>
            </a:r>
            <a:endParaRPr lang="zh-CN" altLang="en-US" sz="1200" dirty="0">
              <a:solidFill>
                <a:prstClr val="white"/>
              </a:solidFill>
              <a:latin typeface="方正兰亭粗黑简体" panose="02000000000000000000" pitchFamily="2" charset="-122"/>
              <a:ea typeface="方正兰亭粗黑简体" panose="020000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800"/>
                                        <p:tgtEl>
                                          <p:spTgt spid="13"/>
                                        </p:tgtEl>
                                      </p:cBhvr>
                                    </p:animEffect>
                                    <p:anim calcmode="lin" valueType="num">
                                      <p:cBhvr>
                                        <p:cTn id="8" dur="800" fill="hold"/>
                                        <p:tgtEl>
                                          <p:spTgt spid="13"/>
                                        </p:tgtEl>
                                        <p:attrNameLst>
                                          <p:attrName>ppt_x</p:attrName>
                                        </p:attrNameLst>
                                      </p:cBhvr>
                                      <p:tavLst>
                                        <p:tav tm="0">
                                          <p:val>
                                            <p:strVal val="#ppt_x"/>
                                          </p:val>
                                        </p:tav>
                                        <p:tav tm="100000">
                                          <p:val>
                                            <p:strVal val="#ppt_x"/>
                                          </p:val>
                                        </p:tav>
                                      </p:tavLst>
                                    </p:anim>
                                    <p:anim calcmode="lin" valueType="num">
                                      <p:cBhvr>
                                        <p:cTn id="9" dur="8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800"/>
                                        <p:tgtEl>
                                          <p:spTgt spid="14"/>
                                        </p:tgtEl>
                                      </p:cBhvr>
                                    </p:animEffect>
                                    <p:anim calcmode="lin" valueType="num">
                                      <p:cBhvr>
                                        <p:cTn id="14" dur="800" fill="hold"/>
                                        <p:tgtEl>
                                          <p:spTgt spid="14"/>
                                        </p:tgtEl>
                                        <p:attrNameLst>
                                          <p:attrName>ppt_x</p:attrName>
                                        </p:attrNameLst>
                                      </p:cBhvr>
                                      <p:tavLst>
                                        <p:tav tm="0">
                                          <p:val>
                                            <p:strVal val="#ppt_x"/>
                                          </p:val>
                                        </p:tav>
                                        <p:tav tm="100000">
                                          <p:val>
                                            <p:strVal val="#ppt_x"/>
                                          </p:val>
                                        </p:tav>
                                      </p:tavLst>
                                    </p:anim>
                                    <p:anim calcmode="lin" valueType="num">
                                      <p:cBhvr>
                                        <p:cTn id="15" dur="8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4"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14" grpId="0" animBg="1"/>
      <p:bldP spid="15" grpId="0"/>
      <p:bldP spid="3" grpId="0"/>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5906213" y="1076010"/>
            <a:ext cx="1167744" cy="1262568"/>
            <a:chOff x="3295850" y="2263221"/>
            <a:chExt cx="2831835" cy="3061839"/>
          </a:xfrm>
        </p:grpSpPr>
        <p:sp>
          <p:nvSpPr>
            <p:cNvPr id="25" name="圆角矩形 24"/>
            <p:cNvSpPr/>
            <p:nvPr/>
          </p:nvSpPr>
          <p:spPr>
            <a:xfrm rot="2760000">
              <a:off x="3404990" y="2602365"/>
              <a:ext cx="3053844" cy="2391546"/>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grpSp>
      <p:grpSp>
        <p:nvGrpSpPr>
          <p:cNvPr id="21" name="组合 20"/>
          <p:cNvGrpSpPr/>
          <p:nvPr/>
        </p:nvGrpSpPr>
        <p:grpSpPr>
          <a:xfrm>
            <a:off x="7092280" y="1029986"/>
            <a:ext cx="1167744" cy="1262568"/>
            <a:chOff x="3295850" y="2263221"/>
            <a:chExt cx="2831835" cy="3061839"/>
          </a:xfrm>
        </p:grpSpPr>
        <p:sp>
          <p:nvSpPr>
            <p:cNvPr id="22" name="圆角矩形 21"/>
            <p:cNvSpPr/>
            <p:nvPr/>
          </p:nvSpPr>
          <p:spPr>
            <a:xfrm rot="2760000">
              <a:off x="3404990" y="2602365"/>
              <a:ext cx="3053844" cy="2391546"/>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2" name="标题 1"/>
          <p:cNvSpPr>
            <a:spLocks noGrp="1"/>
          </p:cNvSpPr>
          <p:nvPr>
            <p:ph type="title"/>
          </p:nvPr>
        </p:nvSpPr>
        <p:spPr/>
        <p:txBody>
          <a:bodyPr/>
          <a:lstStyle/>
          <a:p>
            <a:endParaRPr lang="zh-CN" altLang="en-US"/>
          </a:p>
        </p:txBody>
      </p:sp>
      <p:grpSp>
        <p:nvGrpSpPr>
          <p:cNvPr id="3" name="组合 2"/>
          <p:cNvGrpSpPr/>
          <p:nvPr/>
        </p:nvGrpSpPr>
        <p:grpSpPr>
          <a:xfrm>
            <a:off x="4718566" y="1028338"/>
            <a:ext cx="1167744" cy="1262568"/>
            <a:chOff x="3295850" y="2263221"/>
            <a:chExt cx="2831835" cy="3061839"/>
          </a:xfrm>
        </p:grpSpPr>
        <p:sp>
          <p:nvSpPr>
            <p:cNvPr id="4" name="圆角矩形 3"/>
            <p:cNvSpPr/>
            <p:nvPr/>
          </p:nvSpPr>
          <p:spPr>
            <a:xfrm rot="2760000">
              <a:off x="3404990" y="2602365"/>
              <a:ext cx="3053844" cy="2391546"/>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grpSp>
      <p:grpSp>
        <p:nvGrpSpPr>
          <p:cNvPr id="6" name="组合 5"/>
          <p:cNvGrpSpPr/>
          <p:nvPr/>
        </p:nvGrpSpPr>
        <p:grpSpPr>
          <a:xfrm>
            <a:off x="3488739" y="1026690"/>
            <a:ext cx="1167744" cy="1262568"/>
            <a:chOff x="3295850" y="2263221"/>
            <a:chExt cx="2831835" cy="3061839"/>
          </a:xfrm>
        </p:grpSpPr>
        <p:sp>
          <p:nvSpPr>
            <p:cNvPr id="7" name="圆角矩形 6"/>
            <p:cNvSpPr/>
            <p:nvPr/>
          </p:nvSpPr>
          <p:spPr>
            <a:xfrm rot="2760000">
              <a:off x="3404990" y="2602365"/>
              <a:ext cx="3053844" cy="2391546"/>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9" name="TextBox 8"/>
          <p:cNvSpPr txBox="1"/>
          <p:nvPr/>
        </p:nvSpPr>
        <p:spPr>
          <a:xfrm>
            <a:off x="3683380" y="2289258"/>
            <a:ext cx="4311270" cy="2333972"/>
          </a:xfrm>
          <a:prstGeom prst="rect">
            <a:avLst/>
          </a:prstGeom>
          <a:noFill/>
        </p:spPr>
        <p:txBody>
          <a:bodyPr wrap="square" lIns="0" tIns="0" rIns="0" bIns="0" rtlCol="0">
            <a:spAutoFit/>
          </a:bodyPr>
          <a:lstStyle/>
          <a:p>
            <a:pPr algn="just">
              <a:lnSpc>
                <a:spcPts val="1400"/>
              </a:lnSpc>
            </a:pPr>
            <a:r>
              <a:rPr lang="zh-CN" altLang="en-US" sz="900" dirty="0">
                <a:latin typeface="微软雅黑" panose="020B0503020204020204" pitchFamily="34" charset="-122"/>
                <a:ea typeface="微软雅黑" panose="020B0503020204020204" pitchFamily="34" charset="-122"/>
              </a:rPr>
              <a:t>团队是指拥有共同目标，并且具有不同能力的一小群人有意识的协调行为或力的系统</a:t>
            </a:r>
            <a:r>
              <a:rPr lang="zh-CN" altLang="en-US" sz="900" dirty="0" smtClean="0">
                <a:latin typeface="微软雅黑" panose="020B0503020204020204" pitchFamily="34" charset="-122"/>
                <a:ea typeface="微软雅黑" panose="020B0503020204020204" pitchFamily="34" charset="-122"/>
              </a:rPr>
              <a:t>，这</a:t>
            </a:r>
            <a:r>
              <a:rPr lang="zh-CN" altLang="en-US" sz="900" dirty="0">
                <a:latin typeface="微软雅黑" panose="020B0503020204020204" pitchFamily="34" charset="-122"/>
                <a:ea typeface="微软雅黑" panose="020B0503020204020204" pitchFamily="34" charset="-122"/>
              </a:rPr>
              <a:t>群人就如同人的五官一样，共同协作维持一个人的生存，缺一不可</a:t>
            </a:r>
            <a:r>
              <a:rPr lang="zh-CN" altLang="en-US" sz="900" dirty="0" smtClean="0">
                <a:latin typeface="微软雅黑" panose="020B0503020204020204" pitchFamily="34" charset="-122"/>
                <a:ea typeface="微软雅黑" panose="020B0503020204020204" pitchFamily="34" charset="-122"/>
              </a:rPr>
              <a:t>。</a:t>
            </a:r>
            <a:endParaRPr lang="en-US" altLang="zh-CN" sz="900" dirty="0" smtClean="0">
              <a:latin typeface="微软雅黑" panose="020B0503020204020204" pitchFamily="34" charset="-122"/>
              <a:ea typeface="微软雅黑" panose="020B0503020204020204" pitchFamily="34" charset="-122"/>
            </a:endParaRPr>
          </a:p>
          <a:p>
            <a:pPr algn="just">
              <a:lnSpc>
                <a:spcPts val="1400"/>
              </a:lnSpc>
            </a:pPr>
            <a:endParaRPr lang="en-US" altLang="zh-CN" sz="9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ts val="1400"/>
              </a:lnSpc>
            </a:pPr>
            <a:r>
              <a:rPr lang="zh-CN" altLang="en-US" sz="900" dirty="0" smtClean="0">
                <a:latin typeface="微软雅黑" panose="020B0503020204020204" pitchFamily="34" charset="-122"/>
                <a:ea typeface="微软雅黑" panose="020B0503020204020204" pitchFamily="34" charset="-122"/>
              </a:rPr>
              <a:t>我们</a:t>
            </a:r>
            <a:r>
              <a:rPr lang="zh-CN" altLang="en-US" sz="900" dirty="0">
                <a:latin typeface="微软雅黑" panose="020B0503020204020204" pitchFamily="34" charset="-122"/>
                <a:ea typeface="微软雅黑" panose="020B0503020204020204" pitchFamily="34" charset="-122"/>
              </a:rPr>
              <a:t>是一支专业的团队。我们的成员拥有多年的信息安全专业技术背景，来自国内知名安全公司的一线骨干。</a:t>
            </a:r>
          </a:p>
          <a:p>
            <a:pPr algn="just">
              <a:lnSpc>
                <a:spcPts val="1400"/>
              </a:lnSpc>
            </a:pPr>
            <a:endParaRPr lang="en-US" altLang="zh-CN" sz="9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ts val="1400"/>
              </a:lnSpc>
            </a:pPr>
            <a:r>
              <a:rPr lang="zh-CN" altLang="en-US" sz="900" dirty="0" smtClean="0">
                <a:latin typeface="微软雅黑" panose="020B0503020204020204" pitchFamily="34" charset="-122"/>
                <a:ea typeface="微软雅黑" panose="020B0503020204020204" pitchFamily="34" charset="-122"/>
              </a:rPr>
              <a:t>我们</a:t>
            </a:r>
            <a:r>
              <a:rPr lang="zh-CN" altLang="en-US" sz="900" dirty="0">
                <a:latin typeface="微软雅黑" panose="020B0503020204020204" pitchFamily="34" charset="-122"/>
                <a:ea typeface="微软雅黑" panose="020B0503020204020204" pitchFamily="34" charset="-122"/>
              </a:rPr>
              <a:t>是一支年轻的团队。我们的平均年龄仅有</a:t>
            </a:r>
            <a:r>
              <a:rPr lang="en-US" altLang="zh-CN" sz="900" dirty="0">
                <a:latin typeface="微软雅黑" panose="020B0503020204020204" pitchFamily="34" charset="-122"/>
                <a:ea typeface="微软雅黑" panose="020B0503020204020204" pitchFamily="34" charset="-122"/>
              </a:rPr>
              <a:t>26</a:t>
            </a:r>
            <a:r>
              <a:rPr lang="zh-CN" altLang="en-US" sz="900" dirty="0">
                <a:latin typeface="微软雅黑" panose="020B0503020204020204" pitchFamily="34" charset="-122"/>
                <a:ea typeface="微软雅黑" panose="020B0503020204020204" pitchFamily="34" charset="-122"/>
              </a:rPr>
              <a:t>岁，充满了朝气和创新精神。</a:t>
            </a:r>
          </a:p>
          <a:p>
            <a:pPr algn="just">
              <a:lnSpc>
                <a:spcPts val="1400"/>
              </a:lnSpc>
            </a:pPr>
            <a:endParaRPr lang="en-US" altLang="zh-CN" sz="9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ts val="1400"/>
              </a:lnSpc>
            </a:pPr>
            <a:r>
              <a:rPr lang="zh-CN" altLang="en-US" sz="900" dirty="0" smtClean="0">
                <a:latin typeface="微软雅黑" panose="020B0503020204020204" pitchFamily="34" charset="-122"/>
                <a:ea typeface="微软雅黑" panose="020B0503020204020204" pitchFamily="34" charset="-122"/>
              </a:rPr>
              <a:t>我们</a:t>
            </a:r>
            <a:r>
              <a:rPr lang="zh-CN" altLang="en-US" sz="900" dirty="0">
                <a:latin typeface="微软雅黑" panose="020B0503020204020204" pitchFamily="34" charset="-122"/>
                <a:ea typeface="微软雅黑" panose="020B0503020204020204" pitchFamily="34" charset="-122"/>
              </a:rPr>
              <a:t>是一支专注的团队。我们坚信，安全的品牌源自客户的信任。只有专注，才能做好安全。</a:t>
            </a:r>
          </a:p>
          <a:p>
            <a:pPr algn="just">
              <a:lnSpc>
                <a:spcPts val="1400"/>
              </a:lnSpc>
            </a:pPr>
            <a:endParaRPr lang="en-US" altLang="zh-CN" sz="9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ts val="1400"/>
              </a:lnSpc>
            </a:pPr>
            <a:r>
              <a:rPr lang="zh-CN" altLang="en-US" sz="900" dirty="0" smtClean="0">
                <a:latin typeface="微软雅黑" panose="020B0503020204020204" pitchFamily="34" charset="-122"/>
                <a:ea typeface="微软雅黑" panose="020B0503020204020204" pitchFamily="34" charset="-122"/>
              </a:rPr>
              <a:t>我们</a:t>
            </a:r>
            <a:r>
              <a:rPr lang="zh-CN" altLang="en-US" sz="900" dirty="0">
                <a:latin typeface="微软雅黑" panose="020B0503020204020204" pitchFamily="34" charset="-122"/>
                <a:ea typeface="微软雅黑" panose="020B0503020204020204" pitchFamily="34" charset="-122"/>
              </a:rPr>
              <a:t>是一支有梦想的团队。我们来自五湖四海，因为一个共同的梦想：做一家真正优秀的信息安全企业，为客户提供最可靠的互联网安全防护。</a:t>
            </a:r>
          </a:p>
        </p:txBody>
      </p:sp>
      <p:sp>
        <p:nvSpPr>
          <p:cNvPr id="10" name="矩形 9"/>
          <p:cNvSpPr/>
          <p:nvPr/>
        </p:nvSpPr>
        <p:spPr>
          <a:xfrm>
            <a:off x="645881" y="1131590"/>
            <a:ext cx="2593340" cy="3462301"/>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33"/>
          <p:cNvSpPr>
            <a:spLocks noChangeArrowheads="1"/>
          </p:cNvSpPr>
          <p:nvPr/>
        </p:nvSpPr>
        <p:spPr bwMode="auto">
          <a:xfrm>
            <a:off x="3610237" y="1294352"/>
            <a:ext cx="847194" cy="430887"/>
          </a:xfrm>
          <a:prstGeom prst="rect">
            <a:avLst/>
          </a:prstGeom>
          <a:noFill/>
          <a:ln>
            <a:noFill/>
          </a:ln>
        </p:spPr>
        <p:txBody>
          <a:bodyPr wrap="square" lIns="0" tIns="0" rIns="0" bIns="0">
            <a:spAutoFit/>
          </a:bodyPr>
          <a:lstStyle/>
          <a:p>
            <a:pPr algn="ctr"/>
            <a:r>
              <a:rPr lang="zh-CN" altLang="en-US" sz="2800" b="1" dirty="0" smtClean="0">
                <a:solidFill>
                  <a:schemeClr val="accent5"/>
                </a:solidFill>
                <a:latin typeface="微软雅黑" panose="020B0503020204020204" pitchFamily="34" charset="-122"/>
                <a:ea typeface="微软雅黑" panose="020B0503020204020204" pitchFamily="34" charset="-122"/>
              </a:rPr>
              <a:t>专业</a:t>
            </a:r>
            <a:endParaRPr lang="zh-CN" altLang="en-US" sz="2800" b="1" dirty="0">
              <a:solidFill>
                <a:schemeClr val="accent5"/>
              </a:solidFill>
              <a:latin typeface="微软雅黑" panose="020B0503020204020204" pitchFamily="34" charset="-122"/>
              <a:ea typeface="微软雅黑" panose="020B0503020204020204" pitchFamily="34" charset="-122"/>
            </a:endParaRPr>
          </a:p>
        </p:txBody>
      </p:sp>
      <p:sp>
        <p:nvSpPr>
          <p:cNvPr id="12" name="TextBox 33"/>
          <p:cNvSpPr>
            <a:spLocks noChangeArrowheads="1"/>
          </p:cNvSpPr>
          <p:nvPr/>
        </p:nvSpPr>
        <p:spPr bwMode="auto">
          <a:xfrm>
            <a:off x="4873886" y="1334517"/>
            <a:ext cx="780133" cy="430887"/>
          </a:xfrm>
          <a:prstGeom prst="rect">
            <a:avLst/>
          </a:prstGeom>
          <a:noFill/>
          <a:ln>
            <a:noFill/>
          </a:ln>
        </p:spPr>
        <p:txBody>
          <a:bodyPr wrap="square" lIns="0" tIns="0" rIns="0" bIns="0">
            <a:spAutoFit/>
          </a:bodyPr>
          <a:lstStyle/>
          <a:p>
            <a:pPr algn="ctr"/>
            <a:r>
              <a:rPr lang="zh-CN" altLang="en-US" sz="2800" b="1" dirty="0" smtClean="0">
                <a:solidFill>
                  <a:srgbClr val="FFC000"/>
                </a:solidFill>
                <a:latin typeface="微软雅黑" panose="020B0503020204020204" pitchFamily="34" charset="-122"/>
                <a:ea typeface="微软雅黑" panose="020B0503020204020204" pitchFamily="34" charset="-122"/>
              </a:rPr>
              <a:t>年轻</a:t>
            </a:r>
            <a:endParaRPr lang="zh-CN" altLang="en-US" sz="2800" b="1" dirty="0">
              <a:solidFill>
                <a:srgbClr val="FFC000"/>
              </a:solidFill>
              <a:latin typeface="微软雅黑" panose="020B0503020204020204" pitchFamily="34" charset="-122"/>
              <a:ea typeface="微软雅黑" panose="020B0503020204020204" pitchFamily="34" charset="-122"/>
            </a:endParaRPr>
          </a:p>
        </p:txBody>
      </p:sp>
      <p:sp>
        <p:nvSpPr>
          <p:cNvPr id="15" name="TextBox 33"/>
          <p:cNvSpPr>
            <a:spLocks noChangeArrowheads="1"/>
          </p:cNvSpPr>
          <p:nvPr/>
        </p:nvSpPr>
        <p:spPr bwMode="auto">
          <a:xfrm>
            <a:off x="6060831" y="1419376"/>
            <a:ext cx="815425" cy="307777"/>
          </a:xfrm>
          <a:prstGeom prst="rect">
            <a:avLst/>
          </a:prstGeom>
          <a:noFill/>
          <a:ln>
            <a:noFill/>
          </a:ln>
        </p:spPr>
        <p:txBody>
          <a:bodyPr wrap="square" lIns="0" tIns="0" rIns="0" bIns="0">
            <a:spAutoFit/>
          </a:bodyPr>
          <a:lstStyle/>
          <a:p>
            <a:pPr algn="ctr"/>
            <a:r>
              <a:rPr lang="zh-CN" altLang="en-US" sz="2000" b="1" dirty="0" smtClean="0">
                <a:solidFill>
                  <a:srgbClr val="E9786A"/>
                </a:solidFill>
                <a:latin typeface="微软雅黑" panose="020B0503020204020204" pitchFamily="34" charset="-122"/>
                <a:ea typeface="微软雅黑" panose="020B0503020204020204" pitchFamily="34" charset="-122"/>
              </a:rPr>
              <a:t>有梦想</a:t>
            </a:r>
            <a:endParaRPr lang="zh-CN" altLang="en-US" sz="2000" b="1" dirty="0">
              <a:solidFill>
                <a:srgbClr val="E9786A"/>
              </a:solidFill>
              <a:latin typeface="微软雅黑" panose="020B0503020204020204" pitchFamily="34" charset="-122"/>
              <a:ea typeface="微软雅黑" panose="020B0503020204020204" pitchFamily="34" charset="-122"/>
            </a:endParaRPr>
          </a:p>
        </p:txBody>
      </p:sp>
      <p:sp>
        <p:nvSpPr>
          <p:cNvPr id="18" name="TextBox 33"/>
          <p:cNvSpPr>
            <a:spLocks noChangeArrowheads="1"/>
          </p:cNvSpPr>
          <p:nvPr/>
        </p:nvSpPr>
        <p:spPr bwMode="auto">
          <a:xfrm>
            <a:off x="7374429" y="1242183"/>
            <a:ext cx="58474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2000" dirty="0" smtClean="0">
                <a:solidFill>
                  <a:srgbClr val="6A3779"/>
                </a:solidFill>
                <a:latin typeface="方正兰亭特黑_GBK" pitchFamily="2" charset="-122"/>
                <a:ea typeface="方正兰亭特黑_GBK" pitchFamily="2" charset="-122"/>
              </a:rPr>
              <a:t>行动力强</a:t>
            </a:r>
            <a:endParaRPr lang="zh-CN" altLang="en-US" sz="2000" dirty="0">
              <a:solidFill>
                <a:srgbClr val="6A3779"/>
              </a:solidFill>
              <a:latin typeface="方正兰亭特黑_GBK" pitchFamily="2" charset="-122"/>
              <a:ea typeface="方正兰亭特黑_GBK" pitchFamily="2" charset="-122"/>
            </a:endParaRPr>
          </a:p>
        </p:txBody>
      </p:sp>
      <p:sp>
        <p:nvSpPr>
          <p:cNvPr id="19" name="斜纹 18"/>
          <p:cNvSpPr/>
          <p:nvPr/>
        </p:nvSpPr>
        <p:spPr>
          <a:xfrm>
            <a:off x="607781" y="1100634"/>
            <a:ext cx="359773" cy="359773"/>
          </a:xfrm>
          <a:prstGeom prst="diagStrip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斜纹 19"/>
          <p:cNvSpPr/>
          <p:nvPr/>
        </p:nvSpPr>
        <p:spPr>
          <a:xfrm rot="10800000">
            <a:off x="2911232" y="4263457"/>
            <a:ext cx="359773" cy="359773"/>
          </a:xfrm>
          <a:prstGeom prst="diagStrip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anim calcmode="lin" valueType="num">
                                      <p:cBhvr>
                                        <p:cTn id="22" dur="500" fill="hold"/>
                                        <p:tgtEl>
                                          <p:spTgt spid="12"/>
                                        </p:tgtEl>
                                        <p:attrNameLst>
                                          <p:attrName>ppt_x</p:attrName>
                                        </p:attrNameLst>
                                      </p:cBhvr>
                                      <p:tavLst>
                                        <p:tav tm="0">
                                          <p:val>
                                            <p:strVal val="#ppt_x"/>
                                          </p:val>
                                        </p:tav>
                                        <p:tav tm="100000">
                                          <p:val>
                                            <p:strVal val="#ppt_x"/>
                                          </p:val>
                                        </p:tav>
                                      </p:tavLst>
                                    </p:anim>
                                    <p:anim calcmode="lin" valueType="num">
                                      <p:cBhvr>
                                        <p:cTn id="23" dur="5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10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anim calcmode="lin" valueType="num">
                                      <p:cBhvr>
                                        <p:cTn id="27" dur="500" fill="hold"/>
                                        <p:tgtEl>
                                          <p:spTgt spid="3"/>
                                        </p:tgtEl>
                                        <p:attrNameLst>
                                          <p:attrName>ppt_x</p:attrName>
                                        </p:attrNameLst>
                                      </p:cBhvr>
                                      <p:tavLst>
                                        <p:tav tm="0">
                                          <p:val>
                                            <p:strVal val="#ppt_x"/>
                                          </p:val>
                                        </p:tav>
                                        <p:tav tm="100000">
                                          <p:val>
                                            <p:strVal val="#ppt_x"/>
                                          </p:val>
                                        </p:tav>
                                      </p:tavLst>
                                    </p:anim>
                                    <p:anim calcmode="lin" valueType="num">
                                      <p:cBhvr>
                                        <p:cTn id="28" dur="500" fill="hold"/>
                                        <p:tgtEl>
                                          <p:spTgt spid="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0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anim calcmode="lin" valueType="num">
                                      <p:cBhvr>
                                        <p:cTn id="42" dur="500" fill="hold"/>
                                        <p:tgtEl>
                                          <p:spTgt spid="18"/>
                                        </p:tgtEl>
                                        <p:attrNameLst>
                                          <p:attrName>ppt_x</p:attrName>
                                        </p:attrNameLst>
                                      </p:cBhvr>
                                      <p:tavLst>
                                        <p:tav tm="0">
                                          <p:val>
                                            <p:strVal val="#ppt_x"/>
                                          </p:val>
                                        </p:tav>
                                        <p:tav tm="100000">
                                          <p:val>
                                            <p:strVal val="#ppt_x"/>
                                          </p:val>
                                        </p:tav>
                                      </p:tavLst>
                                    </p:anim>
                                    <p:anim calcmode="lin" valueType="num">
                                      <p:cBhvr>
                                        <p:cTn id="43" dur="500" fill="hold"/>
                                        <p:tgtEl>
                                          <p:spTgt spid="18"/>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30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anim calcmode="lin" valueType="num">
                                      <p:cBhvr>
                                        <p:cTn id="47" dur="500" fill="hold"/>
                                        <p:tgtEl>
                                          <p:spTgt spid="21"/>
                                        </p:tgtEl>
                                        <p:attrNameLst>
                                          <p:attrName>ppt_x</p:attrName>
                                        </p:attrNameLst>
                                      </p:cBhvr>
                                      <p:tavLst>
                                        <p:tav tm="0">
                                          <p:val>
                                            <p:strVal val="#ppt_x"/>
                                          </p:val>
                                        </p:tav>
                                        <p:tav tm="100000">
                                          <p:val>
                                            <p:strVal val="#ppt_x"/>
                                          </p:val>
                                        </p:tav>
                                      </p:tavLst>
                                    </p:anim>
                                    <p:anim calcmode="lin" valueType="num">
                                      <p:cBhvr>
                                        <p:cTn id="48" dur="500" fill="hold"/>
                                        <p:tgtEl>
                                          <p:spTgt spid="21"/>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31" presetClass="entr" presetSubtype="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ppt_w</p:attrName>
                                        </p:attrNameLst>
                                      </p:cBhvr>
                                      <p:tavLst>
                                        <p:tav tm="0">
                                          <p:val>
                                            <p:fltVal val="0"/>
                                          </p:val>
                                        </p:tav>
                                        <p:tav tm="100000">
                                          <p:val>
                                            <p:strVal val="#ppt_w"/>
                                          </p:val>
                                        </p:tav>
                                      </p:tavLst>
                                    </p:anim>
                                    <p:anim calcmode="lin" valueType="num">
                                      <p:cBhvr>
                                        <p:cTn id="53" dur="500" fill="hold"/>
                                        <p:tgtEl>
                                          <p:spTgt spid="19"/>
                                        </p:tgtEl>
                                        <p:attrNameLst>
                                          <p:attrName>ppt_h</p:attrName>
                                        </p:attrNameLst>
                                      </p:cBhvr>
                                      <p:tavLst>
                                        <p:tav tm="0">
                                          <p:val>
                                            <p:fltVal val="0"/>
                                          </p:val>
                                        </p:tav>
                                        <p:tav tm="100000">
                                          <p:val>
                                            <p:strVal val="#ppt_h"/>
                                          </p:val>
                                        </p:tav>
                                      </p:tavLst>
                                    </p:anim>
                                    <p:anim calcmode="lin" valueType="num">
                                      <p:cBhvr>
                                        <p:cTn id="54" dur="500" fill="hold"/>
                                        <p:tgtEl>
                                          <p:spTgt spid="19"/>
                                        </p:tgtEl>
                                        <p:attrNameLst>
                                          <p:attrName>style.rotation</p:attrName>
                                        </p:attrNameLst>
                                      </p:cBhvr>
                                      <p:tavLst>
                                        <p:tav tm="0">
                                          <p:val>
                                            <p:fltVal val="90"/>
                                          </p:val>
                                        </p:tav>
                                        <p:tav tm="100000">
                                          <p:val>
                                            <p:fltVal val="0"/>
                                          </p:val>
                                        </p:tav>
                                      </p:tavLst>
                                    </p:anim>
                                    <p:animEffect transition="in" filter="fade">
                                      <p:cBhvr>
                                        <p:cTn id="55" dur="500"/>
                                        <p:tgtEl>
                                          <p:spTgt spid="19"/>
                                        </p:tgtEl>
                                      </p:cBhvr>
                                    </p:animEffect>
                                  </p:childTnLst>
                                </p:cTn>
                              </p:par>
                              <p:par>
                                <p:cTn id="56" presetID="31"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 calcmode="lin" valueType="num">
                                      <p:cBhvr>
                                        <p:cTn id="60" dur="500" fill="hold"/>
                                        <p:tgtEl>
                                          <p:spTgt spid="20"/>
                                        </p:tgtEl>
                                        <p:attrNameLst>
                                          <p:attrName>style.rotation</p:attrName>
                                        </p:attrNameLst>
                                      </p:cBhvr>
                                      <p:tavLst>
                                        <p:tav tm="0">
                                          <p:val>
                                            <p:fltVal val="90"/>
                                          </p:val>
                                        </p:tav>
                                        <p:tav tm="100000">
                                          <p:val>
                                            <p:fltVal val="0"/>
                                          </p:val>
                                        </p:tav>
                                      </p:tavLst>
                                    </p:anim>
                                    <p:animEffect transition="in" filter="fade">
                                      <p:cBhvr>
                                        <p:cTn id="61" dur="500"/>
                                        <p:tgtEl>
                                          <p:spTgt spid="20"/>
                                        </p:tgtEl>
                                      </p:cBhvr>
                                    </p:animEffect>
                                  </p:childTnLst>
                                </p:cTn>
                              </p:par>
                            </p:childTnLst>
                          </p:cTn>
                        </p:par>
                        <p:par>
                          <p:cTn id="62" fill="hold">
                            <p:stCondLst>
                              <p:cond delay="1500"/>
                            </p:stCondLst>
                            <p:childTnLst>
                              <p:par>
                                <p:cTn id="63" presetID="2" presetClass="entr" presetSubtype="2" fill="hold" grpId="0" nodeType="afterEffect">
                                  <p:stCondLst>
                                    <p:cond delay="0"/>
                                  </p:stCondLst>
                                  <p:childTnLst>
                                    <p:set>
                                      <p:cBhvr>
                                        <p:cTn id="64" dur="1" fill="hold">
                                          <p:stCondLst>
                                            <p:cond delay="0"/>
                                          </p:stCondLst>
                                        </p:cTn>
                                        <p:tgtEl>
                                          <p:spTgt spid="9">
                                            <p:txEl>
                                              <p:pRg st="0" end="0"/>
                                            </p:txEl>
                                          </p:spTgt>
                                        </p:tgtEl>
                                        <p:attrNameLst>
                                          <p:attrName>style.visibility</p:attrName>
                                        </p:attrNameLst>
                                      </p:cBhvr>
                                      <p:to>
                                        <p:strVal val="visible"/>
                                      </p:to>
                                    </p:set>
                                    <p:anim calcmode="lin" valueType="num">
                                      <p:cBhvr additive="base">
                                        <p:cTn id="65"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67" fill="hold">
                            <p:stCondLst>
                              <p:cond delay="2000"/>
                            </p:stCondLst>
                            <p:childTnLst>
                              <p:par>
                                <p:cTn id="68" presetID="2" presetClass="entr" presetSubtype="2" fill="hold" grpId="0" nodeType="afterEffect">
                                  <p:stCondLst>
                                    <p:cond delay="0"/>
                                  </p:stCondLst>
                                  <p:childTnLst>
                                    <p:set>
                                      <p:cBhvr>
                                        <p:cTn id="69" dur="1" fill="hold">
                                          <p:stCondLst>
                                            <p:cond delay="0"/>
                                          </p:stCondLst>
                                        </p:cTn>
                                        <p:tgtEl>
                                          <p:spTgt spid="9">
                                            <p:txEl>
                                              <p:pRg st="2" end="2"/>
                                            </p:txEl>
                                          </p:spTgt>
                                        </p:tgtEl>
                                        <p:attrNameLst>
                                          <p:attrName>style.visibility</p:attrName>
                                        </p:attrNameLst>
                                      </p:cBhvr>
                                      <p:to>
                                        <p:strVal val="visible"/>
                                      </p:to>
                                    </p:set>
                                    <p:anim calcmode="lin" valueType="num">
                                      <p:cBhvr additive="base">
                                        <p:cTn id="70" dur="5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71"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par>
                          <p:cTn id="72" fill="hold">
                            <p:stCondLst>
                              <p:cond delay="2500"/>
                            </p:stCondLst>
                            <p:childTnLst>
                              <p:par>
                                <p:cTn id="73" presetID="2" presetClass="entr" presetSubtype="2" fill="hold" grpId="0" nodeType="afterEffect">
                                  <p:stCondLst>
                                    <p:cond delay="0"/>
                                  </p:stCondLst>
                                  <p:childTnLst>
                                    <p:set>
                                      <p:cBhvr>
                                        <p:cTn id="74" dur="1" fill="hold">
                                          <p:stCondLst>
                                            <p:cond delay="0"/>
                                          </p:stCondLst>
                                        </p:cTn>
                                        <p:tgtEl>
                                          <p:spTgt spid="9">
                                            <p:txEl>
                                              <p:pRg st="3" end="3"/>
                                            </p:txEl>
                                          </p:spTgt>
                                        </p:tgtEl>
                                        <p:attrNameLst>
                                          <p:attrName>style.visibility</p:attrName>
                                        </p:attrNameLst>
                                      </p:cBhvr>
                                      <p:to>
                                        <p:strVal val="visible"/>
                                      </p:to>
                                    </p:set>
                                    <p:anim calcmode="lin" valueType="num">
                                      <p:cBhvr additive="base">
                                        <p:cTn id="75" dur="500" fill="hold"/>
                                        <p:tgtEl>
                                          <p:spTgt spid="9">
                                            <p:txEl>
                                              <p:pRg st="3" end="3"/>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par>
                          <p:cTn id="77" fill="hold">
                            <p:stCondLst>
                              <p:cond delay="3000"/>
                            </p:stCondLst>
                            <p:childTnLst>
                              <p:par>
                                <p:cTn id="78" presetID="2" presetClass="entr" presetSubtype="2" fill="hold" grpId="0" nodeType="afterEffect">
                                  <p:stCondLst>
                                    <p:cond delay="0"/>
                                  </p:stCondLst>
                                  <p:childTnLst>
                                    <p:set>
                                      <p:cBhvr>
                                        <p:cTn id="79" dur="1" fill="hold">
                                          <p:stCondLst>
                                            <p:cond delay="0"/>
                                          </p:stCondLst>
                                        </p:cTn>
                                        <p:tgtEl>
                                          <p:spTgt spid="9">
                                            <p:txEl>
                                              <p:pRg st="4" end="4"/>
                                            </p:txEl>
                                          </p:spTgt>
                                        </p:tgtEl>
                                        <p:attrNameLst>
                                          <p:attrName>style.visibility</p:attrName>
                                        </p:attrNameLst>
                                      </p:cBhvr>
                                      <p:to>
                                        <p:strVal val="visible"/>
                                      </p:to>
                                    </p:set>
                                    <p:anim calcmode="lin" valueType="num">
                                      <p:cBhvr additive="base">
                                        <p:cTn id="80" dur="500" fill="hold"/>
                                        <p:tgtEl>
                                          <p:spTgt spid="9">
                                            <p:txEl>
                                              <p:pRg st="4" end="4"/>
                                            </p:txEl>
                                          </p:spTgt>
                                        </p:tgtEl>
                                        <p:attrNameLst>
                                          <p:attrName>ppt_x</p:attrName>
                                        </p:attrNameLst>
                                      </p:cBhvr>
                                      <p:tavLst>
                                        <p:tav tm="0">
                                          <p:val>
                                            <p:strVal val="1+#ppt_w/2"/>
                                          </p:val>
                                        </p:tav>
                                        <p:tav tm="100000">
                                          <p:val>
                                            <p:strVal val="#ppt_x"/>
                                          </p:val>
                                        </p:tav>
                                      </p:tavLst>
                                    </p:anim>
                                    <p:anim calcmode="lin" valueType="num">
                                      <p:cBhvr additive="base">
                                        <p:cTn id="81" dur="500" fill="hold"/>
                                        <p:tgtEl>
                                          <p:spTgt spid="9">
                                            <p:txEl>
                                              <p:pRg st="4" end="4"/>
                                            </p:txEl>
                                          </p:spTgt>
                                        </p:tgtEl>
                                        <p:attrNameLst>
                                          <p:attrName>ppt_y</p:attrName>
                                        </p:attrNameLst>
                                      </p:cBhvr>
                                      <p:tavLst>
                                        <p:tav tm="0">
                                          <p:val>
                                            <p:strVal val="#ppt_y"/>
                                          </p:val>
                                        </p:tav>
                                        <p:tav tm="100000">
                                          <p:val>
                                            <p:strVal val="#ppt_y"/>
                                          </p:val>
                                        </p:tav>
                                      </p:tavLst>
                                    </p:anim>
                                  </p:childTnLst>
                                </p:cTn>
                              </p:par>
                            </p:childTnLst>
                          </p:cTn>
                        </p:par>
                        <p:par>
                          <p:cTn id="82" fill="hold">
                            <p:stCondLst>
                              <p:cond delay="3500"/>
                            </p:stCondLst>
                            <p:childTnLst>
                              <p:par>
                                <p:cTn id="83" presetID="2" presetClass="entr" presetSubtype="2" fill="hold" grpId="0" nodeType="afterEffect">
                                  <p:stCondLst>
                                    <p:cond delay="0"/>
                                  </p:stCondLst>
                                  <p:childTnLst>
                                    <p:set>
                                      <p:cBhvr>
                                        <p:cTn id="84" dur="1" fill="hold">
                                          <p:stCondLst>
                                            <p:cond delay="0"/>
                                          </p:stCondLst>
                                        </p:cTn>
                                        <p:tgtEl>
                                          <p:spTgt spid="9">
                                            <p:txEl>
                                              <p:pRg st="5" end="5"/>
                                            </p:txEl>
                                          </p:spTgt>
                                        </p:tgtEl>
                                        <p:attrNameLst>
                                          <p:attrName>style.visibility</p:attrName>
                                        </p:attrNameLst>
                                      </p:cBhvr>
                                      <p:to>
                                        <p:strVal val="visible"/>
                                      </p:to>
                                    </p:set>
                                    <p:anim calcmode="lin" valueType="num">
                                      <p:cBhvr additive="base">
                                        <p:cTn id="85" dur="500" fill="hold"/>
                                        <p:tgtEl>
                                          <p:spTgt spid="9">
                                            <p:txEl>
                                              <p:pRg st="5" end="5"/>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9">
                                            <p:txEl>
                                              <p:pRg st="5" end="5"/>
                                            </p:txEl>
                                          </p:spTgt>
                                        </p:tgtEl>
                                        <p:attrNameLst>
                                          <p:attrName>ppt_y</p:attrName>
                                        </p:attrNameLst>
                                      </p:cBhvr>
                                      <p:tavLst>
                                        <p:tav tm="0">
                                          <p:val>
                                            <p:strVal val="#ppt_y"/>
                                          </p:val>
                                        </p:tav>
                                        <p:tav tm="100000">
                                          <p:val>
                                            <p:strVal val="#ppt_y"/>
                                          </p:val>
                                        </p:tav>
                                      </p:tavLst>
                                    </p:anim>
                                  </p:childTnLst>
                                </p:cTn>
                              </p:par>
                            </p:childTnLst>
                          </p:cTn>
                        </p:par>
                        <p:par>
                          <p:cTn id="87" fill="hold">
                            <p:stCondLst>
                              <p:cond delay="4000"/>
                            </p:stCondLst>
                            <p:childTnLst>
                              <p:par>
                                <p:cTn id="88" presetID="2" presetClass="entr" presetSubtype="2" fill="hold" grpId="0" nodeType="afterEffect">
                                  <p:stCondLst>
                                    <p:cond delay="0"/>
                                  </p:stCondLst>
                                  <p:childTnLst>
                                    <p:set>
                                      <p:cBhvr>
                                        <p:cTn id="89" dur="1" fill="hold">
                                          <p:stCondLst>
                                            <p:cond delay="0"/>
                                          </p:stCondLst>
                                        </p:cTn>
                                        <p:tgtEl>
                                          <p:spTgt spid="9">
                                            <p:txEl>
                                              <p:pRg st="6" end="6"/>
                                            </p:txEl>
                                          </p:spTgt>
                                        </p:tgtEl>
                                        <p:attrNameLst>
                                          <p:attrName>style.visibility</p:attrName>
                                        </p:attrNameLst>
                                      </p:cBhvr>
                                      <p:to>
                                        <p:strVal val="visible"/>
                                      </p:to>
                                    </p:set>
                                    <p:anim calcmode="lin" valueType="num">
                                      <p:cBhvr additive="base">
                                        <p:cTn id="90" dur="500" fill="hold"/>
                                        <p:tgtEl>
                                          <p:spTgt spid="9">
                                            <p:txEl>
                                              <p:pRg st="6" end="6"/>
                                            </p:txEl>
                                          </p:spTgt>
                                        </p:tgtEl>
                                        <p:attrNameLst>
                                          <p:attrName>ppt_x</p:attrName>
                                        </p:attrNameLst>
                                      </p:cBhvr>
                                      <p:tavLst>
                                        <p:tav tm="0">
                                          <p:val>
                                            <p:strVal val="1+#ppt_w/2"/>
                                          </p:val>
                                        </p:tav>
                                        <p:tav tm="100000">
                                          <p:val>
                                            <p:strVal val="#ppt_x"/>
                                          </p:val>
                                        </p:tav>
                                      </p:tavLst>
                                    </p:anim>
                                    <p:anim calcmode="lin" valueType="num">
                                      <p:cBhvr additive="base">
                                        <p:cTn id="91" dur="500" fill="hold"/>
                                        <p:tgtEl>
                                          <p:spTgt spid="9">
                                            <p:txEl>
                                              <p:pRg st="6" end="6"/>
                                            </p:txEl>
                                          </p:spTgt>
                                        </p:tgtEl>
                                        <p:attrNameLst>
                                          <p:attrName>ppt_y</p:attrName>
                                        </p:attrNameLst>
                                      </p:cBhvr>
                                      <p:tavLst>
                                        <p:tav tm="0">
                                          <p:val>
                                            <p:strVal val="#ppt_y"/>
                                          </p:val>
                                        </p:tav>
                                        <p:tav tm="100000">
                                          <p:val>
                                            <p:strVal val="#ppt_y"/>
                                          </p:val>
                                        </p:tav>
                                      </p:tavLst>
                                    </p:anim>
                                  </p:childTnLst>
                                </p:cTn>
                              </p:par>
                            </p:childTnLst>
                          </p:cTn>
                        </p:par>
                        <p:par>
                          <p:cTn id="92" fill="hold">
                            <p:stCondLst>
                              <p:cond delay="4500"/>
                            </p:stCondLst>
                            <p:childTnLst>
                              <p:par>
                                <p:cTn id="93" presetID="2" presetClass="entr" presetSubtype="2" fill="hold" grpId="0" nodeType="afterEffect">
                                  <p:stCondLst>
                                    <p:cond delay="0"/>
                                  </p:stCondLst>
                                  <p:childTnLst>
                                    <p:set>
                                      <p:cBhvr>
                                        <p:cTn id="94" dur="1" fill="hold">
                                          <p:stCondLst>
                                            <p:cond delay="0"/>
                                          </p:stCondLst>
                                        </p:cTn>
                                        <p:tgtEl>
                                          <p:spTgt spid="9">
                                            <p:txEl>
                                              <p:pRg st="7" end="7"/>
                                            </p:txEl>
                                          </p:spTgt>
                                        </p:tgtEl>
                                        <p:attrNameLst>
                                          <p:attrName>style.visibility</p:attrName>
                                        </p:attrNameLst>
                                      </p:cBhvr>
                                      <p:to>
                                        <p:strVal val="visible"/>
                                      </p:to>
                                    </p:set>
                                    <p:anim calcmode="lin" valueType="num">
                                      <p:cBhvr additive="base">
                                        <p:cTn id="95" dur="500" fill="hold"/>
                                        <p:tgtEl>
                                          <p:spTgt spid="9">
                                            <p:txEl>
                                              <p:pRg st="7" end="7"/>
                                            </p:txEl>
                                          </p:spTgt>
                                        </p:tgtEl>
                                        <p:attrNameLst>
                                          <p:attrName>ppt_x</p:attrName>
                                        </p:attrNameLst>
                                      </p:cBhvr>
                                      <p:tavLst>
                                        <p:tav tm="0">
                                          <p:val>
                                            <p:strVal val="1+#ppt_w/2"/>
                                          </p:val>
                                        </p:tav>
                                        <p:tav tm="100000">
                                          <p:val>
                                            <p:strVal val="#ppt_x"/>
                                          </p:val>
                                        </p:tav>
                                      </p:tavLst>
                                    </p:anim>
                                    <p:anim calcmode="lin" valueType="num">
                                      <p:cBhvr additive="base">
                                        <p:cTn id="96" dur="500" fill="hold"/>
                                        <p:tgtEl>
                                          <p:spTgt spid="9">
                                            <p:txEl>
                                              <p:pRg st="7" end="7"/>
                                            </p:txEl>
                                          </p:spTgt>
                                        </p:tgtEl>
                                        <p:attrNameLst>
                                          <p:attrName>ppt_y</p:attrName>
                                        </p:attrNameLst>
                                      </p:cBhvr>
                                      <p:tavLst>
                                        <p:tav tm="0">
                                          <p:val>
                                            <p:strVal val="#ppt_y"/>
                                          </p:val>
                                        </p:tav>
                                        <p:tav tm="100000">
                                          <p:val>
                                            <p:strVal val="#ppt_y"/>
                                          </p:val>
                                        </p:tav>
                                      </p:tavLst>
                                    </p:anim>
                                  </p:childTnLst>
                                </p:cTn>
                              </p:par>
                            </p:childTnLst>
                          </p:cTn>
                        </p:par>
                        <p:par>
                          <p:cTn id="97" fill="hold">
                            <p:stCondLst>
                              <p:cond delay="5000"/>
                            </p:stCondLst>
                            <p:childTnLst>
                              <p:par>
                                <p:cTn id="98" presetID="2" presetClass="entr" presetSubtype="2" fill="hold" grpId="0" nodeType="afterEffect">
                                  <p:stCondLst>
                                    <p:cond delay="0"/>
                                  </p:stCondLst>
                                  <p:childTnLst>
                                    <p:set>
                                      <p:cBhvr>
                                        <p:cTn id="99" dur="1" fill="hold">
                                          <p:stCondLst>
                                            <p:cond delay="0"/>
                                          </p:stCondLst>
                                        </p:cTn>
                                        <p:tgtEl>
                                          <p:spTgt spid="9">
                                            <p:txEl>
                                              <p:pRg st="8" end="8"/>
                                            </p:txEl>
                                          </p:spTgt>
                                        </p:tgtEl>
                                        <p:attrNameLst>
                                          <p:attrName>style.visibility</p:attrName>
                                        </p:attrNameLst>
                                      </p:cBhvr>
                                      <p:to>
                                        <p:strVal val="visible"/>
                                      </p:to>
                                    </p:set>
                                    <p:anim calcmode="lin" valueType="num">
                                      <p:cBhvr additive="base">
                                        <p:cTn id="100" dur="500" fill="hold"/>
                                        <p:tgtEl>
                                          <p:spTgt spid="9">
                                            <p:txEl>
                                              <p:pRg st="8" end="8"/>
                                            </p:txEl>
                                          </p:spTgt>
                                        </p:tgtEl>
                                        <p:attrNameLst>
                                          <p:attrName>ppt_x</p:attrName>
                                        </p:attrNameLst>
                                      </p:cBhvr>
                                      <p:tavLst>
                                        <p:tav tm="0">
                                          <p:val>
                                            <p:strVal val="1+#ppt_w/2"/>
                                          </p:val>
                                        </p:tav>
                                        <p:tav tm="100000">
                                          <p:val>
                                            <p:strVal val="#ppt_x"/>
                                          </p:val>
                                        </p:tav>
                                      </p:tavLst>
                                    </p:anim>
                                    <p:anim calcmode="lin" valueType="num">
                                      <p:cBhvr additive="base">
                                        <p:cTn id="101" dur="500" fill="hold"/>
                                        <p:tgtEl>
                                          <p:spTgt spid="9">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0" grpId="0" animBg="1"/>
      <p:bldP spid="11" grpId="0"/>
      <p:bldP spid="12" grpId="0"/>
      <p:bldP spid="15" grpId="0"/>
      <p:bldP spid="18" grpId="0"/>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组合 47"/>
          <p:cNvGrpSpPr/>
          <p:nvPr/>
        </p:nvGrpSpPr>
        <p:grpSpPr>
          <a:xfrm>
            <a:off x="2782475" y="987574"/>
            <a:ext cx="637397" cy="689155"/>
            <a:chOff x="3295850" y="2263221"/>
            <a:chExt cx="2831835" cy="3061839"/>
          </a:xfrm>
        </p:grpSpPr>
        <p:sp>
          <p:nvSpPr>
            <p:cNvPr id="49" name="圆角矩形 48"/>
            <p:cNvSpPr/>
            <p:nvPr/>
          </p:nvSpPr>
          <p:spPr>
            <a:xfrm rot="2760000">
              <a:off x="3404990" y="2602365"/>
              <a:ext cx="3053844" cy="2391546"/>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0"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grpSp>
      <p:grpSp>
        <p:nvGrpSpPr>
          <p:cNvPr id="45" name="组合 44"/>
          <p:cNvGrpSpPr/>
          <p:nvPr/>
        </p:nvGrpSpPr>
        <p:grpSpPr>
          <a:xfrm>
            <a:off x="7028595" y="951995"/>
            <a:ext cx="637397" cy="689155"/>
            <a:chOff x="3295850" y="2263221"/>
            <a:chExt cx="2831835" cy="3061839"/>
          </a:xfrm>
        </p:grpSpPr>
        <p:sp>
          <p:nvSpPr>
            <p:cNvPr id="46" name="圆角矩形 45"/>
            <p:cNvSpPr/>
            <p:nvPr/>
          </p:nvSpPr>
          <p:spPr>
            <a:xfrm rot="2760000">
              <a:off x="3404990" y="2602365"/>
              <a:ext cx="3053844" cy="2391546"/>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34" name="矩形 33"/>
          <p:cNvSpPr/>
          <p:nvPr/>
        </p:nvSpPr>
        <p:spPr>
          <a:xfrm>
            <a:off x="6913308" y="4088356"/>
            <a:ext cx="1705562" cy="1788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6913308" y="3843008"/>
            <a:ext cx="1705562" cy="1788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6913308" y="3597661"/>
            <a:ext cx="1705562" cy="1788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6913308" y="3352314"/>
            <a:ext cx="1705562" cy="1788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圆角矩形 40"/>
          <p:cNvSpPr/>
          <p:nvPr/>
        </p:nvSpPr>
        <p:spPr>
          <a:xfrm>
            <a:off x="6913307" y="4083918"/>
            <a:ext cx="1461276" cy="190111"/>
          </a:xfrm>
          <a:prstGeom prst="roundRect">
            <a:avLst>
              <a:gd name="adj" fmla="val 7843"/>
            </a:avLst>
          </a:prstGeom>
          <a:solidFill>
            <a:srgbClr val="663A77"/>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圆角矩形 41"/>
          <p:cNvSpPr/>
          <p:nvPr/>
        </p:nvSpPr>
        <p:spPr>
          <a:xfrm>
            <a:off x="6928598" y="3843008"/>
            <a:ext cx="1327516" cy="178808"/>
          </a:xfrm>
          <a:prstGeom prst="roundRect">
            <a:avLst>
              <a:gd name="adj" fmla="val 7843"/>
            </a:avLst>
          </a:prstGeom>
          <a:solidFill>
            <a:srgbClr val="E87071"/>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简体" panose="02000000000000000000" pitchFamily="2" charset="-122"/>
              <a:ea typeface="方正兰亭粗黑简体" panose="02000000000000000000" pitchFamily="2" charset="-122"/>
            </a:endParaRPr>
          </a:p>
        </p:txBody>
      </p:sp>
      <p:sp>
        <p:nvSpPr>
          <p:cNvPr id="43" name="圆角矩形 42"/>
          <p:cNvSpPr/>
          <p:nvPr/>
        </p:nvSpPr>
        <p:spPr>
          <a:xfrm>
            <a:off x="6913307" y="3597661"/>
            <a:ext cx="1638982" cy="188209"/>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44" name="圆角矩形 43"/>
          <p:cNvSpPr/>
          <p:nvPr/>
        </p:nvSpPr>
        <p:spPr>
          <a:xfrm>
            <a:off x="6912318" y="3330287"/>
            <a:ext cx="1462265" cy="200836"/>
          </a:xfrm>
          <a:prstGeom prst="roundRect">
            <a:avLst>
              <a:gd name="adj" fmla="val 7843"/>
            </a:avLst>
          </a:prstGeom>
          <a:solidFill>
            <a:srgbClr val="01ADBF"/>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p:nvSpPr>
        <p:spPr>
          <a:xfrm>
            <a:off x="2794432" y="4088356"/>
            <a:ext cx="1705562" cy="1788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nvSpPr>
        <p:spPr>
          <a:xfrm>
            <a:off x="2795421" y="4083918"/>
            <a:ext cx="1461276" cy="190111"/>
          </a:xfrm>
          <a:prstGeom prst="roundRect">
            <a:avLst>
              <a:gd name="adj" fmla="val 7843"/>
            </a:avLst>
          </a:prstGeom>
          <a:solidFill>
            <a:srgbClr val="663A77"/>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2794432" y="3843008"/>
            <a:ext cx="1705562" cy="1788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圆角矩形 38"/>
          <p:cNvSpPr/>
          <p:nvPr/>
        </p:nvSpPr>
        <p:spPr>
          <a:xfrm>
            <a:off x="2810712" y="3843008"/>
            <a:ext cx="1327516" cy="178808"/>
          </a:xfrm>
          <a:prstGeom prst="roundRect">
            <a:avLst>
              <a:gd name="adj" fmla="val 7843"/>
            </a:avLst>
          </a:prstGeom>
          <a:solidFill>
            <a:srgbClr val="E87071"/>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简体" panose="02000000000000000000" pitchFamily="2" charset="-122"/>
              <a:ea typeface="方正兰亭粗黑简体" panose="02000000000000000000" pitchFamily="2" charset="-122"/>
            </a:endParaRPr>
          </a:p>
        </p:txBody>
      </p:sp>
      <p:sp>
        <p:nvSpPr>
          <p:cNvPr id="12" name="矩形 11"/>
          <p:cNvSpPr/>
          <p:nvPr/>
        </p:nvSpPr>
        <p:spPr>
          <a:xfrm>
            <a:off x="2794432" y="3597661"/>
            <a:ext cx="1705562" cy="1788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a:off x="2795421" y="3597661"/>
            <a:ext cx="1638982" cy="188209"/>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9" name="矩形 8"/>
          <p:cNvSpPr/>
          <p:nvPr/>
        </p:nvSpPr>
        <p:spPr>
          <a:xfrm>
            <a:off x="2794432" y="3352314"/>
            <a:ext cx="1705562" cy="1788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a:off x="2794432" y="3330287"/>
            <a:ext cx="1462265" cy="200836"/>
          </a:xfrm>
          <a:prstGeom prst="roundRect">
            <a:avLst>
              <a:gd name="adj" fmla="val 7843"/>
            </a:avLst>
          </a:prstGeom>
          <a:solidFill>
            <a:srgbClr val="01ADBF"/>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p:nvPr>
        </p:nvSpPr>
        <p:spPr/>
        <p:txBody>
          <a:bodyPr/>
          <a:lstStyle/>
          <a:p>
            <a:endParaRPr lang="zh-CN" altLang="en-US"/>
          </a:p>
        </p:txBody>
      </p:sp>
      <p:sp>
        <p:nvSpPr>
          <p:cNvPr id="3" name="圆角矩形 2"/>
          <p:cNvSpPr/>
          <p:nvPr/>
        </p:nvSpPr>
        <p:spPr>
          <a:xfrm>
            <a:off x="610636" y="1203598"/>
            <a:ext cx="2047089" cy="3096344"/>
          </a:xfrm>
          <a:prstGeom prst="roundRect">
            <a:avLst>
              <a:gd name="adj" fmla="val 4000"/>
            </a:avLst>
          </a:prstGeom>
          <a:blipFill dpi="0" rotWithShape="1">
            <a:blip r:embed="rId2" cstate="print">
              <a:extLst>
                <a:ext uri="{28A0092B-C50C-407E-A947-70E740481C1C}">
                  <a14:useLocalDpi xmlns:a14="http://schemas.microsoft.com/office/drawing/2010/main" val="0"/>
                </a:ext>
              </a:extLst>
            </a:blip>
            <a:srcRect/>
            <a:stretch>
              <a:fillRect t="-277" b="-4603"/>
            </a:stretch>
          </a:blipFill>
          <a:ln w="12700">
            <a:solidFill>
              <a:srgbClr val="E9786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2794431" y="1555964"/>
            <a:ext cx="1541785" cy="216956"/>
          </a:xfrm>
          <a:prstGeom prst="rect">
            <a:avLst/>
          </a:prstGeom>
        </p:spPr>
        <p:txBody>
          <a:bodyPr lIns="0" tIns="0" rIns="0" bIns="0" anchor="t"/>
          <a:lstStyle>
            <a:defPPr>
              <a:defRPr lang="zh-CN"/>
            </a:defPPr>
            <a:lvl1pPr>
              <a:spcBef>
                <a:spcPct val="0"/>
              </a:spcBef>
              <a:defRPr b="1" cap="all">
                <a:solidFill>
                  <a:schemeClr val="accent5"/>
                </a:solidFill>
                <a:latin typeface="微软雅黑" panose="020B0503020204020204" pitchFamily="34" charset="-122"/>
                <a:ea typeface="微软雅黑" panose="020B0503020204020204" pitchFamily="34" charset="-122"/>
                <a:cs typeface="+mj-cs"/>
              </a:defRPr>
            </a:lvl1pPr>
          </a:lstStyle>
          <a:p>
            <a:r>
              <a:rPr lang="zh-CN" altLang="en-US" sz="1200" b="0" dirty="0" smtClean="0">
                <a:solidFill>
                  <a:schemeClr val="tx1"/>
                </a:solidFill>
              </a:rPr>
              <a:t>职务</a:t>
            </a:r>
            <a:r>
              <a:rPr lang="zh-CN" altLang="en-US" sz="1200" b="0" dirty="0">
                <a:solidFill>
                  <a:schemeClr val="tx1"/>
                </a:solidFill>
              </a:rPr>
              <a:t>或头衔</a:t>
            </a:r>
            <a:endParaRPr lang="en-US" altLang="zh-CN" sz="1200" b="0" dirty="0">
              <a:solidFill>
                <a:schemeClr val="tx1"/>
              </a:solidFill>
            </a:endParaRPr>
          </a:p>
        </p:txBody>
      </p:sp>
      <p:sp>
        <p:nvSpPr>
          <p:cNvPr id="5" name="矩形 4"/>
          <p:cNvSpPr>
            <a:spLocks noChangeArrowheads="1"/>
          </p:cNvSpPr>
          <p:nvPr/>
        </p:nvSpPr>
        <p:spPr bwMode="auto">
          <a:xfrm>
            <a:off x="2871895" y="1104444"/>
            <a:ext cx="1025922"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spcBef>
                <a:spcPct val="0"/>
              </a:spcBef>
            </a:pPr>
            <a:r>
              <a:rPr lang="zh-CN" altLang="en-US" b="1" cap="all" dirty="0" smtClean="0">
                <a:solidFill>
                  <a:schemeClr val="accent6"/>
                </a:solidFill>
                <a:latin typeface="微软雅黑" panose="020B0503020204020204" pitchFamily="34" charset="-122"/>
                <a:ea typeface="微软雅黑" panose="020B0503020204020204" pitchFamily="34" charset="-122"/>
                <a:cs typeface="+mj-cs"/>
              </a:rPr>
              <a:t>姓名</a:t>
            </a:r>
            <a:endParaRPr lang="en-US" altLang="zh-CN" b="1" cap="all" dirty="0">
              <a:solidFill>
                <a:schemeClr val="accent6"/>
              </a:solidFill>
              <a:latin typeface="微软雅黑" panose="020B0503020204020204" pitchFamily="34" charset="-122"/>
              <a:ea typeface="微软雅黑" panose="020B0503020204020204" pitchFamily="34" charset="-122"/>
              <a:cs typeface="+mj-cs"/>
            </a:endParaRPr>
          </a:p>
        </p:txBody>
      </p:sp>
      <p:sp>
        <p:nvSpPr>
          <p:cNvPr id="6" name="TextBox 5"/>
          <p:cNvSpPr txBox="1"/>
          <p:nvPr/>
        </p:nvSpPr>
        <p:spPr>
          <a:xfrm>
            <a:off x="2794433" y="1852602"/>
            <a:ext cx="1705560" cy="833562"/>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solidFill>
              </a:rPr>
              <a:t>主要的职业经验在这里输入，将介绍成员的主要经历用简短的文字描述，包括成员曾经的任职主要机构有哪些，从业的年份、行业经验等等。</a:t>
            </a:r>
            <a:endParaRPr lang="en-US" altLang="zh-CN" dirty="0">
              <a:solidFill>
                <a:schemeClr val="tx1"/>
              </a:solidFill>
            </a:endParaRPr>
          </a:p>
        </p:txBody>
      </p:sp>
      <p:sp>
        <p:nvSpPr>
          <p:cNvPr id="7" name="圆角矩形 6"/>
          <p:cNvSpPr/>
          <p:nvPr/>
        </p:nvSpPr>
        <p:spPr>
          <a:xfrm>
            <a:off x="4769348" y="1203598"/>
            <a:ext cx="2047089" cy="3096344"/>
          </a:xfrm>
          <a:prstGeom prst="roundRect">
            <a:avLst>
              <a:gd name="adj" fmla="val 3270"/>
            </a:avLst>
          </a:prstGeom>
          <a:blipFill dpi="0" rotWithShape="1">
            <a:blip r:embed="rId3">
              <a:extLst>
                <a:ext uri="{28A0092B-C50C-407E-A947-70E740481C1C}">
                  <a14:useLocalDpi xmlns:a14="http://schemas.microsoft.com/office/drawing/2010/main" val="0"/>
                </a:ext>
              </a:extLst>
            </a:blip>
            <a:srcRect/>
            <a:stretch>
              <a:fillRect l="-3360" r="-3360"/>
            </a:stretch>
          </a:blipFill>
          <a:ln w="12700">
            <a:solidFill>
              <a:srgbClr val="6A377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2794431" y="3033984"/>
            <a:ext cx="1541785" cy="216956"/>
          </a:xfrm>
          <a:prstGeom prst="rect">
            <a:avLst/>
          </a:prstGeom>
        </p:spPr>
        <p:txBody>
          <a:bodyPr lIns="0" tIns="0" rIns="0" bIns="0" anchor="t"/>
          <a:lstStyle>
            <a:defPPr>
              <a:defRPr lang="zh-CN"/>
            </a:defPPr>
            <a:lvl1pPr>
              <a:spcBef>
                <a:spcPct val="0"/>
              </a:spcBef>
              <a:defRPr b="1" cap="all">
                <a:solidFill>
                  <a:schemeClr val="accent5"/>
                </a:solidFill>
                <a:latin typeface="微软雅黑" panose="020B0503020204020204" pitchFamily="34" charset="-122"/>
                <a:ea typeface="微软雅黑" panose="020B0503020204020204" pitchFamily="34" charset="-122"/>
                <a:cs typeface="+mj-cs"/>
              </a:defRPr>
            </a:lvl1pPr>
          </a:lstStyle>
          <a:p>
            <a:r>
              <a:rPr lang="zh-CN" altLang="en-US" sz="1200" dirty="0" smtClean="0">
                <a:solidFill>
                  <a:schemeClr val="tx1">
                    <a:lumMod val="75000"/>
                    <a:lumOff val="25000"/>
                  </a:schemeClr>
                </a:solidFill>
              </a:rPr>
              <a:t>能力值</a:t>
            </a:r>
            <a:endParaRPr lang="en-US" altLang="zh-CN" sz="1200" dirty="0">
              <a:solidFill>
                <a:schemeClr val="tx1">
                  <a:lumMod val="75000"/>
                  <a:lumOff val="25000"/>
                </a:schemeClr>
              </a:solidFill>
            </a:endParaRPr>
          </a:p>
        </p:txBody>
      </p:sp>
      <p:sp>
        <p:nvSpPr>
          <p:cNvPr id="11" name="TextBox 10"/>
          <p:cNvSpPr txBox="1"/>
          <p:nvPr/>
        </p:nvSpPr>
        <p:spPr>
          <a:xfrm>
            <a:off x="2871895" y="3379111"/>
            <a:ext cx="493188" cy="125215"/>
          </a:xfrm>
          <a:prstGeom prst="rect">
            <a:avLst/>
          </a:prstGeom>
        </p:spPr>
        <p:txBody>
          <a:bodyPr lIns="0" tIns="0" rIns="0" bIns="0" anchor="t"/>
          <a:lstStyle>
            <a:defPPr>
              <a:defRPr lang="zh-CN"/>
            </a:defPPr>
            <a:lvl1pPr>
              <a:spcBef>
                <a:spcPct val="0"/>
              </a:spcBef>
              <a:defRPr b="1" cap="all">
                <a:solidFill>
                  <a:schemeClr val="accent5"/>
                </a:solidFill>
                <a:latin typeface="微软雅黑" panose="020B0503020204020204" pitchFamily="34" charset="-122"/>
                <a:ea typeface="微软雅黑" panose="020B0503020204020204" pitchFamily="34" charset="-122"/>
                <a:cs typeface="+mj-cs"/>
              </a:defRPr>
            </a:lvl1pPr>
          </a:lstStyle>
          <a:p>
            <a:r>
              <a:rPr lang="zh-CN" altLang="en-US" sz="800" dirty="0" smtClean="0">
                <a:solidFill>
                  <a:schemeClr val="bg1"/>
                </a:solidFill>
              </a:rPr>
              <a:t>创造力</a:t>
            </a:r>
            <a:endParaRPr lang="en-US" altLang="zh-CN" sz="800" dirty="0">
              <a:solidFill>
                <a:schemeClr val="bg1"/>
              </a:solidFill>
            </a:endParaRPr>
          </a:p>
        </p:txBody>
      </p:sp>
      <p:sp>
        <p:nvSpPr>
          <p:cNvPr id="14" name="TextBox 13"/>
          <p:cNvSpPr txBox="1"/>
          <p:nvPr/>
        </p:nvSpPr>
        <p:spPr>
          <a:xfrm>
            <a:off x="2871895" y="3624458"/>
            <a:ext cx="493188" cy="125215"/>
          </a:xfrm>
          <a:prstGeom prst="rect">
            <a:avLst/>
          </a:prstGeom>
        </p:spPr>
        <p:txBody>
          <a:bodyPr lIns="0" tIns="0" rIns="0" bIns="0" anchor="t"/>
          <a:lstStyle>
            <a:defPPr>
              <a:defRPr lang="zh-CN"/>
            </a:defPPr>
            <a:lvl1pPr>
              <a:spcBef>
                <a:spcPct val="0"/>
              </a:spcBef>
              <a:defRPr b="1" cap="all">
                <a:solidFill>
                  <a:schemeClr val="accent5"/>
                </a:solidFill>
                <a:latin typeface="微软雅黑" panose="020B0503020204020204" pitchFamily="34" charset="-122"/>
                <a:ea typeface="微软雅黑" panose="020B0503020204020204" pitchFamily="34" charset="-122"/>
                <a:cs typeface="+mj-cs"/>
              </a:defRPr>
            </a:lvl1pPr>
          </a:lstStyle>
          <a:p>
            <a:r>
              <a:rPr lang="zh-CN" altLang="en-US" sz="800" dirty="0" smtClean="0">
                <a:solidFill>
                  <a:schemeClr val="bg1"/>
                </a:solidFill>
              </a:rPr>
              <a:t>管理能力</a:t>
            </a:r>
            <a:endParaRPr lang="en-US" altLang="zh-CN" sz="800" dirty="0">
              <a:solidFill>
                <a:schemeClr val="bg1"/>
              </a:solidFill>
            </a:endParaRPr>
          </a:p>
        </p:txBody>
      </p:sp>
      <p:sp>
        <p:nvSpPr>
          <p:cNvPr id="17" name="TextBox 16"/>
          <p:cNvSpPr txBox="1"/>
          <p:nvPr/>
        </p:nvSpPr>
        <p:spPr>
          <a:xfrm>
            <a:off x="2871895" y="3869805"/>
            <a:ext cx="493188" cy="125215"/>
          </a:xfrm>
          <a:prstGeom prst="rect">
            <a:avLst/>
          </a:prstGeom>
        </p:spPr>
        <p:txBody>
          <a:bodyPr lIns="0" tIns="0" rIns="0" bIns="0" anchor="t"/>
          <a:lstStyle>
            <a:defPPr>
              <a:defRPr lang="zh-CN"/>
            </a:defPPr>
            <a:lvl1pPr>
              <a:spcBef>
                <a:spcPct val="0"/>
              </a:spcBef>
              <a:defRPr b="1" cap="all">
                <a:solidFill>
                  <a:schemeClr val="accent5"/>
                </a:solidFill>
                <a:latin typeface="微软雅黑" panose="020B0503020204020204" pitchFamily="34" charset="-122"/>
                <a:ea typeface="微软雅黑" panose="020B0503020204020204" pitchFamily="34" charset="-122"/>
                <a:cs typeface="+mj-cs"/>
              </a:defRPr>
            </a:lvl1pPr>
          </a:lstStyle>
          <a:p>
            <a:r>
              <a:rPr lang="zh-CN" altLang="en-US" sz="800" dirty="0" smtClean="0">
                <a:solidFill>
                  <a:schemeClr val="bg1"/>
                </a:solidFill>
              </a:rPr>
              <a:t>协调力</a:t>
            </a:r>
            <a:endParaRPr lang="en-US" altLang="zh-CN" sz="800" dirty="0">
              <a:solidFill>
                <a:schemeClr val="bg1"/>
              </a:solidFill>
            </a:endParaRPr>
          </a:p>
        </p:txBody>
      </p:sp>
      <p:sp>
        <p:nvSpPr>
          <p:cNvPr id="20" name="TextBox 19"/>
          <p:cNvSpPr txBox="1"/>
          <p:nvPr/>
        </p:nvSpPr>
        <p:spPr>
          <a:xfrm>
            <a:off x="2871895" y="4115153"/>
            <a:ext cx="493188" cy="125215"/>
          </a:xfrm>
          <a:prstGeom prst="rect">
            <a:avLst/>
          </a:prstGeom>
        </p:spPr>
        <p:txBody>
          <a:bodyPr lIns="0" tIns="0" rIns="0" bIns="0" anchor="t"/>
          <a:lstStyle>
            <a:defPPr>
              <a:defRPr lang="zh-CN"/>
            </a:defPPr>
            <a:lvl1pPr>
              <a:spcBef>
                <a:spcPct val="0"/>
              </a:spcBef>
              <a:defRPr b="1" cap="all">
                <a:solidFill>
                  <a:schemeClr val="accent5"/>
                </a:solidFill>
                <a:latin typeface="微软雅黑" panose="020B0503020204020204" pitchFamily="34" charset="-122"/>
                <a:ea typeface="微软雅黑" panose="020B0503020204020204" pitchFamily="34" charset="-122"/>
                <a:cs typeface="+mj-cs"/>
              </a:defRPr>
            </a:lvl1pPr>
          </a:lstStyle>
          <a:p>
            <a:r>
              <a:rPr lang="zh-CN" altLang="en-US" sz="800" dirty="0">
                <a:solidFill>
                  <a:schemeClr val="bg1"/>
                </a:solidFill>
              </a:rPr>
              <a:t>营销</a:t>
            </a:r>
            <a:r>
              <a:rPr lang="zh-CN" altLang="en-US" sz="800" dirty="0" smtClean="0">
                <a:solidFill>
                  <a:schemeClr val="bg1"/>
                </a:solidFill>
              </a:rPr>
              <a:t>力</a:t>
            </a:r>
            <a:endParaRPr lang="en-US" altLang="zh-CN" sz="800" dirty="0">
              <a:solidFill>
                <a:schemeClr val="bg1"/>
              </a:solidFill>
            </a:endParaRPr>
          </a:p>
        </p:txBody>
      </p:sp>
      <p:sp>
        <p:nvSpPr>
          <p:cNvPr id="21" name="TextBox 20"/>
          <p:cNvSpPr txBox="1"/>
          <p:nvPr/>
        </p:nvSpPr>
        <p:spPr>
          <a:xfrm>
            <a:off x="6913307" y="1555964"/>
            <a:ext cx="1541785" cy="216956"/>
          </a:xfrm>
          <a:prstGeom prst="rect">
            <a:avLst/>
          </a:prstGeom>
        </p:spPr>
        <p:txBody>
          <a:bodyPr lIns="0" tIns="0" rIns="0" bIns="0" anchor="t"/>
          <a:lstStyle>
            <a:defPPr>
              <a:defRPr lang="zh-CN"/>
            </a:defPPr>
            <a:lvl1pPr>
              <a:spcBef>
                <a:spcPct val="0"/>
              </a:spcBef>
              <a:defRPr b="1" cap="all">
                <a:solidFill>
                  <a:schemeClr val="accent5"/>
                </a:solidFill>
                <a:latin typeface="微软雅黑" panose="020B0503020204020204" pitchFamily="34" charset="-122"/>
                <a:ea typeface="微软雅黑" panose="020B0503020204020204" pitchFamily="34" charset="-122"/>
                <a:cs typeface="+mj-cs"/>
              </a:defRPr>
            </a:lvl1pPr>
          </a:lstStyle>
          <a:p>
            <a:r>
              <a:rPr lang="zh-CN" altLang="en-US" sz="1200" b="0" dirty="0" smtClean="0">
                <a:solidFill>
                  <a:schemeClr val="tx1">
                    <a:lumMod val="75000"/>
                    <a:lumOff val="25000"/>
                  </a:schemeClr>
                </a:solidFill>
              </a:rPr>
              <a:t>职务</a:t>
            </a:r>
            <a:r>
              <a:rPr lang="zh-CN" altLang="en-US" sz="1200" b="0" dirty="0">
                <a:solidFill>
                  <a:schemeClr val="tx1">
                    <a:lumMod val="75000"/>
                    <a:lumOff val="25000"/>
                  </a:schemeClr>
                </a:solidFill>
              </a:rPr>
              <a:t>或头衔</a:t>
            </a:r>
            <a:endParaRPr lang="en-US" altLang="zh-CN" sz="1200" b="0" dirty="0">
              <a:solidFill>
                <a:schemeClr val="tx1">
                  <a:lumMod val="75000"/>
                  <a:lumOff val="25000"/>
                </a:schemeClr>
              </a:solidFill>
            </a:endParaRPr>
          </a:p>
        </p:txBody>
      </p:sp>
      <p:sp>
        <p:nvSpPr>
          <p:cNvPr id="22" name="矩形 21"/>
          <p:cNvSpPr>
            <a:spLocks noChangeArrowheads="1"/>
          </p:cNvSpPr>
          <p:nvPr/>
        </p:nvSpPr>
        <p:spPr bwMode="auto">
          <a:xfrm>
            <a:off x="7146478" y="1097382"/>
            <a:ext cx="1025922"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spcBef>
                <a:spcPct val="0"/>
              </a:spcBef>
            </a:pPr>
            <a:r>
              <a:rPr lang="zh-CN" altLang="en-US" sz="1600" b="1" cap="all" dirty="0" smtClean="0">
                <a:solidFill>
                  <a:srgbClr val="6A3779"/>
                </a:solidFill>
                <a:latin typeface="微软雅黑" panose="020B0503020204020204" pitchFamily="34" charset="-122"/>
                <a:ea typeface="微软雅黑" panose="020B0503020204020204" pitchFamily="34" charset="-122"/>
                <a:cs typeface="+mj-cs"/>
              </a:rPr>
              <a:t>姓名</a:t>
            </a:r>
            <a:endParaRPr lang="en-US" altLang="zh-CN" sz="1600" b="1" cap="all" dirty="0">
              <a:solidFill>
                <a:srgbClr val="6A3779"/>
              </a:solidFill>
              <a:latin typeface="微软雅黑" panose="020B0503020204020204" pitchFamily="34" charset="-122"/>
              <a:ea typeface="微软雅黑" panose="020B0503020204020204" pitchFamily="34" charset="-122"/>
              <a:cs typeface="+mj-cs"/>
            </a:endParaRPr>
          </a:p>
        </p:txBody>
      </p:sp>
      <p:sp>
        <p:nvSpPr>
          <p:cNvPr id="23" name="TextBox 22"/>
          <p:cNvSpPr txBox="1"/>
          <p:nvPr/>
        </p:nvSpPr>
        <p:spPr>
          <a:xfrm>
            <a:off x="6913309" y="1852602"/>
            <a:ext cx="1705560" cy="833562"/>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solidFill>
              </a:rPr>
              <a:t>主要的职业经验在这里输入，将介绍成员的主要经历用简短的文字描述，包括成员曾经的任职主要机构有哪些，从业的年份、行业经验等等。</a:t>
            </a:r>
            <a:endParaRPr lang="en-US" altLang="zh-CN" dirty="0">
              <a:solidFill>
                <a:schemeClr val="tx1"/>
              </a:solidFill>
            </a:endParaRPr>
          </a:p>
        </p:txBody>
      </p:sp>
      <p:sp>
        <p:nvSpPr>
          <p:cNvPr id="24" name="TextBox 23"/>
          <p:cNvSpPr txBox="1"/>
          <p:nvPr/>
        </p:nvSpPr>
        <p:spPr>
          <a:xfrm>
            <a:off x="6913307" y="3033984"/>
            <a:ext cx="1541785" cy="216956"/>
          </a:xfrm>
          <a:prstGeom prst="rect">
            <a:avLst/>
          </a:prstGeom>
        </p:spPr>
        <p:txBody>
          <a:bodyPr lIns="0" tIns="0" rIns="0" bIns="0" anchor="t"/>
          <a:lstStyle>
            <a:defPPr>
              <a:defRPr lang="zh-CN"/>
            </a:defPPr>
            <a:lvl1pPr>
              <a:spcBef>
                <a:spcPct val="0"/>
              </a:spcBef>
              <a:defRPr b="1" cap="all">
                <a:solidFill>
                  <a:schemeClr val="accent5"/>
                </a:solidFill>
                <a:latin typeface="微软雅黑" panose="020B0503020204020204" pitchFamily="34" charset="-122"/>
                <a:ea typeface="微软雅黑" panose="020B0503020204020204" pitchFamily="34" charset="-122"/>
                <a:cs typeface="+mj-cs"/>
              </a:defRPr>
            </a:lvl1pPr>
          </a:lstStyle>
          <a:p>
            <a:r>
              <a:rPr lang="zh-CN" altLang="en-US" sz="1200" dirty="0" smtClean="0">
                <a:solidFill>
                  <a:schemeClr val="tx1">
                    <a:lumMod val="75000"/>
                    <a:lumOff val="25000"/>
                  </a:schemeClr>
                </a:solidFill>
              </a:rPr>
              <a:t>能力值</a:t>
            </a:r>
            <a:endParaRPr lang="en-US" altLang="zh-CN" sz="1200" dirty="0">
              <a:solidFill>
                <a:schemeClr val="tx1">
                  <a:lumMod val="75000"/>
                  <a:lumOff val="25000"/>
                </a:schemeClr>
              </a:solidFill>
            </a:endParaRPr>
          </a:p>
        </p:txBody>
      </p:sp>
      <p:sp>
        <p:nvSpPr>
          <p:cNvPr id="27" name="TextBox 26"/>
          <p:cNvSpPr txBox="1"/>
          <p:nvPr/>
        </p:nvSpPr>
        <p:spPr>
          <a:xfrm>
            <a:off x="6990771" y="3379111"/>
            <a:ext cx="493188" cy="125215"/>
          </a:xfrm>
          <a:prstGeom prst="rect">
            <a:avLst/>
          </a:prstGeom>
        </p:spPr>
        <p:txBody>
          <a:bodyPr lIns="0" tIns="0" rIns="0" bIns="0" anchor="t"/>
          <a:lstStyle>
            <a:defPPr>
              <a:defRPr lang="zh-CN"/>
            </a:defPPr>
            <a:lvl1pPr>
              <a:spcBef>
                <a:spcPct val="0"/>
              </a:spcBef>
              <a:defRPr b="1" cap="all">
                <a:solidFill>
                  <a:schemeClr val="accent5"/>
                </a:solidFill>
                <a:latin typeface="微软雅黑" panose="020B0503020204020204" pitchFamily="34" charset="-122"/>
                <a:ea typeface="微软雅黑" panose="020B0503020204020204" pitchFamily="34" charset="-122"/>
                <a:cs typeface="+mj-cs"/>
              </a:defRPr>
            </a:lvl1pPr>
          </a:lstStyle>
          <a:p>
            <a:r>
              <a:rPr lang="zh-CN" altLang="en-US" sz="800" dirty="0" smtClean="0">
                <a:solidFill>
                  <a:schemeClr val="bg1"/>
                </a:solidFill>
              </a:rPr>
              <a:t>创造力</a:t>
            </a:r>
            <a:endParaRPr lang="en-US" altLang="zh-CN" sz="800" dirty="0">
              <a:solidFill>
                <a:schemeClr val="bg1"/>
              </a:solidFill>
            </a:endParaRPr>
          </a:p>
        </p:txBody>
      </p:sp>
      <p:sp>
        <p:nvSpPr>
          <p:cNvPr id="30" name="TextBox 29"/>
          <p:cNvSpPr txBox="1"/>
          <p:nvPr/>
        </p:nvSpPr>
        <p:spPr>
          <a:xfrm>
            <a:off x="6990771" y="3624458"/>
            <a:ext cx="493188" cy="125215"/>
          </a:xfrm>
          <a:prstGeom prst="rect">
            <a:avLst/>
          </a:prstGeom>
        </p:spPr>
        <p:txBody>
          <a:bodyPr lIns="0" tIns="0" rIns="0" bIns="0" anchor="t"/>
          <a:lstStyle>
            <a:defPPr>
              <a:defRPr lang="zh-CN"/>
            </a:defPPr>
            <a:lvl1pPr>
              <a:spcBef>
                <a:spcPct val="0"/>
              </a:spcBef>
              <a:defRPr b="1" cap="all">
                <a:solidFill>
                  <a:schemeClr val="accent5"/>
                </a:solidFill>
                <a:latin typeface="微软雅黑" panose="020B0503020204020204" pitchFamily="34" charset="-122"/>
                <a:ea typeface="微软雅黑" panose="020B0503020204020204" pitchFamily="34" charset="-122"/>
                <a:cs typeface="+mj-cs"/>
              </a:defRPr>
            </a:lvl1pPr>
          </a:lstStyle>
          <a:p>
            <a:r>
              <a:rPr lang="zh-CN" altLang="en-US" sz="800" dirty="0" smtClean="0">
                <a:solidFill>
                  <a:schemeClr val="bg1"/>
                </a:solidFill>
              </a:rPr>
              <a:t>管理能力</a:t>
            </a:r>
            <a:endParaRPr lang="en-US" altLang="zh-CN" sz="800" dirty="0">
              <a:solidFill>
                <a:schemeClr val="bg1"/>
              </a:solidFill>
            </a:endParaRPr>
          </a:p>
        </p:txBody>
      </p:sp>
      <p:sp>
        <p:nvSpPr>
          <p:cNvPr id="33" name="TextBox 32"/>
          <p:cNvSpPr txBox="1"/>
          <p:nvPr/>
        </p:nvSpPr>
        <p:spPr>
          <a:xfrm>
            <a:off x="6990771" y="3869805"/>
            <a:ext cx="493188" cy="125215"/>
          </a:xfrm>
          <a:prstGeom prst="rect">
            <a:avLst/>
          </a:prstGeom>
        </p:spPr>
        <p:txBody>
          <a:bodyPr lIns="0" tIns="0" rIns="0" bIns="0" anchor="t"/>
          <a:lstStyle>
            <a:defPPr>
              <a:defRPr lang="zh-CN"/>
            </a:defPPr>
            <a:lvl1pPr>
              <a:spcBef>
                <a:spcPct val="0"/>
              </a:spcBef>
              <a:defRPr b="1" cap="all">
                <a:solidFill>
                  <a:schemeClr val="accent5"/>
                </a:solidFill>
                <a:latin typeface="微软雅黑" panose="020B0503020204020204" pitchFamily="34" charset="-122"/>
                <a:ea typeface="微软雅黑" panose="020B0503020204020204" pitchFamily="34" charset="-122"/>
                <a:cs typeface="+mj-cs"/>
              </a:defRPr>
            </a:lvl1pPr>
          </a:lstStyle>
          <a:p>
            <a:r>
              <a:rPr lang="zh-CN" altLang="en-US" sz="800" dirty="0" smtClean="0">
                <a:solidFill>
                  <a:schemeClr val="bg1"/>
                </a:solidFill>
              </a:rPr>
              <a:t>协调力</a:t>
            </a:r>
            <a:endParaRPr lang="en-US" altLang="zh-CN" sz="800" dirty="0">
              <a:solidFill>
                <a:schemeClr val="bg1"/>
              </a:solidFill>
            </a:endParaRPr>
          </a:p>
        </p:txBody>
      </p:sp>
      <p:sp>
        <p:nvSpPr>
          <p:cNvPr id="36" name="TextBox 35"/>
          <p:cNvSpPr txBox="1"/>
          <p:nvPr/>
        </p:nvSpPr>
        <p:spPr>
          <a:xfrm>
            <a:off x="6990771" y="4115153"/>
            <a:ext cx="493188" cy="125215"/>
          </a:xfrm>
          <a:prstGeom prst="rect">
            <a:avLst/>
          </a:prstGeom>
        </p:spPr>
        <p:txBody>
          <a:bodyPr lIns="0" tIns="0" rIns="0" bIns="0" anchor="t"/>
          <a:lstStyle>
            <a:defPPr>
              <a:defRPr lang="zh-CN"/>
            </a:defPPr>
            <a:lvl1pPr>
              <a:spcBef>
                <a:spcPct val="0"/>
              </a:spcBef>
              <a:defRPr b="1" cap="all">
                <a:solidFill>
                  <a:schemeClr val="accent5"/>
                </a:solidFill>
                <a:latin typeface="微软雅黑" panose="020B0503020204020204" pitchFamily="34" charset="-122"/>
                <a:ea typeface="微软雅黑" panose="020B0503020204020204" pitchFamily="34" charset="-122"/>
                <a:cs typeface="+mj-cs"/>
              </a:defRPr>
            </a:lvl1pPr>
          </a:lstStyle>
          <a:p>
            <a:r>
              <a:rPr lang="zh-CN" altLang="en-US" sz="800" dirty="0">
                <a:solidFill>
                  <a:schemeClr val="bg1"/>
                </a:solidFill>
              </a:rPr>
              <a:t>营销</a:t>
            </a:r>
            <a:r>
              <a:rPr lang="zh-CN" altLang="en-US" sz="800" dirty="0" smtClean="0">
                <a:solidFill>
                  <a:schemeClr val="bg1"/>
                </a:solidFill>
              </a:rPr>
              <a:t>力</a:t>
            </a:r>
            <a:endParaRPr lang="en-US" altLang="zh-CN" sz="8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additive="base">
                                        <p:cTn id="15"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 calcmode="lin" valueType="num">
                                      <p:cBhvr additive="base">
                                        <p:cTn id="20"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par>
                          <p:cTn id="40" fill="hold">
                            <p:stCondLst>
                              <p:cond delay="30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left)">
                                      <p:cBhvr>
                                        <p:cTn id="55" dur="500"/>
                                        <p:tgtEl>
                                          <p:spTgt spid="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left)">
                                      <p:cBhvr>
                                        <p:cTn id="58" dur="500"/>
                                        <p:tgtEl>
                                          <p:spTgt spid="11"/>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left)">
                                      <p:cBhvr>
                                        <p:cTn id="61" dur="500"/>
                                        <p:tgtEl>
                                          <p:spTgt spid="14"/>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500"/>
                                        <p:tgtEl>
                                          <p:spTgt spid="17"/>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par>
                          <p:cTn id="68" fill="hold">
                            <p:stCondLst>
                              <p:cond delay="3500"/>
                            </p:stCondLst>
                            <p:childTnLst>
                              <p:par>
                                <p:cTn id="69" presetID="10" presetClass="entr" presetSubtype="0" fill="hold" grpId="0" nodeType="after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childTnLst>
                          </p:cTn>
                        </p:par>
                        <p:par>
                          <p:cTn id="72" fill="hold">
                            <p:stCondLst>
                              <p:cond delay="4000"/>
                            </p:stCondLst>
                            <p:childTnLst>
                              <p:par>
                                <p:cTn id="73" presetID="2" presetClass="entr" presetSubtype="2" fill="hold" grpId="0" nodeType="afterEffect">
                                  <p:stCondLst>
                                    <p:cond delay="0"/>
                                  </p:stCondLst>
                                  <p:childTnLst>
                                    <p:set>
                                      <p:cBhvr>
                                        <p:cTn id="74" dur="1" fill="hold">
                                          <p:stCondLst>
                                            <p:cond delay="0"/>
                                          </p:stCondLst>
                                        </p:cTn>
                                        <p:tgtEl>
                                          <p:spTgt spid="22">
                                            <p:txEl>
                                              <p:pRg st="0" end="0"/>
                                            </p:txEl>
                                          </p:spTgt>
                                        </p:tgtEl>
                                        <p:attrNameLst>
                                          <p:attrName>style.visibility</p:attrName>
                                        </p:attrNameLst>
                                      </p:cBhvr>
                                      <p:to>
                                        <p:strVal val="visible"/>
                                      </p:to>
                                    </p:set>
                                    <p:anim calcmode="lin" valueType="num">
                                      <p:cBhvr additive="base">
                                        <p:cTn id="75"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par>
                          <p:cTn id="77" fill="hold">
                            <p:stCondLst>
                              <p:cond delay="4500"/>
                            </p:stCondLst>
                            <p:childTnLst>
                              <p:par>
                                <p:cTn id="78" presetID="10" presetClass="entr" presetSubtype="0" fill="hold" nodeType="after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fade">
                                      <p:cBhvr>
                                        <p:cTn id="80" dur="500"/>
                                        <p:tgtEl>
                                          <p:spTgt spid="45"/>
                                        </p:tgtEl>
                                      </p:cBhvr>
                                    </p:animEffect>
                                  </p:childTnLst>
                                </p:cTn>
                              </p:par>
                            </p:childTnLst>
                          </p:cTn>
                        </p:par>
                        <p:par>
                          <p:cTn id="81" fill="hold">
                            <p:stCondLst>
                              <p:cond delay="5000"/>
                            </p:stCondLst>
                            <p:childTnLst>
                              <p:par>
                                <p:cTn id="82" presetID="2" presetClass="entr" presetSubtype="2" fill="hold" grpId="0" nodeType="afterEffect">
                                  <p:stCondLst>
                                    <p:cond delay="0"/>
                                  </p:stCondLst>
                                  <p:childTnLst>
                                    <p:set>
                                      <p:cBhvr>
                                        <p:cTn id="83" dur="1" fill="hold">
                                          <p:stCondLst>
                                            <p:cond delay="0"/>
                                          </p:stCondLst>
                                        </p:cTn>
                                        <p:tgtEl>
                                          <p:spTgt spid="21">
                                            <p:txEl>
                                              <p:pRg st="0" end="0"/>
                                            </p:txEl>
                                          </p:spTgt>
                                        </p:tgtEl>
                                        <p:attrNameLst>
                                          <p:attrName>style.visibility</p:attrName>
                                        </p:attrNameLst>
                                      </p:cBhvr>
                                      <p:to>
                                        <p:strVal val="visible"/>
                                      </p:to>
                                    </p:set>
                                    <p:anim calcmode="lin" valueType="num">
                                      <p:cBhvr additive="base">
                                        <p:cTn id="84"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85"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86" fill="hold">
                            <p:stCondLst>
                              <p:cond delay="5500"/>
                            </p:stCondLst>
                            <p:childTnLst>
                              <p:par>
                                <p:cTn id="87" presetID="2" presetClass="entr" presetSubtype="2" fill="hold" grpId="0" nodeType="afterEffect">
                                  <p:stCondLst>
                                    <p:cond delay="0"/>
                                  </p:stCondLst>
                                  <p:childTnLst>
                                    <p:set>
                                      <p:cBhvr>
                                        <p:cTn id="88" dur="1" fill="hold">
                                          <p:stCondLst>
                                            <p:cond delay="0"/>
                                          </p:stCondLst>
                                        </p:cTn>
                                        <p:tgtEl>
                                          <p:spTgt spid="23">
                                            <p:txEl>
                                              <p:pRg st="0" end="0"/>
                                            </p:txEl>
                                          </p:spTgt>
                                        </p:tgtEl>
                                        <p:attrNameLst>
                                          <p:attrName>style.visibility</p:attrName>
                                        </p:attrNameLst>
                                      </p:cBhvr>
                                      <p:to>
                                        <p:strVal val="visible"/>
                                      </p:to>
                                    </p:set>
                                    <p:anim calcmode="lin" valueType="num">
                                      <p:cBhvr additive="base">
                                        <p:cTn id="89"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90"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par>
                          <p:cTn id="91" fill="hold">
                            <p:stCondLst>
                              <p:cond delay="6000"/>
                            </p:stCondLst>
                            <p:childTnLst>
                              <p:par>
                                <p:cTn id="92" presetID="22" presetClass="entr" presetSubtype="8" fill="hold" grpId="0" nodeType="after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wipe(left)">
                                      <p:cBhvr>
                                        <p:cTn id="94" dur="500"/>
                                        <p:tgtEl>
                                          <p:spTgt spid="24"/>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wipe(left)">
                                      <p:cBhvr>
                                        <p:cTn id="97" dur="500"/>
                                        <p:tgtEl>
                                          <p:spTgt spid="27"/>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wipe(left)">
                                      <p:cBhvr>
                                        <p:cTn id="100" dur="500"/>
                                        <p:tgtEl>
                                          <p:spTgt spid="30"/>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33"/>
                                        </p:tgtEl>
                                        <p:attrNameLst>
                                          <p:attrName>style.visibility</p:attrName>
                                        </p:attrNameLst>
                                      </p:cBhvr>
                                      <p:to>
                                        <p:strVal val="visible"/>
                                      </p:to>
                                    </p:set>
                                    <p:animEffect transition="in" filter="wipe(left)">
                                      <p:cBhvr>
                                        <p:cTn id="103" dur="500"/>
                                        <p:tgtEl>
                                          <p:spTgt spid="33"/>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wipe(left)">
                                      <p:cBhvr>
                                        <p:cTn id="106" dur="500"/>
                                        <p:tgtEl>
                                          <p:spTgt spid="36"/>
                                        </p:tgtEl>
                                      </p:cBhvr>
                                    </p:animEffect>
                                  </p:childTnLst>
                                </p:cTn>
                              </p:par>
                              <p:par>
                                <p:cTn id="107" presetID="22" presetClass="entr" presetSubtype="8" fill="hold" grpId="0" nodeType="withEffect">
                                  <p:stCondLst>
                                    <p:cond delay="0"/>
                                  </p:stCondLst>
                                  <p:childTnLst>
                                    <p:set>
                                      <p:cBhvr>
                                        <p:cTn id="108" dur="1" fill="hold">
                                          <p:stCondLst>
                                            <p:cond delay="0"/>
                                          </p:stCondLst>
                                        </p:cTn>
                                        <p:tgtEl>
                                          <p:spTgt spid="25"/>
                                        </p:tgtEl>
                                        <p:attrNameLst>
                                          <p:attrName>style.visibility</p:attrName>
                                        </p:attrNameLst>
                                      </p:cBhvr>
                                      <p:to>
                                        <p:strVal val="visible"/>
                                      </p:to>
                                    </p:set>
                                    <p:animEffect transition="in" filter="wipe(left)">
                                      <p:cBhvr>
                                        <p:cTn id="109" dur="500"/>
                                        <p:tgtEl>
                                          <p:spTgt spid="25"/>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wipe(left)">
                                      <p:cBhvr>
                                        <p:cTn id="112" dur="500"/>
                                        <p:tgtEl>
                                          <p:spTgt spid="28"/>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31"/>
                                        </p:tgtEl>
                                        <p:attrNameLst>
                                          <p:attrName>style.visibility</p:attrName>
                                        </p:attrNameLst>
                                      </p:cBhvr>
                                      <p:to>
                                        <p:strVal val="visible"/>
                                      </p:to>
                                    </p:set>
                                    <p:animEffect transition="in" filter="wipe(left)">
                                      <p:cBhvr>
                                        <p:cTn id="115" dur="500"/>
                                        <p:tgtEl>
                                          <p:spTgt spid="31"/>
                                        </p:tgtEl>
                                      </p:cBhvr>
                                    </p:animEffect>
                                  </p:childTnLst>
                                </p:cTn>
                              </p:par>
                              <p:par>
                                <p:cTn id="116" presetID="22" presetClass="entr" presetSubtype="8" fill="hold" grpId="0" nodeType="withEffect">
                                  <p:stCondLst>
                                    <p:cond delay="0"/>
                                  </p:stCondLst>
                                  <p:childTnLst>
                                    <p:set>
                                      <p:cBhvr>
                                        <p:cTn id="117" dur="1" fill="hold">
                                          <p:stCondLst>
                                            <p:cond delay="0"/>
                                          </p:stCondLst>
                                        </p:cTn>
                                        <p:tgtEl>
                                          <p:spTgt spid="34"/>
                                        </p:tgtEl>
                                        <p:attrNameLst>
                                          <p:attrName>style.visibility</p:attrName>
                                        </p:attrNameLst>
                                      </p:cBhvr>
                                      <p:to>
                                        <p:strVal val="visible"/>
                                      </p:to>
                                    </p:set>
                                    <p:animEffect transition="in" filter="wipe(left)">
                                      <p:cBhvr>
                                        <p:cTn id="118" dur="500"/>
                                        <p:tgtEl>
                                          <p:spTgt spid="34"/>
                                        </p:tgtEl>
                                      </p:cBhvr>
                                    </p:animEffect>
                                  </p:childTnLst>
                                </p:cTn>
                              </p:par>
                            </p:childTnLst>
                          </p:cTn>
                        </p:par>
                        <p:par>
                          <p:cTn id="119" fill="hold">
                            <p:stCondLst>
                              <p:cond delay="6500"/>
                            </p:stCondLst>
                            <p:childTnLst>
                              <p:par>
                                <p:cTn id="120" presetID="10" presetClass="entr" presetSubtype="0" fill="hold" grpId="0" nodeType="afterEffect">
                                  <p:stCondLst>
                                    <p:cond delay="0"/>
                                  </p:stCondLst>
                                  <p:childTnLst>
                                    <p:set>
                                      <p:cBhvr>
                                        <p:cTn id="121" dur="1" fill="hold">
                                          <p:stCondLst>
                                            <p:cond delay="0"/>
                                          </p:stCondLst>
                                        </p:cTn>
                                        <p:tgtEl>
                                          <p:spTgt spid="41"/>
                                        </p:tgtEl>
                                        <p:attrNameLst>
                                          <p:attrName>style.visibility</p:attrName>
                                        </p:attrNameLst>
                                      </p:cBhvr>
                                      <p:to>
                                        <p:strVal val="visible"/>
                                      </p:to>
                                    </p:set>
                                    <p:animEffect transition="in" filter="fade">
                                      <p:cBhvr>
                                        <p:cTn id="122" dur="500"/>
                                        <p:tgtEl>
                                          <p:spTgt spid="41"/>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42"/>
                                        </p:tgtEl>
                                        <p:attrNameLst>
                                          <p:attrName>style.visibility</p:attrName>
                                        </p:attrNameLst>
                                      </p:cBhvr>
                                      <p:to>
                                        <p:strVal val="visible"/>
                                      </p:to>
                                    </p:set>
                                    <p:animEffect transition="in" filter="fade">
                                      <p:cBhvr>
                                        <p:cTn id="125" dur="500"/>
                                        <p:tgtEl>
                                          <p:spTgt spid="42"/>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43"/>
                                        </p:tgtEl>
                                        <p:attrNameLst>
                                          <p:attrName>style.visibility</p:attrName>
                                        </p:attrNameLst>
                                      </p:cBhvr>
                                      <p:to>
                                        <p:strVal val="visible"/>
                                      </p:to>
                                    </p:set>
                                    <p:animEffect transition="in" filter="fade">
                                      <p:cBhvr>
                                        <p:cTn id="128" dur="500"/>
                                        <p:tgtEl>
                                          <p:spTgt spid="43"/>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44"/>
                                        </p:tgtEl>
                                        <p:attrNameLst>
                                          <p:attrName>style.visibility</p:attrName>
                                        </p:attrNameLst>
                                      </p:cBhvr>
                                      <p:to>
                                        <p:strVal val="visible"/>
                                      </p:to>
                                    </p:set>
                                    <p:animEffect transition="in" filter="fade">
                                      <p:cBhvr>
                                        <p:cTn id="13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1" grpId="0" animBg="1"/>
      <p:bldP spid="28" grpId="0" animBg="1"/>
      <p:bldP spid="25" grpId="0" animBg="1"/>
      <p:bldP spid="41" grpId="0" animBg="1"/>
      <p:bldP spid="42" grpId="0" animBg="1"/>
      <p:bldP spid="43" grpId="0" animBg="1"/>
      <p:bldP spid="44" grpId="0" animBg="1"/>
      <p:bldP spid="18" grpId="0" animBg="1"/>
      <p:bldP spid="40" grpId="0" animBg="1"/>
      <p:bldP spid="15" grpId="0" animBg="1"/>
      <p:bldP spid="39" grpId="0" animBg="1"/>
      <p:bldP spid="12" grpId="0" animBg="1"/>
      <p:bldP spid="38" grpId="0" animBg="1"/>
      <p:bldP spid="9" grpId="0" animBg="1"/>
      <p:bldP spid="37" grpId="0" animBg="1"/>
      <p:bldP spid="3" grpId="0" animBg="1"/>
      <p:bldP spid="4" grpId="0" build="p"/>
      <p:bldP spid="5" grpId="0" build="p"/>
      <p:bldP spid="6" grpId="0" build="p"/>
      <p:bldP spid="7" grpId="0" animBg="1"/>
      <p:bldP spid="8" grpId="0"/>
      <p:bldP spid="11" grpId="0"/>
      <p:bldP spid="14" grpId="0"/>
      <p:bldP spid="17" grpId="0"/>
      <p:bldP spid="20" grpId="0"/>
      <p:bldP spid="21" grpId="0" build="p"/>
      <p:bldP spid="22" grpId="0" build="p"/>
      <p:bldP spid="23" grpId="0" build="p"/>
      <p:bldP spid="24" grpId="0"/>
      <p:bldP spid="27" grpId="0"/>
      <p:bldP spid="30" grpId="0"/>
      <p:bldP spid="33"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圆角矩形 41"/>
          <p:cNvSpPr/>
          <p:nvPr/>
        </p:nvSpPr>
        <p:spPr>
          <a:xfrm>
            <a:off x="7102776" y="3299450"/>
            <a:ext cx="1006521" cy="272078"/>
          </a:xfrm>
          <a:prstGeom prst="roundRect">
            <a:avLst>
              <a:gd name="adj" fmla="val 7843"/>
            </a:avLst>
          </a:prstGeom>
          <a:solidFill>
            <a:srgbClr val="663A77"/>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圆角矩形 40"/>
          <p:cNvSpPr/>
          <p:nvPr/>
        </p:nvSpPr>
        <p:spPr>
          <a:xfrm>
            <a:off x="5034127" y="3291830"/>
            <a:ext cx="1057678" cy="257612"/>
          </a:xfrm>
          <a:prstGeom prst="roundRect">
            <a:avLst>
              <a:gd name="adj" fmla="val 7843"/>
            </a:avLst>
          </a:prstGeom>
          <a:solidFill>
            <a:srgbClr val="E87071"/>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简体" panose="02000000000000000000" pitchFamily="2" charset="-122"/>
              <a:ea typeface="方正兰亭粗黑简体" panose="02000000000000000000" pitchFamily="2" charset="-122"/>
            </a:endParaRPr>
          </a:p>
        </p:txBody>
      </p:sp>
      <p:sp>
        <p:nvSpPr>
          <p:cNvPr id="40" name="圆角矩形 39"/>
          <p:cNvSpPr/>
          <p:nvPr/>
        </p:nvSpPr>
        <p:spPr>
          <a:xfrm>
            <a:off x="3009887" y="3321857"/>
            <a:ext cx="1113999" cy="223727"/>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39" name="圆角矩形 38"/>
          <p:cNvSpPr/>
          <p:nvPr/>
        </p:nvSpPr>
        <p:spPr>
          <a:xfrm>
            <a:off x="962473" y="3304915"/>
            <a:ext cx="1094348" cy="257612"/>
          </a:xfrm>
          <a:prstGeom prst="roundRect">
            <a:avLst>
              <a:gd name="adj" fmla="val 7843"/>
            </a:avLst>
          </a:prstGeom>
          <a:solidFill>
            <a:srgbClr val="01ADBF"/>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 name="标题 1"/>
          <p:cNvSpPr>
            <a:spLocks noGrp="1"/>
          </p:cNvSpPr>
          <p:nvPr>
            <p:ph type="title"/>
          </p:nvPr>
        </p:nvSpPr>
        <p:spPr/>
        <p:txBody>
          <a:bodyPr/>
          <a:lstStyle/>
          <a:p>
            <a:endParaRPr lang="zh-CN" altLang="en-US"/>
          </a:p>
        </p:txBody>
      </p:sp>
      <p:sp>
        <p:nvSpPr>
          <p:cNvPr id="5" name="TextBox 4"/>
          <p:cNvSpPr txBox="1"/>
          <p:nvPr/>
        </p:nvSpPr>
        <p:spPr>
          <a:xfrm>
            <a:off x="1149941" y="3338801"/>
            <a:ext cx="787838" cy="184666"/>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200" dirty="0" smtClean="0"/>
              <a:t>职务名称</a:t>
            </a:r>
            <a:endParaRPr lang="zh-CN" altLang="en-US" sz="1200" dirty="0"/>
          </a:p>
        </p:txBody>
      </p:sp>
      <p:sp>
        <p:nvSpPr>
          <p:cNvPr id="7" name="椭圆 8"/>
          <p:cNvSpPr/>
          <p:nvPr/>
        </p:nvSpPr>
        <p:spPr>
          <a:xfrm>
            <a:off x="822771" y="1049307"/>
            <a:ext cx="1418020" cy="1613173"/>
          </a:xfrm>
          <a:custGeom>
            <a:avLst/>
            <a:gdLst/>
            <a:ahLst/>
            <a:cxnLst/>
            <a:rect l="l" t="t" r="r" b="b"/>
            <a:pathLst>
              <a:path w="1296144" h="1405101">
                <a:moveTo>
                  <a:pt x="648072" y="0"/>
                </a:moveTo>
                <a:cubicBezTo>
                  <a:pt x="1005992" y="0"/>
                  <a:pt x="1296144" y="290152"/>
                  <a:pt x="1296144" y="648072"/>
                </a:cubicBezTo>
                <a:cubicBezTo>
                  <a:pt x="1296144" y="970275"/>
                  <a:pt x="1061011" y="1237560"/>
                  <a:pt x="752636" y="1285603"/>
                </a:cubicBezTo>
                <a:lnTo>
                  <a:pt x="648072" y="1405101"/>
                </a:lnTo>
                <a:lnTo>
                  <a:pt x="543508" y="1285603"/>
                </a:lnTo>
                <a:cubicBezTo>
                  <a:pt x="235133" y="1237560"/>
                  <a:pt x="0" y="970275"/>
                  <a:pt x="0" y="648072"/>
                </a:cubicBezTo>
                <a:cubicBezTo>
                  <a:pt x="0" y="290152"/>
                  <a:pt x="290152" y="0"/>
                  <a:pt x="648072" y="0"/>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823780" y="3761561"/>
            <a:ext cx="1440160" cy="615553"/>
          </a:xfrm>
          <a:prstGeom prst="rect">
            <a:avLst/>
          </a:prstGeom>
          <a:noFill/>
        </p:spPr>
        <p:txBody>
          <a:bodyPr wrap="square" lIns="0" tIns="0" rIns="0" bIns="0" rtlCol="0">
            <a:spAutoFit/>
          </a:bodyPr>
          <a:lstStyle/>
          <a:p>
            <a:pPr algn="just">
              <a:lnSpc>
                <a:spcPts val="1200"/>
              </a:lnSpc>
            </a:pPr>
            <a:r>
              <a:rPr lang="zh-CN" altLang="en-US" sz="900" dirty="0" smtClean="0">
                <a:latin typeface="微软雅黑" panose="020B0503020204020204" pitchFamily="34" charset="-122"/>
                <a:ea typeface="微软雅黑" panose="020B0503020204020204" pitchFamily="34" charset="-122"/>
              </a:rPr>
              <a:t>点击输入简要文字</a:t>
            </a:r>
            <a:r>
              <a:rPr lang="zh-CN" altLang="en-US" sz="900" dirty="0">
                <a:latin typeface="微软雅黑" panose="020B0503020204020204" pitchFamily="34" charset="-122"/>
                <a:ea typeface="微软雅黑" panose="020B0503020204020204" pitchFamily="34" charset="-122"/>
              </a:rPr>
              <a:t>介绍</a:t>
            </a:r>
            <a:r>
              <a:rPr lang="zh-CN" altLang="en-US" sz="900" dirty="0" smtClean="0">
                <a:latin typeface="微软雅黑" panose="020B0503020204020204" pitchFamily="34" charset="-122"/>
                <a:ea typeface="微软雅黑" panose="020B0503020204020204" pitchFamily="34" charset="-122"/>
              </a:rPr>
              <a:t>，文字内容需概括精炼，不用多余的文字修饰，言简意赅的说明分项内容</a:t>
            </a:r>
            <a:r>
              <a:rPr lang="en-US" altLang="zh-CN" sz="900" dirty="0" smtClean="0">
                <a:latin typeface="微软雅黑" panose="020B0503020204020204" pitchFamily="34" charset="-122"/>
                <a:ea typeface="微软雅黑" panose="020B0503020204020204" pitchFamily="34" charset="-122"/>
              </a:rPr>
              <a:t>……</a:t>
            </a:r>
            <a:r>
              <a:rPr lang="zh-CN" altLang="en-US" sz="900" dirty="0" smtClean="0">
                <a:latin typeface="微软雅黑" panose="020B0503020204020204" pitchFamily="34" charset="-122"/>
                <a:ea typeface="微软雅黑" panose="020B0503020204020204" pitchFamily="34" charset="-122"/>
              </a:rPr>
              <a:t>。</a:t>
            </a:r>
            <a:endParaRPr lang="en-US" altLang="zh-CN" sz="900" dirty="0" smtClean="0">
              <a:latin typeface="微软雅黑" panose="020B0503020204020204" pitchFamily="34" charset="-122"/>
              <a:ea typeface="微软雅黑" panose="020B0503020204020204" pitchFamily="34" charset="-122"/>
            </a:endParaRPr>
          </a:p>
        </p:txBody>
      </p:sp>
      <p:grpSp>
        <p:nvGrpSpPr>
          <p:cNvPr id="9" name="组合 8"/>
          <p:cNvGrpSpPr/>
          <p:nvPr/>
        </p:nvGrpSpPr>
        <p:grpSpPr>
          <a:xfrm>
            <a:off x="3167433" y="3338803"/>
            <a:ext cx="787838" cy="309208"/>
            <a:chOff x="1674115" y="2728049"/>
            <a:chExt cx="985093" cy="386626"/>
          </a:xfrm>
          <a:noFill/>
        </p:grpSpPr>
        <p:sp>
          <p:nvSpPr>
            <p:cNvPr id="11" name="TextBox 10"/>
            <p:cNvSpPr txBox="1"/>
            <p:nvPr/>
          </p:nvSpPr>
          <p:spPr>
            <a:xfrm>
              <a:off x="1674115" y="2728049"/>
              <a:ext cx="985093" cy="230902"/>
            </a:xfrm>
            <a:prstGeom prst="rect">
              <a:avLst/>
            </a:prstGeom>
            <a:grp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200" dirty="0"/>
                <a:t>职务名称</a:t>
              </a:r>
            </a:p>
          </p:txBody>
        </p:sp>
        <p:sp>
          <p:nvSpPr>
            <p:cNvPr id="12" name="等腰三角形 11"/>
            <p:cNvSpPr/>
            <p:nvPr/>
          </p:nvSpPr>
          <p:spPr>
            <a:xfrm flipV="1">
              <a:off x="2057344" y="2975421"/>
              <a:ext cx="218634" cy="13925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椭圆 8"/>
          <p:cNvSpPr/>
          <p:nvPr/>
        </p:nvSpPr>
        <p:spPr>
          <a:xfrm>
            <a:off x="2805798" y="1061892"/>
            <a:ext cx="1504458" cy="1556909"/>
          </a:xfrm>
          <a:custGeom>
            <a:avLst/>
            <a:gdLst/>
            <a:ahLst/>
            <a:cxnLst/>
            <a:rect l="l" t="t" r="r" b="b"/>
            <a:pathLst>
              <a:path w="1296144" h="1405101">
                <a:moveTo>
                  <a:pt x="648072" y="0"/>
                </a:moveTo>
                <a:cubicBezTo>
                  <a:pt x="1005992" y="0"/>
                  <a:pt x="1296144" y="290152"/>
                  <a:pt x="1296144" y="648072"/>
                </a:cubicBezTo>
                <a:cubicBezTo>
                  <a:pt x="1296144" y="970275"/>
                  <a:pt x="1061011" y="1237560"/>
                  <a:pt x="752636" y="1285603"/>
                </a:cubicBezTo>
                <a:lnTo>
                  <a:pt x="648072" y="1405101"/>
                </a:lnTo>
                <a:lnTo>
                  <a:pt x="543508" y="1285603"/>
                </a:lnTo>
                <a:cubicBezTo>
                  <a:pt x="235133" y="1237560"/>
                  <a:pt x="0" y="970275"/>
                  <a:pt x="0" y="648072"/>
                </a:cubicBezTo>
                <a:cubicBezTo>
                  <a:pt x="0" y="290152"/>
                  <a:pt x="290152" y="0"/>
                  <a:pt x="648072" y="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2841272" y="3761561"/>
            <a:ext cx="1440160" cy="615553"/>
          </a:xfrm>
          <a:prstGeom prst="rect">
            <a:avLst/>
          </a:prstGeom>
          <a:noFill/>
        </p:spPr>
        <p:txBody>
          <a:bodyPr wrap="square" lIns="0" tIns="0" rIns="0" bIns="0" rtlCol="0">
            <a:spAutoFit/>
          </a:bodyPr>
          <a:lstStyle/>
          <a:p>
            <a:pPr algn="just">
              <a:lnSpc>
                <a:spcPts val="1200"/>
              </a:lnSpc>
            </a:pPr>
            <a:r>
              <a:rPr lang="zh-CN" altLang="en-US" sz="900" dirty="0" smtClean="0">
                <a:latin typeface="微软雅黑" panose="020B0503020204020204" pitchFamily="34" charset="-122"/>
                <a:ea typeface="微软雅黑" panose="020B0503020204020204" pitchFamily="34" charset="-122"/>
              </a:rPr>
              <a:t>点击输入简要文字</a:t>
            </a:r>
            <a:r>
              <a:rPr lang="zh-CN" altLang="en-US" sz="900" dirty="0">
                <a:latin typeface="微软雅黑" panose="020B0503020204020204" pitchFamily="34" charset="-122"/>
                <a:ea typeface="微软雅黑" panose="020B0503020204020204" pitchFamily="34" charset="-122"/>
              </a:rPr>
              <a:t>介绍</a:t>
            </a:r>
            <a:r>
              <a:rPr lang="zh-CN" altLang="en-US" sz="900" dirty="0" smtClean="0">
                <a:latin typeface="微软雅黑" panose="020B0503020204020204" pitchFamily="34" charset="-122"/>
                <a:ea typeface="微软雅黑" panose="020B0503020204020204" pitchFamily="34" charset="-122"/>
              </a:rPr>
              <a:t>，文字内容需概括精炼，不用多余的文字修饰，言简意赅的说明分项内容</a:t>
            </a:r>
            <a:r>
              <a:rPr lang="en-US" altLang="zh-CN" sz="900" dirty="0" smtClean="0">
                <a:latin typeface="微软雅黑" panose="020B0503020204020204" pitchFamily="34" charset="-122"/>
                <a:ea typeface="微软雅黑" panose="020B0503020204020204" pitchFamily="34" charset="-122"/>
              </a:rPr>
              <a:t>……</a:t>
            </a:r>
            <a:r>
              <a:rPr lang="zh-CN" altLang="en-US" sz="900" dirty="0" smtClean="0">
                <a:latin typeface="微软雅黑" panose="020B0503020204020204" pitchFamily="34" charset="-122"/>
                <a:ea typeface="微软雅黑" panose="020B0503020204020204" pitchFamily="34" charset="-122"/>
              </a:rPr>
              <a:t>。</a:t>
            </a:r>
            <a:endParaRPr lang="en-US" altLang="zh-CN" sz="900" dirty="0" smtClean="0">
              <a:latin typeface="微软雅黑" panose="020B0503020204020204" pitchFamily="34" charset="-122"/>
              <a:ea typeface="微软雅黑" panose="020B0503020204020204" pitchFamily="34" charset="-122"/>
            </a:endParaRPr>
          </a:p>
        </p:txBody>
      </p:sp>
      <p:sp>
        <p:nvSpPr>
          <p:cNvPr id="17" name="TextBox 16"/>
          <p:cNvSpPr txBox="1"/>
          <p:nvPr/>
        </p:nvSpPr>
        <p:spPr>
          <a:xfrm>
            <a:off x="5169047" y="3335531"/>
            <a:ext cx="787838" cy="184666"/>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200" dirty="0"/>
              <a:t>职务名称</a:t>
            </a:r>
          </a:p>
        </p:txBody>
      </p:sp>
      <p:sp>
        <p:nvSpPr>
          <p:cNvPr id="19" name="椭圆 8"/>
          <p:cNvSpPr/>
          <p:nvPr/>
        </p:nvSpPr>
        <p:spPr>
          <a:xfrm>
            <a:off x="4869834" y="1039032"/>
            <a:ext cx="1418020" cy="1633723"/>
          </a:xfrm>
          <a:custGeom>
            <a:avLst/>
            <a:gdLst/>
            <a:ahLst/>
            <a:cxnLst/>
            <a:rect l="l" t="t" r="r" b="b"/>
            <a:pathLst>
              <a:path w="1296144" h="1405101">
                <a:moveTo>
                  <a:pt x="648072" y="0"/>
                </a:moveTo>
                <a:cubicBezTo>
                  <a:pt x="1005992" y="0"/>
                  <a:pt x="1296144" y="290152"/>
                  <a:pt x="1296144" y="648072"/>
                </a:cubicBezTo>
                <a:cubicBezTo>
                  <a:pt x="1296144" y="970275"/>
                  <a:pt x="1061011" y="1237560"/>
                  <a:pt x="752636" y="1285603"/>
                </a:cubicBezTo>
                <a:lnTo>
                  <a:pt x="648072" y="1405101"/>
                </a:lnTo>
                <a:lnTo>
                  <a:pt x="543508" y="1285603"/>
                </a:lnTo>
                <a:cubicBezTo>
                  <a:pt x="235133" y="1237560"/>
                  <a:pt x="0" y="970275"/>
                  <a:pt x="0" y="648072"/>
                </a:cubicBezTo>
                <a:cubicBezTo>
                  <a:pt x="0" y="290152"/>
                  <a:pt x="290152" y="0"/>
                  <a:pt x="648072" y="0"/>
                </a:cubicBezTo>
                <a:close/>
              </a:path>
            </a:pathLst>
          </a:custGeom>
          <a:blipFill dpi="0" rotWithShape="1">
            <a:blip r:embed="rId4">
              <a:extLst>
                <a:ext uri="{28A0092B-C50C-407E-A947-70E740481C1C}">
                  <a14:useLocalDpi xmlns:a14="http://schemas.microsoft.com/office/drawing/2010/main" val="0"/>
                </a:ext>
              </a:extLst>
            </a:blip>
            <a:srcRect/>
            <a:stretch>
              <a:fillRect l="-31078" t="-4941" r="-37334" b="-110813"/>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9"/>
          <p:cNvSpPr txBox="1"/>
          <p:nvPr/>
        </p:nvSpPr>
        <p:spPr>
          <a:xfrm>
            <a:off x="4858764" y="3761561"/>
            <a:ext cx="1440160" cy="615553"/>
          </a:xfrm>
          <a:prstGeom prst="rect">
            <a:avLst/>
          </a:prstGeom>
          <a:noFill/>
        </p:spPr>
        <p:txBody>
          <a:bodyPr wrap="square" lIns="0" tIns="0" rIns="0" bIns="0" rtlCol="0">
            <a:spAutoFit/>
          </a:bodyPr>
          <a:lstStyle/>
          <a:p>
            <a:pPr algn="just">
              <a:lnSpc>
                <a:spcPts val="1200"/>
              </a:lnSpc>
            </a:pPr>
            <a:r>
              <a:rPr lang="zh-CN" altLang="en-US" sz="900" dirty="0" smtClean="0">
                <a:latin typeface="微软雅黑" panose="020B0503020204020204" pitchFamily="34" charset="-122"/>
                <a:ea typeface="微软雅黑" panose="020B0503020204020204" pitchFamily="34" charset="-122"/>
              </a:rPr>
              <a:t>点击输入简要文字</a:t>
            </a:r>
            <a:r>
              <a:rPr lang="zh-CN" altLang="en-US" sz="900" dirty="0">
                <a:latin typeface="微软雅黑" panose="020B0503020204020204" pitchFamily="34" charset="-122"/>
                <a:ea typeface="微软雅黑" panose="020B0503020204020204" pitchFamily="34" charset="-122"/>
              </a:rPr>
              <a:t>介绍</a:t>
            </a:r>
            <a:r>
              <a:rPr lang="zh-CN" altLang="en-US" sz="900" dirty="0" smtClean="0">
                <a:latin typeface="微软雅黑" panose="020B0503020204020204" pitchFamily="34" charset="-122"/>
                <a:ea typeface="微软雅黑" panose="020B0503020204020204" pitchFamily="34" charset="-122"/>
              </a:rPr>
              <a:t>，文字内容需概括精炼，不用多余的文字修饰，言简意赅的说明分项内容</a:t>
            </a:r>
            <a:r>
              <a:rPr lang="en-US" altLang="zh-CN" sz="900" dirty="0" smtClean="0">
                <a:latin typeface="微软雅黑" panose="020B0503020204020204" pitchFamily="34" charset="-122"/>
                <a:ea typeface="微软雅黑" panose="020B0503020204020204" pitchFamily="34" charset="-122"/>
              </a:rPr>
              <a:t>……</a:t>
            </a:r>
            <a:r>
              <a:rPr lang="zh-CN" altLang="en-US" sz="900" dirty="0" smtClean="0">
                <a:latin typeface="微软雅黑" panose="020B0503020204020204" pitchFamily="34" charset="-122"/>
                <a:ea typeface="微软雅黑" panose="020B0503020204020204" pitchFamily="34" charset="-122"/>
              </a:rPr>
              <a:t>。</a:t>
            </a:r>
            <a:endParaRPr lang="en-US" altLang="zh-CN" sz="900" dirty="0" smtClean="0">
              <a:latin typeface="微软雅黑" panose="020B0503020204020204" pitchFamily="34" charset="-122"/>
              <a:ea typeface="微软雅黑" panose="020B0503020204020204" pitchFamily="34" charset="-122"/>
            </a:endParaRPr>
          </a:p>
        </p:txBody>
      </p:sp>
      <p:sp>
        <p:nvSpPr>
          <p:cNvPr id="23" name="TextBox 22"/>
          <p:cNvSpPr txBox="1"/>
          <p:nvPr/>
        </p:nvSpPr>
        <p:spPr>
          <a:xfrm>
            <a:off x="7202417" y="3338801"/>
            <a:ext cx="787838" cy="184666"/>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200" dirty="0"/>
              <a:t>职务名称</a:t>
            </a:r>
          </a:p>
        </p:txBody>
      </p:sp>
      <p:sp>
        <p:nvSpPr>
          <p:cNvPr id="25" name="椭圆 8"/>
          <p:cNvSpPr/>
          <p:nvPr/>
        </p:nvSpPr>
        <p:spPr>
          <a:xfrm>
            <a:off x="6887326" y="1039032"/>
            <a:ext cx="1418020" cy="1633723"/>
          </a:xfrm>
          <a:custGeom>
            <a:avLst/>
            <a:gdLst/>
            <a:ahLst/>
            <a:cxnLst/>
            <a:rect l="l" t="t" r="r" b="b"/>
            <a:pathLst>
              <a:path w="1296144" h="1405101">
                <a:moveTo>
                  <a:pt x="648072" y="0"/>
                </a:moveTo>
                <a:cubicBezTo>
                  <a:pt x="1005992" y="0"/>
                  <a:pt x="1296144" y="290152"/>
                  <a:pt x="1296144" y="648072"/>
                </a:cubicBezTo>
                <a:cubicBezTo>
                  <a:pt x="1296144" y="970275"/>
                  <a:pt x="1061011" y="1237560"/>
                  <a:pt x="752636" y="1285603"/>
                </a:cubicBezTo>
                <a:lnTo>
                  <a:pt x="648072" y="1405101"/>
                </a:lnTo>
                <a:lnTo>
                  <a:pt x="543508" y="1285603"/>
                </a:lnTo>
                <a:cubicBezTo>
                  <a:pt x="235133" y="1237560"/>
                  <a:pt x="0" y="970275"/>
                  <a:pt x="0" y="648072"/>
                </a:cubicBezTo>
                <a:cubicBezTo>
                  <a:pt x="0" y="290152"/>
                  <a:pt x="290152" y="0"/>
                  <a:pt x="648072" y="0"/>
                </a:cubicBezTo>
                <a:close/>
              </a:path>
            </a:pathLst>
          </a:custGeom>
          <a:blipFill dpi="0" rotWithShape="1">
            <a:blip r:embed="rId5" cstate="print">
              <a:extLst>
                <a:ext uri="{28A0092B-C50C-407E-A947-70E740481C1C}">
                  <a14:useLocalDpi xmlns:a14="http://schemas.microsoft.com/office/drawing/2010/main" val="0"/>
                </a:ext>
              </a:extLst>
            </a:blip>
            <a:srcRect/>
            <a:stretch>
              <a:fillRect l="-99536" r="-12446" b="-38830"/>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6876256" y="3761561"/>
            <a:ext cx="1440160" cy="615553"/>
          </a:xfrm>
          <a:prstGeom prst="rect">
            <a:avLst/>
          </a:prstGeom>
          <a:noFill/>
        </p:spPr>
        <p:txBody>
          <a:bodyPr wrap="square" lIns="0" tIns="0" rIns="0" bIns="0" rtlCol="0">
            <a:spAutoFit/>
          </a:bodyPr>
          <a:lstStyle/>
          <a:p>
            <a:pPr algn="just">
              <a:lnSpc>
                <a:spcPts val="1200"/>
              </a:lnSpc>
            </a:pPr>
            <a:r>
              <a:rPr lang="zh-CN" altLang="en-US" sz="900" dirty="0" smtClean="0">
                <a:latin typeface="微软雅黑" panose="020B0503020204020204" pitchFamily="34" charset="-122"/>
                <a:ea typeface="微软雅黑" panose="020B0503020204020204" pitchFamily="34" charset="-122"/>
              </a:rPr>
              <a:t>点击输入简要文字</a:t>
            </a:r>
            <a:r>
              <a:rPr lang="zh-CN" altLang="en-US" sz="900" dirty="0">
                <a:latin typeface="微软雅黑" panose="020B0503020204020204" pitchFamily="34" charset="-122"/>
                <a:ea typeface="微软雅黑" panose="020B0503020204020204" pitchFamily="34" charset="-122"/>
              </a:rPr>
              <a:t>介绍</a:t>
            </a:r>
            <a:r>
              <a:rPr lang="zh-CN" altLang="en-US" sz="900" dirty="0" smtClean="0">
                <a:latin typeface="微软雅黑" panose="020B0503020204020204" pitchFamily="34" charset="-122"/>
                <a:ea typeface="微软雅黑" panose="020B0503020204020204" pitchFamily="34" charset="-122"/>
              </a:rPr>
              <a:t>，文字内容需概括精炼，不用多余的文字修饰，言简意赅的说明分项内容</a:t>
            </a:r>
            <a:r>
              <a:rPr lang="en-US" altLang="zh-CN" sz="900" dirty="0" smtClean="0">
                <a:latin typeface="微软雅黑" panose="020B0503020204020204" pitchFamily="34" charset="-122"/>
                <a:ea typeface="微软雅黑" panose="020B0503020204020204" pitchFamily="34" charset="-122"/>
              </a:rPr>
              <a:t>……</a:t>
            </a:r>
            <a:r>
              <a:rPr lang="zh-CN" altLang="en-US" sz="900" dirty="0" smtClean="0">
                <a:latin typeface="微软雅黑" panose="020B0503020204020204" pitchFamily="34" charset="-122"/>
                <a:ea typeface="微软雅黑" panose="020B0503020204020204" pitchFamily="34" charset="-122"/>
              </a:rPr>
              <a:t>。</a:t>
            </a:r>
            <a:endParaRPr lang="en-US" altLang="zh-CN" sz="900" dirty="0" smtClean="0">
              <a:latin typeface="微软雅黑" panose="020B0503020204020204" pitchFamily="34" charset="-122"/>
              <a:ea typeface="微软雅黑" panose="020B0503020204020204" pitchFamily="34" charset="-122"/>
            </a:endParaRPr>
          </a:p>
        </p:txBody>
      </p:sp>
      <p:sp>
        <p:nvSpPr>
          <p:cNvPr id="31" name="矩形 30"/>
          <p:cNvSpPr>
            <a:spLocks noChangeArrowheads="1"/>
          </p:cNvSpPr>
          <p:nvPr/>
        </p:nvSpPr>
        <p:spPr bwMode="auto">
          <a:xfrm>
            <a:off x="1030899" y="2836176"/>
            <a:ext cx="1025922"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spcBef>
                <a:spcPct val="0"/>
              </a:spcBef>
            </a:pPr>
            <a:r>
              <a:rPr lang="zh-CN" altLang="en-US" sz="1600" b="1" cap="all" dirty="0" smtClean="0">
                <a:latin typeface="微软雅黑" panose="020B0503020204020204" pitchFamily="34" charset="-122"/>
                <a:ea typeface="微软雅黑" panose="020B0503020204020204" pitchFamily="34" charset="-122"/>
                <a:cs typeface="+mj-cs"/>
              </a:rPr>
              <a:t>姓名</a:t>
            </a:r>
            <a:endParaRPr lang="en-US" altLang="zh-CN" sz="1600" b="1" cap="all" dirty="0">
              <a:latin typeface="微软雅黑" panose="020B0503020204020204" pitchFamily="34" charset="-122"/>
              <a:ea typeface="微软雅黑" panose="020B0503020204020204" pitchFamily="34" charset="-122"/>
              <a:cs typeface="+mj-cs"/>
            </a:endParaRPr>
          </a:p>
        </p:txBody>
      </p:sp>
      <p:sp>
        <p:nvSpPr>
          <p:cNvPr id="32" name="矩形 31"/>
          <p:cNvSpPr>
            <a:spLocks noChangeArrowheads="1"/>
          </p:cNvSpPr>
          <p:nvPr/>
        </p:nvSpPr>
        <p:spPr bwMode="auto">
          <a:xfrm>
            <a:off x="3048391" y="2836176"/>
            <a:ext cx="1025922"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spcBef>
                <a:spcPct val="0"/>
              </a:spcBef>
            </a:pPr>
            <a:r>
              <a:rPr lang="zh-CN" altLang="en-US" sz="1600" b="1" cap="all" dirty="0" smtClean="0">
                <a:latin typeface="微软雅黑" panose="020B0503020204020204" pitchFamily="34" charset="-122"/>
                <a:ea typeface="微软雅黑" panose="020B0503020204020204" pitchFamily="34" charset="-122"/>
                <a:cs typeface="+mj-cs"/>
              </a:rPr>
              <a:t>姓名</a:t>
            </a:r>
            <a:endParaRPr lang="en-US" altLang="zh-CN" sz="1600" b="1" cap="all" dirty="0">
              <a:latin typeface="微软雅黑" panose="020B0503020204020204" pitchFamily="34" charset="-122"/>
              <a:ea typeface="微软雅黑" panose="020B0503020204020204" pitchFamily="34" charset="-122"/>
              <a:cs typeface="+mj-cs"/>
            </a:endParaRPr>
          </a:p>
        </p:txBody>
      </p:sp>
      <p:sp>
        <p:nvSpPr>
          <p:cNvPr id="33" name="矩形 32"/>
          <p:cNvSpPr>
            <a:spLocks noChangeArrowheads="1"/>
          </p:cNvSpPr>
          <p:nvPr/>
        </p:nvSpPr>
        <p:spPr bwMode="auto">
          <a:xfrm>
            <a:off x="5065883" y="2836176"/>
            <a:ext cx="1025922"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spcBef>
                <a:spcPct val="0"/>
              </a:spcBef>
            </a:pPr>
            <a:r>
              <a:rPr lang="zh-CN" altLang="en-US" sz="1600" b="1" cap="all" dirty="0" smtClean="0">
                <a:latin typeface="微软雅黑" panose="020B0503020204020204" pitchFamily="34" charset="-122"/>
                <a:ea typeface="微软雅黑" panose="020B0503020204020204" pitchFamily="34" charset="-122"/>
                <a:cs typeface="+mj-cs"/>
              </a:rPr>
              <a:t>姓名</a:t>
            </a:r>
            <a:endParaRPr lang="en-US" altLang="zh-CN" sz="1600" b="1" cap="all" dirty="0">
              <a:latin typeface="微软雅黑" panose="020B0503020204020204" pitchFamily="34" charset="-122"/>
              <a:ea typeface="微软雅黑" panose="020B0503020204020204" pitchFamily="34" charset="-122"/>
              <a:cs typeface="+mj-cs"/>
            </a:endParaRPr>
          </a:p>
        </p:txBody>
      </p:sp>
      <p:sp>
        <p:nvSpPr>
          <p:cNvPr id="34" name="矩形 33"/>
          <p:cNvSpPr>
            <a:spLocks noChangeArrowheads="1"/>
          </p:cNvSpPr>
          <p:nvPr/>
        </p:nvSpPr>
        <p:spPr bwMode="auto">
          <a:xfrm>
            <a:off x="7083375" y="2836176"/>
            <a:ext cx="1025922"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spcBef>
                <a:spcPct val="0"/>
              </a:spcBef>
            </a:pPr>
            <a:r>
              <a:rPr lang="zh-CN" altLang="en-US" sz="1600" b="1" cap="all" dirty="0" smtClean="0">
                <a:latin typeface="微软雅黑" panose="020B0503020204020204" pitchFamily="34" charset="-122"/>
                <a:ea typeface="微软雅黑" panose="020B0503020204020204" pitchFamily="34" charset="-122"/>
                <a:cs typeface="+mj-cs"/>
              </a:rPr>
              <a:t>姓名</a:t>
            </a:r>
            <a:endParaRPr lang="en-US" altLang="zh-CN" sz="1600" b="1" cap="all" dirty="0">
              <a:latin typeface="微软雅黑" panose="020B0503020204020204" pitchFamily="34" charset="-122"/>
              <a:ea typeface="微软雅黑" panose="020B0503020204020204" pitchFamily="34" charset="-122"/>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3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6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9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3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30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60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90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 presetClass="entr" presetSubtype="2" fill="hold" grpId="0" nodeType="afterEffect">
                                  <p:stCondLst>
                                    <p:cond delay="0"/>
                                  </p:stCondLst>
                                  <p:childTnLst>
                                    <p:set>
                                      <p:cBhvr>
                                        <p:cTn id="43" dur="1" fill="hold">
                                          <p:stCondLst>
                                            <p:cond delay="0"/>
                                          </p:stCondLst>
                                        </p:cTn>
                                        <p:tgtEl>
                                          <p:spTgt spid="31">
                                            <p:txEl>
                                              <p:pRg st="0" end="0"/>
                                            </p:txEl>
                                          </p:spTgt>
                                        </p:tgtEl>
                                        <p:attrNameLst>
                                          <p:attrName>style.visibility</p:attrName>
                                        </p:attrNameLst>
                                      </p:cBhvr>
                                      <p:to>
                                        <p:strVal val="visible"/>
                                      </p:to>
                                    </p:set>
                                    <p:anim calcmode="lin" valueType="num">
                                      <p:cBhvr additive="base">
                                        <p:cTn id="44" dur="50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31">
                                            <p:txEl>
                                              <p:pRg st="0" end="0"/>
                                            </p:txEl>
                                          </p:spTgt>
                                        </p:tgtEl>
                                        <p:attrNameLst>
                                          <p:attrName>ppt_y</p:attrName>
                                        </p:attrNameLst>
                                      </p:cBhvr>
                                      <p:tavLst>
                                        <p:tav tm="0">
                                          <p:val>
                                            <p:strVal val="#ppt_y"/>
                                          </p:val>
                                        </p:tav>
                                        <p:tav tm="100000">
                                          <p:val>
                                            <p:strVal val="#ppt_y"/>
                                          </p:val>
                                        </p:tav>
                                      </p:tavLst>
                                    </p:anim>
                                  </p:childTnLst>
                                </p:cTn>
                              </p:par>
                            </p:childTnLst>
                          </p:cTn>
                        </p:par>
                        <p:par>
                          <p:cTn id="46" fill="hold">
                            <p:stCondLst>
                              <p:cond delay="1000"/>
                            </p:stCondLst>
                            <p:childTnLst>
                              <p:par>
                                <p:cTn id="47" presetID="2" presetClass="entr" presetSubtype="2" fill="hold" grpId="0" nodeType="afterEffect">
                                  <p:stCondLst>
                                    <p:cond delay="0"/>
                                  </p:stCondLst>
                                  <p:childTnLst>
                                    <p:set>
                                      <p:cBhvr>
                                        <p:cTn id="48" dur="1" fill="hold">
                                          <p:stCondLst>
                                            <p:cond delay="0"/>
                                          </p:stCondLst>
                                        </p:cTn>
                                        <p:tgtEl>
                                          <p:spTgt spid="32">
                                            <p:txEl>
                                              <p:pRg st="0" end="0"/>
                                            </p:txEl>
                                          </p:spTgt>
                                        </p:tgtEl>
                                        <p:attrNameLst>
                                          <p:attrName>style.visibility</p:attrName>
                                        </p:attrNameLst>
                                      </p:cBhvr>
                                      <p:to>
                                        <p:strVal val="visible"/>
                                      </p:to>
                                    </p:set>
                                    <p:anim calcmode="lin" valueType="num">
                                      <p:cBhvr additive="base">
                                        <p:cTn id="49" dur="500" fill="hold"/>
                                        <p:tgtEl>
                                          <p:spTgt spid="32">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32">
                                            <p:txEl>
                                              <p:pRg st="0" end="0"/>
                                            </p:txEl>
                                          </p:spTgt>
                                        </p:tgtEl>
                                        <p:attrNameLst>
                                          <p:attrName>ppt_y</p:attrName>
                                        </p:attrNameLst>
                                      </p:cBhvr>
                                      <p:tavLst>
                                        <p:tav tm="0">
                                          <p:val>
                                            <p:strVal val="#ppt_y"/>
                                          </p:val>
                                        </p:tav>
                                        <p:tav tm="100000">
                                          <p:val>
                                            <p:strVal val="#ppt_y"/>
                                          </p:val>
                                        </p:tav>
                                      </p:tavLst>
                                    </p:anim>
                                  </p:childTnLst>
                                </p:cTn>
                              </p:par>
                            </p:childTnLst>
                          </p:cTn>
                        </p:par>
                        <p:par>
                          <p:cTn id="51" fill="hold">
                            <p:stCondLst>
                              <p:cond delay="1500"/>
                            </p:stCondLst>
                            <p:childTnLst>
                              <p:par>
                                <p:cTn id="52" presetID="2" presetClass="entr" presetSubtype="2" fill="hold" grpId="0" nodeType="afterEffect">
                                  <p:stCondLst>
                                    <p:cond delay="0"/>
                                  </p:stCondLst>
                                  <p:childTnLst>
                                    <p:set>
                                      <p:cBhvr>
                                        <p:cTn id="53" dur="1" fill="hold">
                                          <p:stCondLst>
                                            <p:cond delay="0"/>
                                          </p:stCondLst>
                                        </p:cTn>
                                        <p:tgtEl>
                                          <p:spTgt spid="33">
                                            <p:txEl>
                                              <p:pRg st="0" end="0"/>
                                            </p:txEl>
                                          </p:spTgt>
                                        </p:tgtEl>
                                        <p:attrNameLst>
                                          <p:attrName>style.visibility</p:attrName>
                                        </p:attrNameLst>
                                      </p:cBhvr>
                                      <p:to>
                                        <p:strVal val="visible"/>
                                      </p:to>
                                    </p:set>
                                    <p:anim calcmode="lin" valueType="num">
                                      <p:cBhvr additive="base">
                                        <p:cTn id="54"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56" fill="hold">
                            <p:stCondLst>
                              <p:cond delay="2000"/>
                            </p:stCondLst>
                            <p:childTnLst>
                              <p:par>
                                <p:cTn id="57" presetID="2" presetClass="entr" presetSubtype="2" fill="hold" grpId="0" nodeType="afterEffect">
                                  <p:stCondLst>
                                    <p:cond delay="0"/>
                                  </p:stCondLst>
                                  <p:childTnLst>
                                    <p:set>
                                      <p:cBhvr>
                                        <p:cTn id="58" dur="1" fill="hold">
                                          <p:stCondLst>
                                            <p:cond delay="0"/>
                                          </p:stCondLst>
                                        </p:cTn>
                                        <p:tgtEl>
                                          <p:spTgt spid="34">
                                            <p:txEl>
                                              <p:pRg st="0" end="0"/>
                                            </p:txEl>
                                          </p:spTgt>
                                        </p:tgtEl>
                                        <p:attrNameLst>
                                          <p:attrName>style.visibility</p:attrName>
                                        </p:attrNameLst>
                                      </p:cBhvr>
                                      <p:to>
                                        <p:strVal val="visible"/>
                                      </p:to>
                                    </p:set>
                                    <p:anim calcmode="lin" valueType="num">
                                      <p:cBhvr additive="base">
                                        <p:cTn id="59" dur="500" fill="hold"/>
                                        <p:tgtEl>
                                          <p:spTgt spid="34">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3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animBg="1"/>
      <p:bldP spid="14" grpId="0"/>
      <p:bldP spid="19" grpId="0" animBg="1"/>
      <p:bldP spid="20" grpId="0"/>
      <p:bldP spid="25" grpId="0" animBg="1"/>
      <p:bldP spid="26" grpId="0"/>
      <p:bldP spid="31" grpId="0" build="p"/>
      <p:bldP spid="32" grpId="0" build="p"/>
      <p:bldP spid="33" grpId="0" build="p"/>
      <p:bldP spid="3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圆角矩形 247"/>
          <p:cNvSpPr/>
          <p:nvPr/>
        </p:nvSpPr>
        <p:spPr>
          <a:xfrm rot="5400000">
            <a:off x="2321545" y="4101381"/>
            <a:ext cx="925860" cy="19168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44" name="圆角矩形 243"/>
          <p:cNvSpPr/>
          <p:nvPr/>
        </p:nvSpPr>
        <p:spPr>
          <a:xfrm rot="5400000">
            <a:off x="6679383" y="4085879"/>
            <a:ext cx="925860" cy="19168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47" name="圆角矩形 246"/>
          <p:cNvSpPr/>
          <p:nvPr/>
        </p:nvSpPr>
        <p:spPr>
          <a:xfrm rot="5400000">
            <a:off x="7142383" y="4085879"/>
            <a:ext cx="925860" cy="19168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21" name="圆角矩形 220"/>
          <p:cNvSpPr/>
          <p:nvPr/>
        </p:nvSpPr>
        <p:spPr>
          <a:xfrm rot="5400000">
            <a:off x="1412106" y="4101209"/>
            <a:ext cx="925860" cy="19168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22" name="圆角矩形 221"/>
          <p:cNvSpPr/>
          <p:nvPr/>
        </p:nvSpPr>
        <p:spPr>
          <a:xfrm rot="5400000">
            <a:off x="1630982" y="4101209"/>
            <a:ext cx="925860" cy="19168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23" name="圆角矩形 222"/>
          <p:cNvSpPr/>
          <p:nvPr/>
        </p:nvSpPr>
        <p:spPr>
          <a:xfrm rot="5400000">
            <a:off x="1860176" y="4118349"/>
            <a:ext cx="925860" cy="19168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24" name="圆角矩形 223"/>
          <p:cNvSpPr/>
          <p:nvPr/>
        </p:nvSpPr>
        <p:spPr>
          <a:xfrm rot="5400000">
            <a:off x="2091357" y="4118349"/>
            <a:ext cx="925860" cy="19168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26" name="圆角矩形 225"/>
          <p:cNvSpPr/>
          <p:nvPr/>
        </p:nvSpPr>
        <p:spPr>
          <a:xfrm rot="5400000">
            <a:off x="2562001" y="4099299"/>
            <a:ext cx="925860" cy="19168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27" name="圆角矩形 226"/>
          <p:cNvSpPr/>
          <p:nvPr/>
        </p:nvSpPr>
        <p:spPr>
          <a:xfrm rot="5400000">
            <a:off x="2781920" y="4099299"/>
            <a:ext cx="925860" cy="19168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28" name="圆角矩形 227"/>
          <p:cNvSpPr/>
          <p:nvPr/>
        </p:nvSpPr>
        <p:spPr>
          <a:xfrm rot="5400000">
            <a:off x="2993208" y="4099299"/>
            <a:ext cx="925860" cy="19168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29" name="圆角矩形 228"/>
          <p:cNvSpPr/>
          <p:nvPr/>
        </p:nvSpPr>
        <p:spPr>
          <a:xfrm rot="5400000">
            <a:off x="3233363" y="4085879"/>
            <a:ext cx="925860" cy="19168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30" name="圆角矩形 229"/>
          <p:cNvSpPr/>
          <p:nvPr/>
        </p:nvSpPr>
        <p:spPr>
          <a:xfrm rot="5400000">
            <a:off x="3478833" y="4085879"/>
            <a:ext cx="925860" cy="19168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31" name="圆角矩形 230"/>
          <p:cNvSpPr/>
          <p:nvPr/>
        </p:nvSpPr>
        <p:spPr>
          <a:xfrm rot="5400000">
            <a:off x="3704257" y="4085879"/>
            <a:ext cx="925860" cy="19168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32" name="圆角矩形 231"/>
          <p:cNvSpPr/>
          <p:nvPr/>
        </p:nvSpPr>
        <p:spPr>
          <a:xfrm rot="5400000">
            <a:off x="3920750" y="4085879"/>
            <a:ext cx="925860" cy="19168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33" name="圆角矩形 232"/>
          <p:cNvSpPr/>
          <p:nvPr/>
        </p:nvSpPr>
        <p:spPr>
          <a:xfrm rot="5400000">
            <a:off x="4172570" y="4085879"/>
            <a:ext cx="925860" cy="19168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34" name="圆角矩形 233"/>
          <p:cNvSpPr/>
          <p:nvPr/>
        </p:nvSpPr>
        <p:spPr>
          <a:xfrm rot="5400000">
            <a:off x="4375921" y="4085879"/>
            <a:ext cx="925860" cy="19168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35" name="圆角矩形 234"/>
          <p:cNvSpPr/>
          <p:nvPr/>
        </p:nvSpPr>
        <p:spPr>
          <a:xfrm rot="5400000">
            <a:off x="4643906" y="4085879"/>
            <a:ext cx="925860" cy="19168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36" name="圆角矩形 235"/>
          <p:cNvSpPr/>
          <p:nvPr/>
        </p:nvSpPr>
        <p:spPr>
          <a:xfrm rot="5400000">
            <a:off x="4855195" y="4085879"/>
            <a:ext cx="925860" cy="19168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37" name="圆角矩形 236"/>
          <p:cNvSpPr/>
          <p:nvPr/>
        </p:nvSpPr>
        <p:spPr>
          <a:xfrm rot="5400000">
            <a:off x="5078148" y="4085879"/>
            <a:ext cx="925860" cy="19168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38" name="圆角矩形 237"/>
          <p:cNvSpPr/>
          <p:nvPr/>
        </p:nvSpPr>
        <p:spPr>
          <a:xfrm rot="5400000">
            <a:off x="5334469" y="4085879"/>
            <a:ext cx="925860" cy="19168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39" name="圆角矩形 238"/>
          <p:cNvSpPr/>
          <p:nvPr/>
        </p:nvSpPr>
        <p:spPr>
          <a:xfrm rot="5400000">
            <a:off x="5526155" y="4085879"/>
            <a:ext cx="925860" cy="19168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40" name="圆角矩形 239"/>
          <p:cNvSpPr/>
          <p:nvPr/>
        </p:nvSpPr>
        <p:spPr>
          <a:xfrm rot="5400000">
            <a:off x="5754555" y="4085879"/>
            <a:ext cx="925860" cy="19168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41" name="圆角矩形 240"/>
          <p:cNvSpPr/>
          <p:nvPr/>
        </p:nvSpPr>
        <p:spPr>
          <a:xfrm rot="5400000">
            <a:off x="6009308" y="4085879"/>
            <a:ext cx="925860" cy="19168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42" name="圆角矩形 241"/>
          <p:cNvSpPr/>
          <p:nvPr/>
        </p:nvSpPr>
        <p:spPr>
          <a:xfrm rot="5400000">
            <a:off x="6219008" y="4085879"/>
            <a:ext cx="925860" cy="19168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43" name="圆角矩形 242"/>
          <p:cNvSpPr/>
          <p:nvPr/>
        </p:nvSpPr>
        <p:spPr>
          <a:xfrm rot="5400000">
            <a:off x="6452813" y="4085879"/>
            <a:ext cx="925860" cy="19168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45" name="圆角矩形 244"/>
          <p:cNvSpPr/>
          <p:nvPr/>
        </p:nvSpPr>
        <p:spPr>
          <a:xfrm rot="5400000">
            <a:off x="6907984" y="4085879"/>
            <a:ext cx="925860" cy="19168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20" name="圆角矩形 219"/>
          <p:cNvSpPr/>
          <p:nvPr/>
        </p:nvSpPr>
        <p:spPr>
          <a:xfrm rot="5400000">
            <a:off x="1151957" y="4101209"/>
            <a:ext cx="925860" cy="19168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18" name="圆角矩形 217"/>
          <p:cNvSpPr/>
          <p:nvPr/>
        </p:nvSpPr>
        <p:spPr>
          <a:xfrm rot="5400000">
            <a:off x="6940302" y="2683579"/>
            <a:ext cx="1097522" cy="212346"/>
          </a:xfrm>
          <a:prstGeom prst="roundRect">
            <a:avLst>
              <a:gd name="adj" fmla="val 7843"/>
            </a:avLst>
          </a:prstGeom>
          <a:solidFill>
            <a:srgbClr val="01ADBF"/>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10" name="圆角矩形 209"/>
          <p:cNvSpPr/>
          <p:nvPr/>
        </p:nvSpPr>
        <p:spPr>
          <a:xfrm rot="5400000">
            <a:off x="1668787" y="2712715"/>
            <a:ext cx="1097522" cy="212346"/>
          </a:xfrm>
          <a:prstGeom prst="roundRect">
            <a:avLst>
              <a:gd name="adj" fmla="val 7843"/>
            </a:avLst>
          </a:prstGeom>
          <a:solidFill>
            <a:srgbClr val="01ADBF"/>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11" name="圆角矩形 210"/>
          <p:cNvSpPr/>
          <p:nvPr/>
        </p:nvSpPr>
        <p:spPr>
          <a:xfrm rot="5400000">
            <a:off x="2354967" y="2683579"/>
            <a:ext cx="1097522" cy="212346"/>
          </a:xfrm>
          <a:prstGeom prst="roundRect">
            <a:avLst>
              <a:gd name="adj" fmla="val 7843"/>
            </a:avLst>
          </a:prstGeom>
          <a:solidFill>
            <a:srgbClr val="01ADBF"/>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12" name="圆角矩形 211"/>
          <p:cNvSpPr/>
          <p:nvPr/>
        </p:nvSpPr>
        <p:spPr>
          <a:xfrm rot="5400000">
            <a:off x="3032829" y="2680405"/>
            <a:ext cx="1097522" cy="212346"/>
          </a:xfrm>
          <a:prstGeom prst="roundRect">
            <a:avLst>
              <a:gd name="adj" fmla="val 7843"/>
            </a:avLst>
          </a:prstGeom>
          <a:solidFill>
            <a:srgbClr val="01ADBF"/>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13" name="圆角矩形 212"/>
          <p:cNvSpPr/>
          <p:nvPr/>
        </p:nvSpPr>
        <p:spPr>
          <a:xfrm rot="5400000">
            <a:off x="3740853" y="2712714"/>
            <a:ext cx="1097522" cy="212346"/>
          </a:xfrm>
          <a:prstGeom prst="roundRect">
            <a:avLst>
              <a:gd name="adj" fmla="val 7843"/>
            </a:avLst>
          </a:prstGeom>
          <a:solidFill>
            <a:srgbClr val="01ADBF"/>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14" name="圆角矩形 213"/>
          <p:cNvSpPr/>
          <p:nvPr/>
        </p:nvSpPr>
        <p:spPr>
          <a:xfrm rot="5400000">
            <a:off x="4426275" y="2712715"/>
            <a:ext cx="1097522" cy="212346"/>
          </a:xfrm>
          <a:prstGeom prst="roundRect">
            <a:avLst>
              <a:gd name="adj" fmla="val 7843"/>
            </a:avLst>
          </a:prstGeom>
          <a:solidFill>
            <a:srgbClr val="01ADBF"/>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15" name="圆角矩形 214"/>
          <p:cNvSpPr/>
          <p:nvPr/>
        </p:nvSpPr>
        <p:spPr>
          <a:xfrm rot="5400000">
            <a:off x="5003521" y="2696559"/>
            <a:ext cx="1097522" cy="212346"/>
          </a:xfrm>
          <a:prstGeom prst="roundRect">
            <a:avLst>
              <a:gd name="adj" fmla="val 7843"/>
            </a:avLst>
          </a:prstGeom>
          <a:solidFill>
            <a:srgbClr val="01ADBF"/>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16" name="圆角矩形 215"/>
          <p:cNvSpPr/>
          <p:nvPr/>
        </p:nvSpPr>
        <p:spPr>
          <a:xfrm rot="5400000">
            <a:off x="5567687" y="2696559"/>
            <a:ext cx="1097522" cy="212346"/>
          </a:xfrm>
          <a:prstGeom prst="roundRect">
            <a:avLst>
              <a:gd name="adj" fmla="val 7843"/>
            </a:avLst>
          </a:prstGeom>
          <a:solidFill>
            <a:srgbClr val="01ADBF"/>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17" name="圆角矩形 216"/>
          <p:cNvSpPr/>
          <p:nvPr/>
        </p:nvSpPr>
        <p:spPr>
          <a:xfrm rot="5400000">
            <a:off x="6277300" y="2698072"/>
            <a:ext cx="1097522" cy="212346"/>
          </a:xfrm>
          <a:prstGeom prst="roundRect">
            <a:avLst>
              <a:gd name="adj" fmla="val 7843"/>
            </a:avLst>
          </a:prstGeom>
          <a:solidFill>
            <a:srgbClr val="01ADBF"/>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04" name="圆角矩形 203"/>
          <p:cNvSpPr/>
          <p:nvPr/>
        </p:nvSpPr>
        <p:spPr>
          <a:xfrm rot="5400000">
            <a:off x="1173574" y="2712715"/>
            <a:ext cx="1097522" cy="212346"/>
          </a:xfrm>
          <a:prstGeom prst="roundRect">
            <a:avLst>
              <a:gd name="adj" fmla="val 7843"/>
            </a:avLst>
          </a:prstGeom>
          <a:solidFill>
            <a:srgbClr val="01ADBF"/>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09" name="圆角矩形 208"/>
          <p:cNvSpPr/>
          <p:nvPr/>
        </p:nvSpPr>
        <p:spPr>
          <a:xfrm>
            <a:off x="5928166" y="1789638"/>
            <a:ext cx="1009844" cy="206048"/>
          </a:xfrm>
          <a:prstGeom prst="roundRect">
            <a:avLst>
              <a:gd name="adj" fmla="val 7843"/>
            </a:avLst>
          </a:prstGeom>
          <a:solidFill>
            <a:srgbClr val="663A77"/>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5" name="圆角矩形 204"/>
          <p:cNvSpPr/>
          <p:nvPr/>
        </p:nvSpPr>
        <p:spPr>
          <a:xfrm>
            <a:off x="3923928" y="1780576"/>
            <a:ext cx="1009844" cy="206048"/>
          </a:xfrm>
          <a:prstGeom prst="roundRect">
            <a:avLst>
              <a:gd name="adj" fmla="val 7843"/>
            </a:avLst>
          </a:prstGeom>
          <a:solidFill>
            <a:srgbClr val="663A77"/>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1" name="圆角矩形 200"/>
          <p:cNvSpPr/>
          <p:nvPr/>
        </p:nvSpPr>
        <p:spPr>
          <a:xfrm>
            <a:off x="2055179" y="1779662"/>
            <a:ext cx="1036427" cy="211472"/>
          </a:xfrm>
          <a:prstGeom prst="roundRect">
            <a:avLst>
              <a:gd name="adj" fmla="val 7843"/>
            </a:avLst>
          </a:prstGeom>
          <a:solidFill>
            <a:srgbClr val="663A77"/>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3" name="圆角矩形 202"/>
          <p:cNvSpPr/>
          <p:nvPr/>
        </p:nvSpPr>
        <p:spPr>
          <a:xfrm>
            <a:off x="3871331" y="1341252"/>
            <a:ext cx="1000708" cy="222386"/>
          </a:xfrm>
          <a:prstGeom prst="roundRect">
            <a:avLst>
              <a:gd name="adj" fmla="val 7843"/>
            </a:avLst>
          </a:prstGeom>
          <a:solidFill>
            <a:srgbClr val="FFB850"/>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_GBK" panose="02000000000000000000" pitchFamily="2" charset="-122"/>
              <a:ea typeface="方正兰亭粗黑_GBK" panose="02000000000000000000" pitchFamily="2" charset="-122"/>
            </a:endParaRPr>
          </a:p>
        </p:txBody>
      </p:sp>
      <p:sp>
        <p:nvSpPr>
          <p:cNvPr id="202" name="圆角矩形 201"/>
          <p:cNvSpPr/>
          <p:nvPr/>
        </p:nvSpPr>
        <p:spPr>
          <a:xfrm>
            <a:off x="3838082" y="919201"/>
            <a:ext cx="1019668" cy="212389"/>
          </a:xfrm>
          <a:prstGeom prst="roundRect">
            <a:avLst>
              <a:gd name="adj" fmla="val 7843"/>
            </a:avLst>
          </a:prstGeom>
          <a:solidFill>
            <a:srgbClr val="E87071"/>
          </a:solidFill>
          <a:ln w="28575">
            <a:gradFill flip="none" rotWithShape="1">
              <a:gsLst>
                <a:gs pos="0">
                  <a:schemeClr val="bg1"/>
                </a:gs>
                <a:gs pos="100000">
                  <a:schemeClr val="bg1">
                    <a:lumMod val="85000"/>
                  </a:schemeClr>
                </a:gs>
              </a:gsLst>
              <a:lin ang="2700000" scaled="1"/>
              <a:tileRect/>
            </a:gra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方正兰亭粗黑简体" panose="02000000000000000000" pitchFamily="2" charset="-122"/>
              <a:ea typeface="方正兰亭粗黑简体" panose="02000000000000000000" pitchFamily="2" charset="-122"/>
            </a:endParaRPr>
          </a:p>
        </p:txBody>
      </p:sp>
      <p:sp>
        <p:nvSpPr>
          <p:cNvPr id="2" name="标题 1"/>
          <p:cNvSpPr>
            <a:spLocks noGrp="1"/>
          </p:cNvSpPr>
          <p:nvPr>
            <p:ph type="title"/>
          </p:nvPr>
        </p:nvSpPr>
        <p:spPr/>
        <p:txBody>
          <a:bodyPr/>
          <a:lstStyle/>
          <a:p>
            <a:endParaRPr lang="zh-CN" altLang="en-US"/>
          </a:p>
        </p:txBody>
      </p:sp>
      <p:sp>
        <p:nvSpPr>
          <p:cNvPr id="3" name="Line 359"/>
          <p:cNvSpPr>
            <a:spLocks noChangeShapeType="1"/>
          </p:cNvSpPr>
          <p:nvPr/>
        </p:nvSpPr>
        <p:spPr bwMode="auto">
          <a:xfrm>
            <a:off x="4376738" y="1122363"/>
            <a:ext cx="0" cy="227013"/>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nvGrpSpPr>
          <p:cNvPr id="4" name="组合 3"/>
          <p:cNvGrpSpPr/>
          <p:nvPr/>
        </p:nvGrpSpPr>
        <p:grpSpPr>
          <a:xfrm>
            <a:off x="2579688" y="1557338"/>
            <a:ext cx="3843337" cy="227013"/>
            <a:chOff x="2579688" y="1557338"/>
            <a:chExt cx="3843337" cy="227013"/>
          </a:xfrm>
        </p:grpSpPr>
        <p:sp>
          <p:nvSpPr>
            <p:cNvPr id="5" name="Line 360"/>
            <p:cNvSpPr>
              <a:spLocks noChangeShapeType="1"/>
            </p:cNvSpPr>
            <p:nvPr/>
          </p:nvSpPr>
          <p:spPr bwMode="auto">
            <a:xfrm>
              <a:off x="4376738" y="1557338"/>
              <a:ext cx="0" cy="227013"/>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 name="Line 361"/>
            <p:cNvSpPr>
              <a:spLocks noChangeShapeType="1"/>
            </p:cNvSpPr>
            <p:nvPr/>
          </p:nvSpPr>
          <p:spPr bwMode="auto">
            <a:xfrm>
              <a:off x="2579688" y="1671638"/>
              <a:ext cx="0" cy="112713"/>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 name="Line 362"/>
            <p:cNvSpPr>
              <a:spLocks noChangeShapeType="1"/>
            </p:cNvSpPr>
            <p:nvPr/>
          </p:nvSpPr>
          <p:spPr bwMode="auto">
            <a:xfrm>
              <a:off x="6423025" y="1671638"/>
              <a:ext cx="0" cy="112713"/>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 name="Line 363"/>
            <p:cNvSpPr>
              <a:spLocks noChangeShapeType="1"/>
            </p:cNvSpPr>
            <p:nvPr/>
          </p:nvSpPr>
          <p:spPr bwMode="auto">
            <a:xfrm>
              <a:off x="2579688" y="1671638"/>
              <a:ext cx="3841750" cy="0"/>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nvGrpSpPr>
          <p:cNvPr id="9" name="组合 8"/>
          <p:cNvGrpSpPr/>
          <p:nvPr/>
        </p:nvGrpSpPr>
        <p:grpSpPr>
          <a:xfrm>
            <a:off x="1768475" y="1989139"/>
            <a:ext cx="1820863" cy="280987"/>
            <a:chOff x="1768475" y="1989139"/>
            <a:chExt cx="1820863" cy="280987"/>
          </a:xfrm>
        </p:grpSpPr>
        <p:sp>
          <p:nvSpPr>
            <p:cNvPr id="10" name="Line 364"/>
            <p:cNvSpPr>
              <a:spLocks noChangeShapeType="1"/>
            </p:cNvSpPr>
            <p:nvPr/>
          </p:nvSpPr>
          <p:spPr bwMode="auto">
            <a:xfrm>
              <a:off x="2579688" y="1989139"/>
              <a:ext cx="0" cy="139699"/>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1" name="Line 367"/>
            <p:cNvSpPr>
              <a:spLocks noChangeShapeType="1"/>
            </p:cNvSpPr>
            <p:nvPr/>
          </p:nvSpPr>
          <p:spPr bwMode="auto">
            <a:xfrm>
              <a:off x="1768475" y="2128838"/>
              <a:ext cx="1816100" cy="0"/>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2" name="Line 368"/>
            <p:cNvSpPr>
              <a:spLocks noChangeShapeType="1"/>
            </p:cNvSpPr>
            <p:nvPr/>
          </p:nvSpPr>
          <p:spPr bwMode="auto">
            <a:xfrm>
              <a:off x="1768475" y="2128838"/>
              <a:ext cx="0" cy="141288"/>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3" name="Line 369"/>
            <p:cNvSpPr>
              <a:spLocks noChangeShapeType="1"/>
            </p:cNvSpPr>
            <p:nvPr/>
          </p:nvSpPr>
          <p:spPr bwMode="auto">
            <a:xfrm>
              <a:off x="2227263" y="2128838"/>
              <a:ext cx="0" cy="141288"/>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4" name="Line 370"/>
            <p:cNvSpPr>
              <a:spLocks noChangeShapeType="1"/>
            </p:cNvSpPr>
            <p:nvPr/>
          </p:nvSpPr>
          <p:spPr bwMode="auto">
            <a:xfrm>
              <a:off x="2909888" y="2128838"/>
              <a:ext cx="0" cy="141288"/>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5" name="Line 371"/>
            <p:cNvSpPr>
              <a:spLocks noChangeShapeType="1"/>
            </p:cNvSpPr>
            <p:nvPr/>
          </p:nvSpPr>
          <p:spPr bwMode="auto">
            <a:xfrm>
              <a:off x="3589338" y="2128838"/>
              <a:ext cx="0" cy="141288"/>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nvGrpSpPr>
          <p:cNvPr id="16" name="组合 15"/>
          <p:cNvGrpSpPr/>
          <p:nvPr/>
        </p:nvGrpSpPr>
        <p:grpSpPr>
          <a:xfrm>
            <a:off x="4287838" y="1989138"/>
            <a:ext cx="690563" cy="280988"/>
            <a:chOff x="4287838" y="1989138"/>
            <a:chExt cx="690563" cy="280988"/>
          </a:xfrm>
        </p:grpSpPr>
        <p:sp>
          <p:nvSpPr>
            <p:cNvPr id="17" name="Line 366"/>
            <p:cNvSpPr>
              <a:spLocks noChangeShapeType="1"/>
            </p:cNvSpPr>
            <p:nvPr/>
          </p:nvSpPr>
          <p:spPr bwMode="auto">
            <a:xfrm>
              <a:off x="4376738" y="1989138"/>
              <a:ext cx="0" cy="139699"/>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8" name="Line 372"/>
            <p:cNvSpPr>
              <a:spLocks noChangeShapeType="1"/>
            </p:cNvSpPr>
            <p:nvPr/>
          </p:nvSpPr>
          <p:spPr bwMode="auto">
            <a:xfrm>
              <a:off x="4287838" y="2128838"/>
              <a:ext cx="0" cy="141288"/>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9" name="Line 373"/>
            <p:cNvSpPr>
              <a:spLocks noChangeShapeType="1"/>
            </p:cNvSpPr>
            <p:nvPr/>
          </p:nvSpPr>
          <p:spPr bwMode="auto">
            <a:xfrm>
              <a:off x="4978400" y="2128838"/>
              <a:ext cx="0" cy="141288"/>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0" name="Line 378"/>
            <p:cNvSpPr>
              <a:spLocks noChangeShapeType="1"/>
            </p:cNvSpPr>
            <p:nvPr/>
          </p:nvSpPr>
          <p:spPr bwMode="auto">
            <a:xfrm>
              <a:off x="4287838" y="2128838"/>
              <a:ext cx="690563" cy="0"/>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nvGrpSpPr>
          <p:cNvPr id="21" name="组合 20"/>
          <p:cNvGrpSpPr/>
          <p:nvPr/>
        </p:nvGrpSpPr>
        <p:grpSpPr>
          <a:xfrm>
            <a:off x="5556250" y="1989138"/>
            <a:ext cx="1952625" cy="280988"/>
            <a:chOff x="5556250" y="1989138"/>
            <a:chExt cx="1952625" cy="280988"/>
          </a:xfrm>
        </p:grpSpPr>
        <p:sp>
          <p:nvSpPr>
            <p:cNvPr id="22" name="Line 365"/>
            <p:cNvSpPr>
              <a:spLocks noChangeShapeType="1"/>
            </p:cNvSpPr>
            <p:nvPr/>
          </p:nvSpPr>
          <p:spPr bwMode="auto">
            <a:xfrm>
              <a:off x="6423025" y="1989138"/>
              <a:ext cx="0" cy="139699"/>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3" name="Line 374"/>
            <p:cNvSpPr>
              <a:spLocks noChangeShapeType="1"/>
            </p:cNvSpPr>
            <p:nvPr/>
          </p:nvSpPr>
          <p:spPr bwMode="auto">
            <a:xfrm>
              <a:off x="5557838" y="2128838"/>
              <a:ext cx="0" cy="141288"/>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4" name="Line 375"/>
            <p:cNvSpPr>
              <a:spLocks noChangeShapeType="1"/>
            </p:cNvSpPr>
            <p:nvPr/>
          </p:nvSpPr>
          <p:spPr bwMode="auto">
            <a:xfrm>
              <a:off x="6121400" y="2128838"/>
              <a:ext cx="0" cy="141288"/>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5" name="Line 376"/>
            <p:cNvSpPr>
              <a:spLocks noChangeShapeType="1"/>
            </p:cNvSpPr>
            <p:nvPr/>
          </p:nvSpPr>
          <p:spPr bwMode="auto">
            <a:xfrm>
              <a:off x="6819900" y="2128838"/>
              <a:ext cx="0" cy="141288"/>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6" name="Line 377"/>
            <p:cNvSpPr>
              <a:spLocks noChangeShapeType="1"/>
            </p:cNvSpPr>
            <p:nvPr/>
          </p:nvSpPr>
          <p:spPr bwMode="auto">
            <a:xfrm>
              <a:off x="7505700" y="2128838"/>
              <a:ext cx="0" cy="141288"/>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379"/>
            <p:cNvSpPr>
              <a:spLocks noChangeShapeType="1"/>
            </p:cNvSpPr>
            <p:nvPr/>
          </p:nvSpPr>
          <p:spPr bwMode="auto">
            <a:xfrm>
              <a:off x="5556250" y="2128838"/>
              <a:ext cx="1952625" cy="0"/>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nvGrpSpPr>
          <p:cNvPr id="28" name="组合 27"/>
          <p:cNvGrpSpPr/>
          <p:nvPr/>
        </p:nvGrpSpPr>
        <p:grpSpPr>
          <a:xfrm>
            <a:off x="1638300" y="3335339"/>
            <a:ext cx="5992813" cy="363537"/>
            <a:chOff x="1638300" y="3335339"/>
            <a:chExt cx="5992813" cy="363537"/>
          </a:xfrm>
        </p:grpSpPr>
        <p:sp>
          <p:nvSpPr>
            <p:cNvPr id="29" name="Line 380"/>
            <p:cNvSpPr>
              <a:spLocks noChangeShapeType="1"/>
            </p:cNvSpPr>
            <p:nvPr/>
          </p:nvSpPr>
          <p:spPr bwMode="auto">
            <a:xfrm>
              <a:off x="1638300" y="3557588"/>
              <a:ext cx="239713" cy="0"/>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0" name="Line 381"/>
            <p:cNvSpPr>
              <a:spLocks noChangeShapeType="1"/>
            </p:cNvSpPr>
            <p:nvPr/>
          </p:nvSpPr>
          <p:spPr bwMode="auto">
            <a:xfrm>
              <a:off x="1641475" y="3556001"/>
              <a:ext cx="0" cy="1428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1" name="Line 382"/>
            <p:cNvSpPr>
              <a:spLocks noChangeShapeType="1"/>
            </p:cNvSpPr>
            <p:nvPr/>
          </p:nvSpPr>
          <p:spPr bwMode="auto">
            <a:xfrm>
              <a:off x="1768475" y="3338513"/>
              <a:ext cx="0" cy="2190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2" name="Line 383"/>
            <p:cNvSpPr>
              <a:spLocks noChangeShapeType="1"/>
            </p:cNvSpPr>
            <p:nvPr/>
          </p:nvSpPr>
          <p:spPr bwMode="auto">
            <a:xfrm>
              <a:off x="1873250" y="3556001"/>
              <a:ext cx="0" cy="1428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3" name="Line 384"/>
            <p:cNvSpPr>
              <a:spLocks noChangeShapeType="1"/>
            </p:cNvSpPr>
            <p:nvPr/>
          </p:nvSpPr>
          <p:spPr bwMode="auto">
            <a:xfrm>
              <a:off x="2105025" y="3557588"/>
              <a:ext cx="241300" cy="0"/>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4" name="Line 385"/>
            <p:cNvSpPr>
              <a:spLocks noChangeShapeType="1"/>
            </p:cNvSpPr>
            <p:nvPr/>
          </p:nvSpPr>
          <p:spPr bwMode="auto">
            <a:xfrm>
              <a:off x="2108200" y="3556001"/>
              <a:ext cx="0" cy="1428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5" name="Line 386"/>
            <p:cNvSpPr>
              <a:spLocks noChangeShapeType="1"/>
            </p:cNvSpPr>
            <p:nvPr/>
          </p:nvSpPr>
          <p:spPr bwMode="auto">
            <a:xfrm>
              <a:off x="2235200" y="3338513"/>
              <a:ext cx="0" cy="2190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6" name="Line 387"/>
            <p:cNvSpPr>
              <a:spLocks noChangeShapeType="1"/>
            </p:cNvSpPr>
            <p:nvPr/>
          </p:nvSpPr>
          <p:spPr bwMode="auto">
            <a:xfrm>
              <a:off x="2339975" y="3556001"/>
              <a:ext cx="0" cy="1428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7" name="Line 388"/>
            <p:cNvSpPr>
              <a:spLocks noChangeShapeType="1"/>
            </p:cNvSpPr>
            <p:nvPr/>
          </p:nvSpPr>
          <p:spPr bwMode="auto">
            <a:xfrm>
              <a:off x="2560638" y="3557588"/>
              <a:ext cx="695325" cy="0"/>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8" name="Line 389"/>
            <p:cNvSpPr>
              <a:spLocks noChangeShapeType="1"/>
            </p:cNvSpPr>
            <p:nvPr/>
          </p:nvSpPr>
          <p:spPr bwMode="auto">
            <a:xfrm>
              <a:off x="2792413" y="3556001"/>
              <a:ext cx="0" cy="1428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9" name="Line 390"/>
            <p:cNvSpPr>
              <a:spLocks noChangeShapeType="1"/>
            </p:cNvSpPr>
            <p:nvPr/>
          </p:nvSpPr>
          <p:spPr bwMode="auto">
            <a:xfrm>
              <a:off x="2917825" y="3338513"/>
              <a:ext cx="0" cy="2190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0" name="Line 391"/>
            <p:cNvSpPr>
              <a:spLocks noChangeShapeType="1"/>
            </p:cNvSpPr>
            <p:nvPr/>
          </p:nvSpPr>
          <p:spPr bwMode="auto">
            <a:xfrm>
              <a:off x="3022600" y="3556001"/>
              <a:ext cx="0" cy="1428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1" name="Line 392"/>
            <p:cNvSpPr>
              <a:spLocks noChangeShapeType="1"/>
            </p:cNvSpPr>
            <p:nvPr/>
          </p:nvSpPr>
          <p:spPr bwMode="auto">
            <a:xfrm>
              <a:off x="2562225" y="3556001"/>
              <a:ext cx="0" cy="1428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2" name="Line 393"/>
            <p:cNvSpPr>
              <a:spLocks noChangeShapeType="1"/>
            </p:cNvSpPr>
            <p:nvPr/>
          </p:nvSpPr>
          <p:spPr bwMode="auto">
            <a:xfrm>
              <a:off x="3252788" y="3556001"/>
              <a:ext cx="0" cy="1428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3" name="Line 394"/>
            <p:cNvSpPr>
              <a:spLocks noChangeShapeType="1"/>
            </p:cNvSpPr>
            <p:nvPr/>
          </p:nvSpPr>
          <p:spPr bwMode="auto">
            <a:xfrm>
              <a:off x="3479800" y="3557588"/>
              <a:ext cx="241300" cy="0"/>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4" name="Line 395"/>
            <p:cNvSpPr>
              <a:spLocks noChangeShapeType="1"/>
            </p:cNvSpPr>
            <p:nvPr/>
          </p:nvSpPr>
          <p:spPr bwMode="auto">
            <a:xfrm>
              <a:off x="3482975" y="3556001"/>
              <a:ext cx="0" cy="1428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5" name="Line 396"/>
            <p:cNvSpPr>
              <a:spLocks noChangeShapeType="1"/>
            </p:cNvSpPr>
            <p:nvPr/>
          </p:nvSpPr>
          <p:spPr bwMode="auto">
            <a:xfrm>
              <a:off x="3609975" y="3338513"/>
              <a:ext cx="0" cy="2190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6" name="Line 397"/>
            <p:cNvSpPr>
              <a:spLocks noChangeShapeType="1"/>
            </p:cNvSpPr>
            <p:nvPr/>
          </p:nvSpPr>
          <p:spPr bwMode="auto">
            <a:xfrm>
              <a:off x="3714750" y="3556001"/>
              <a:ext cx="0" cy="1428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7" name="Line 398"/>
            <p:cNvSpPr>
              <a:spLocks noChangeShapeType="1"/>
            </p:cNvSpPr>
            <p:nvPr/>
          </p:nvSpPr>
          <p:spPr bwMode="auto">
            <a:xfrm>
              <a:off x="3940175" y="3557588"/>
              <a:ext cx="695325" cy="0"/>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8" name="Line 399"/>
            <p:cNvSpPr>
              <a:spLocks noChangeShapeType="1"/>
            </p:cNvSpPr>
            <p:nvPr/>
          </p:nvSpPr>
          <p:spPr bwMode="auto">
            <a:xfrm>
              <a:off x="4170363" y="3556001"/>
              <a:ext cx="0" cy="1428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9" name="Line 400"/>
            <p:cNvSpPr>
              <a:spLocks noChangeShapeType="1"/>
            </p:cNvSpPr>
            <p:nvPr/>
          </p:nvSpPr>
          <p:spPr bwMode="auto">
            <a:xfrm>
              <a:off x="4297363" y="3338513"/>
              <a:ext cx="0" cy="2190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0" name="Line 401"/>
            <p:cNvSpPr>
              <a:spLocks noChangeShapeType="1"/>
            </p:cNvSpPr>
            <p:nvPr/>
          </p:nvSpPr>
          <p:spPr bwMode="auto">
            <a:xfrm>
              <a:off x="4402138" y="3556001"/>
              <a:ext cx="0" cy="1428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1" name="Line 402"/>
            <p:cNvSpPr>
              <a:spLocks noChangeShapeType="1"/>
            </p:cNvSpPr>
            <p:nvPr/>
          </p:nvSpPr>
          <p:spPr bwMode="auto">
            <a:xfrm>
              <a:off x="3941763" y="3556001"/>
              <a:ext cx="0" cy="1428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2" name="Line 403"/>
            <p:cNvSpPr>
              <a:spLocks noChangeShapeType="1"/>
            </p:cNvSpPr>
            <p:nvPr/>
          </p:nvSpPr>
          <p:spPr bwMode="auto">
            <a:xfrm>
              <a:off x="4632325" y="3556001"/>
              <a:ext cx="0" cy="1428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3" name="Line 404"/>
            <p:cNvSpPr>
              <a:spLocks noChangeShapeType="1"/>
            </p:cNvSpPr>
            <p:nvPr/>
          </p:nvSpPr>
          <p:spPr bwMode="auto">
            <a:xfrm>
              <a:off x="6472238" y="3557588"/>
              <a:ext cx="695325" cy="0"/>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4" name="Line 405"/>
            <p:cNvSpPr>
              <a:spLocks noChangeShapeType="1"/>
            </p:cNvSpPr>
            <p:nvPr/>
          </p:nvSpPr>
          <p:spPr bwMode="auto">
            <a:xfrm>
              <a:off x="6702425" y="3556001"/>
              <a:ext cx="0" cy="1428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5" name="Line 406"/>
            <p:cNvSpPr>
              <a:spLocks noChangeShapeType="1"/>
            </p:cNvSpPr>
            <p:nvPr/>
          </p:nvSpPr>
          <p:spPr bwMode="auto">
            <a:xfrm>
              <a:off x="6829425" y="3338513"/>
              <a:ext cx="0" cy="2190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6" name="Line 407"/>
            <p:cNvSpPr>
              <a:spLocks noChangeShapeType="1"/>
            </p:cNvSpPr>
            <p:nvPr/>
          </p:nvSpPr>
          <p:spPr bwMode="auto">
            <a:xfrm>
              <a:off x="6934200" y="3556001"/>
              <a:ext cx="0" cy="1428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7" name="Line 408"/>
            <p:cNvSpPr>
              <a:spLocks noChangeShapeType="1"/>
            </p:cNvSpPr>
            <p:nvPr/>
          </p:nvSpPr>
          <p:spPr bwMode="auto">
            <a:xfrm>
              <a:off x="6473825" y="3556001"/>
              <a:ext cx="0" cy="1428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8" name="Line 409"/>
            <p:cNvSpPr>
              <a:spLocks noChangeShapeType="1"/>
            </p:cNvSpPr>
            <p:nvPr/>
          </p:nvSpPr>
          <p:spPr bwMode="auto">
            <a:xfrm>
              <a:off x="7164388" y="3556001"/>
              <a:ext cx="0" cy="1428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9" name="Line 410"/>
            <p:cNvSpPr>
              <a:spLocks noChangeShapeType="1"/>
            </p:cNvSpPr>
            <p:nvPr/>
          </p:nvSpPr>
          <p:spPr bwMode="auto">
            <a:xfrm>
              <a:off x="4868863" y="3557588"/>
              <a:ext cx="236537" cy="0"/>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0" name="Line 411"/>
            <p:cNvSpPr>
              <a:spLocks noChangeShapeType="1"/>
            </p:cNvSpPr>
            <p:nvPr/>
          </p:nvSpPr>
          <p:spPr bwMode="auto">
            <a:xfrm>
              <a:off x="4872038" y="3556001"/>
              <a:ext cx="0" cy="1428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1" name="Line 412"/>
            <p:cNvSpPr>
              <a:spLocks noChangeShapeType="1"/>
            </p:cNvSpPr>
            <p:nvPr/>
          </p:nvSpPr>
          <p:spPr bwMode="auto">
            <a:xfrm>
              <a:off x="4999038" y="3338513"/>
              <a:ext cx="0" cy="2190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2" name="Line 413"/>
            <p:cNvSpPr>
              <a:spLocks noChangeShapeType="1"/>
            </p:cNvSpPr>
            <p:nvPr/>
          </p:nvSpPr>
          <p:spPr bwMode="auto">
            <a:xfrm>
              <a:off x="5103813" y="3556001"/>
              <a:ext cx="0" cy="1428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3" name="Line 414"/>
            <p:cNvSpPr>
              <a:spLocks noChangeShapeType="1"/>
            </p:cNvSpPr>
            <p:nvPr/>
          </p:nvSpPr>
          <p:spPr bwMode="auto">
            <a:xfrm>
              <a:off x="6010275" y="3557588"/>
              <a:ext cx="241300" cy="0"/>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4" name="Line 415"/>
            <p:cNvSpPr>
              <a:spLocks noChangeShapeType="1"/>
            </p:cNvSpPr>
            <p:nvPr/>
          </p:nvSpPr>
          <p:spPr bwMode="auto">
            <a:xfrm>
              <a:off x="6013450" y="3556001"/>
              <a:ext cx="0" cy="1428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5" name="Line 416"/>
            <p:cNvSpPr>
              <a:spLocks noChangeShapeType="1"/>
            </p:cNvSpPr>
            <p:nvPr/>
          </p:nvSpPr>
          <p:spPr bwMode="auto">
            <a:xfrm>
              <a:off x="6114257" y="3335339"/>
              <a:ext cx="0" cy="2190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6" name="Line 417"/>
            <p:cNvSpPr>
              <a:spLocks noChangeShapeType="1"/>
            </p:cNvSpPr>
            <p:nvPr/>
          </p:nvSpPr>
          <p:spPr bwMode="auto">
            <a:xfrm>
              <a:off x="6245225" y="3556001"/>
              <a:ext cx="0" cy="1428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7" name="Line 418"/>
            <p:cNvSpPr>
              <a:spLocks noChangeShapeType="1"/>
            </p:cNvSpPr>
            <p:nvPr/>
          </p:nvSpPr>
          <p:spPr bwMode="auto">
            <a:xfrm>
              <a:off x="7391400" y="3557588"/>
              <a:ext cx="239713" cy="0"/>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8" name="Line 419"/>
            <p:cNvSpPr>
              <a:spLocks noChangeShapeType="1"/>
            </p:cNvSpPr>
            <p:nvPr/>
          </p:nvSpPr>
          <p:spPr bwMode="auto">
            <a:xfrm>
              <a:off x="7394575" y="3556001"/>
              <a:ext cx="0" cy="1428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9" name="Line 420"/>
            <p:cNvSpPr>
              <a:spLocks noChangeShapeType="1"/>
            </p:cNvSpPr>
            <p:nvPr/>
          </p:nvSpPr>
          <p:spPr bwMode="auto">
            <a:xfrm>
              <a:off x="7521575" y="3338513"/>
              <a:ext cx="0" cy="2190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0" name="Line 421"/>
            <p:cNvSpPr>
              <a:spLocks noChangeShapeType="1"/>
            </p:cNvSpPr>
            <p:nvPr/>
          </p:nvSpPr>
          <p:spPr bwMode="auto">
            <a:xfrm>
              <a:off x="7626350" y="3556001"/>
              <a:ext cx="0" cy="1428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1" name="Line 422"/>
            <p:cNvSpPr>
              <a:spLocks noChangeShapeType="1"/>
            </p:cNvSpPr>
            <p:nvPr/>
          </p:nvSpPr>
          <p:spPr bwMode="auto">
            <a:xfrm>
              <a:off x="5321300" y="3557588"/>
              <a:ext cx="469900" cy="0"/>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2" name="Line 423"/>
            <p:cNvSpPr>
              <a:spLocks noChangeShapeType="1"/>
            </p:cNvSpPr>
            <p:nvPr/>
          </p:nvSpPr>
          <p:spPr bwMode="auto">
            <a:xfrm>
              <a:off x="5326063" y="3556001"/>
              <a:ext cx="0" cy="1428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3" name="Line 424"/>
            <p:cNvSpPr>
              <a:spLocks noChangeShapeType="1"/>
            </p:cNvSpPr>
            <p:nvPr/>
          </p:nvSpPr>
          <p:spPr bwMode="auto">
            <a:xfrm>
              <a:off x="5559425" y="3338513"/>
              <a:ext cx="0" cy="357188"/>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4" name="Line 425"/>
            <p:cNvSpPr>
              <a:spLocks noChangeShapeType="1"/>
            </p:cNvSpPr>
            <p:nvPr/>
          </p:nvSpPr>
          <p:spPr bwMode="auto">
            <a:xfrm>
              <a:off x="5786438" y="3556001"/>
              <a:ext cx="0" cy="142875"/>
            </a:xfrm>
            <a:prstGeom prst="line">
              <a:avLst/>
            </a:prstGeom>
            <a:noFill/>
            <a:ln w="5" cap="flat">
              <a:solidFill>
                <a:srgbClr val="24211D"/>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sp>
        <p:nvSpPr>
          <p:cNvPr id="77" name="Rectangle 429"/>
          <p:cNvSpPr>
            <a:spLocks noChangeArrowheads="1"/>
          </p:cNvSpPr>
          <p:nvPr/>
        </p:nvSpPr>
        <p:spPr bwMode="auto">
          <a:xfrm>
            <a:off x="4156075" y="1367132"/>
            <a:ext cx="479425" cy="169277"/>
          </a:xfrm>
          <a:prstGeom prst="rect">
            <a:avLst/>
          </a:prstGeom>
          <a:noFill/>
          <a:ln>
            <a:noFill/>
          </a:ln>
        </p:spPr>
        <p:txBody>
          <a:bodyPr vert="horz" wrap="squar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1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总经理</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80" name="Rectangle 430"/>
          <p:cNvSpPr>
            <a:spLocks noChangeArrowheads="1"/>
          </p:cNvSpPr>
          <p:nvPr/>
        </p:nvSpPr>
        <p:spPr bwMode="auto">
          <a:xfrm>
            <a:off x="4086224" y="1802107"/>
            <a:ext cx="684213" cy="169277"/>
          </a:xfrm>
          <a:prstGeom prst="rect">
            <a:avLst/>
          </a:prstGeom>
          <a:noFill/>
          <a:ln>
            <a:noFill/>
          </a:ln>
        </p:spPr>
        <p:txBody>
          <a:bodyPr vert="horz" wrap="squar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1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行政副总</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83" name="Rectangle 431"/>
          <p:cNvSpPr>
            <a:spLocks noChangeArrowheads="1"/>
          </p:cNvSpPr>
          <p:nvPr/>
        </p:nvSpPr>
        <p:spPr bwMode="auto">
          <a:xfrm>
            <a:off x="6132513" y="1802107"/>
            <a:ext cx="64526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1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经营副总</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86" name="Rectangle 432"/>
          <p:cNvSpPr>
            <a:spLocks noChangeArrowheads="1"/>
          </p:cNvSpPr>
          <p:nvPr/>
        </p:nvSpPr>
        <p:spPr bwMode="auto">
          <a:xfrm>
            <a:off x="2290763" y="1802107"/>
            <a:ext cx="616744" cy="169277"/>
          </a:xfrm>
          <a:prstGeom prst="rect">
            <a:avLst/>
          </a:prstGeom>
          <a:noFill/>
          <a:ln>
            <a:noFill/>
          </a:ln>
        </p:spPr>
        <p:txBody>
          <a:bodyPr vert="horz" wrap="squar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1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生产副总</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89" name="Rectangle 433"/>
          <p:cNvSpPr>
            <a:spLocks noChangeArrowheads="1"/>
          </p:cNvSpPr>
          <p:nvPr/>
        </p:nvSpPr>
        <p:spPr bwMode="auto">
          <a:xfrm>
            <a:off x="1659231" y="2591136"/>
            <a:ext cx="169277" cy="423193"/>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1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研发部</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92" name="Rectangle 434"/>
          <p:cNvSpPr>
            <a:spLocks noChangeArrowheads="1"/>
          </p:cNvSpPr>
          <p:nvPr/>
        </p:nvSpPr>
        <p:spPr bwMode="auto">
          <a:xfrm>
            <a:off x="2129131" y="2591136"/>
            <a:ext cx="169277" cy="423193"/>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1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资料部</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95" name="Rectangle 435"/>
          <p:cNvSpPr>
            <a:spLocks noChangeArrowheads="1"/>
          </p:cNvSpPr>
          <p:nvPr/>
        </p:nvSpPr>
        <p:spPr bwMode="auto">
          <a:xfrm>
            <a:off x="2822869" y="2591136"/>
            <a:ext cx="169277" cy="423193"/>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1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生产部</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98" name="Rectangle 436"/>
          <p:cNvSpPr>
            <a:spLocks noChangeArrowheads="1"/>
          </p:cNvSpPr>
          <p:nvPr/>
        </p:nvSpPr>
        <p:spPr bwMode="auto">
          <a:xfrm>
            <a:off x="3499937" y="2591136"/>
            <a:ext cx="169277" cy="423193"/>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1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质管部</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01" name="Rectangle 437"/>
          <p:cNvSpPr>
            <a:spLocks noChangeArrowheads="1"/>
          </p:cNvSpPr>
          <p:nvPr/>
        </p:nvSpPr>
        <p:spPr bwMode="auto">
          <a:xfrm>
            <a:off x="4197644" y="2420392"/>
            <a:ext cx="169277" cy="705321"/>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1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行政人事部</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04" name="Rectangle 438"/>
          <p:cNvSpPr>
            <a:spLocks noChangeArrowheads="1"/>
          </p:cNvSpPr>
          <p:nvPr/>
        </p:nvSpPr>
        <p:spPr bwMode="auto">
          <a:xfrm>
            <a:off x="4886619" y="2420392"/>
            <a:ext cx="169277" cy="705321"/>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1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信息管理部</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07" name="Rectangle 439"/>
          <p:cNvSpPr>
            <a:spLocks noChangeArrowheads="1"/>
          </p:cNvSpPr>
          <p:nvPr/>
        </p:nvSpPr>
        <p:spPr bwMode="auto">
          <a:xfrm>
            <a:off x="5467644" y="2591136"/>
            <a:ext cx="169277" cy="423193"/>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1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财务部</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10" name="Rectangle 440"/>
          <p:cNvSpPr>
            <a:spLocks noChangeArrowheads="1"/>
          </p:cNvSpPr>
          <p:nvPr/>
        </p:nvSpPr>
        <p:spPr bwMode="auto">
          <a:xfrm>
            <a:off x="6029619" y="2591136"/>
            <a:ext cx="169277" cy="423193"/>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1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股份部</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13" name="Rectangle 441"/>
          <p:cNvSpPr>
            <a:spLocks noChangeArrowheads="1"/>
          </p:cNvSpPr>
          <p:nvPr/>
        </p:nvSpPr>
        <p:spPr bwMode="auto">
          <a:xfrm>
            <a:off x="6737644" y="2591136"/>
            <a:ext cx="169277" cy="423193"/>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1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营销部</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16" name="Rectangle 442"/>
          <p:cNvSpPr>
            <a:spLocks noChangeArrowheads="1"/>
          </p:cNvSpPr>
          <p:nvPr/>
        </p:nvSpPr>
        <p:spPr bwMode="auto">
          <a:xfrm>
            <a:off x="7413919" y="2591136"/>
            <a:ext cx="169277" cy="423193"/>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1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国际部</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19" name="Rectangle 443"/>
          <p:cNvSpPr>
            <a:spLocks noChangeArrowheads="1"/>
          </p:cNvSpPr>
          <p:nvPr/>
        </p:nvSpPr>
        <p:spPr bwMode="auto">
          <a:xfrm>
            <a:off x="7543900" y="3780879"/>
            <a:ext cx="153888" cy="384721"/>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加工部</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22" name="Rectangle 444"/>
          <p:cNvSpPr>
            <a:spLocks noChangeArrowheads="1"/>
          </p:cNvSpPr>
          <p:nvPr/>
        </p:nvSpPr>
        <p:spPr bwMode="auto">
          <a:xfrm>
            <a:off x="7314456" y="3780879"/>
            <a:ext cx="153888" cy="384721"/>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外贸部</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25" name="Rectangle 445"/>
          <p:cNvSpPr>
            <a:spLocks noChangeArrowheads="1"/>
          </p:cNvSpPr>
          <p:nvPr/>
        </p:nvSpPr>
        <p:spPr bwMode="auto">
          <a:xfrm>
            <a:off x="7084268" y="3780879"/>
            <a:ext cx="153888" cy="641201"/>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售后服务部</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28" name="Rectangle 446"/>
          <p:cNvSpPr>
            <a:spLocks noChangeArrowheads="1"/>
          </p:cNvSpPr>
          <p:nvPr/>
        </p:nvSpPr>
        <p:spPr bwMode="auto">
          <a:xfrm>
            <a:off x="6853337" y="3780879"/>
            <a:ext cx="153888" cy="384721"/>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销售部</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31" name="Rectangle 447"/>
          <p:cNvSpPr>
            <a:spLocks noChangeArrowheads="1"/>
          </p:cNvSpPr>
          <p:nvPr/>
        </p:nvSpPr>
        <p:spPr bwMode="auto">
          <a:xfrm>
            <a:off x="6623893" y="3780879"/>
            <a:ext cx="153888" cy="384721"/>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市场部</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34" name="Rectangle 448"/>
          <p:cNvSpPr>
            <a:spLocks noChangeArrowheads="1"/>
          </p:cNvSpPr>
          <p:nvPr/>
        </p:nvSpPr>
        <p:spPr bwMode="auto">
          <a:xfrm>
            <a:off x="6393706" y="3780879"/>
            <a:ext cx="153888" cy="512961"/>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商务中心</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37" name="Rectangle 449"/>
          <p:cNvSpPr>
            <a:spLocks noChangeArrowheads="1"/>
          </p:cNvSpPr>
          <p:nvPr/>
        </p:nvSpPr>
        <p:spPr bwMode="auto">
          <a:xfrm>
            <a:off x="6161981" y="3780879"/>
            <a:ext cx="153888" cy="641201"/>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对外投资部</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40" name="Rectangle 450"/>
          <p:cNvSpPr>
            <a:spLocks noChangeArrowheads="1"/>
          </p:cNvSpPr>
          <p:nvPr/>
        </p:nvSpPr>
        <p:spPr bwMode="auto">
          <a:xfrm>
            <a:off x="5931743" y="3780879"/>
            <a:ext cx="153888" cy="769441"/>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股份制办公室</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43" name="Rectangle 451"/>
          <p:cNvSpPr>
            <a:spLocks noChangeArrowheads="1"/>
          </p:cNvSpPr>
          <p:nvPr/>
        </p:nvSpPr>
        <p:spPr bwMode="auto">
          <a:xfrm>
            <a:off x="5701556" y="3780879"/>
            <a:ext cx="153888" cy="384721"/>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证券部</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46" name="Rectangle 452"/>
          <p:cNvSpPr>
            <a:spLocks noChangeArrowheads="1"/>
          </p:cNvSpPr>
          <p:nvPr/>
        </p:nvSpPr>
        <p:spPr bwMode="auto">
          <a:xfrm>
            <a:off x="5471368" y="3772942"/>
            <a:ext cx="153888" cy="256480"/>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出纳</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49" name="Rectangle 453"/>
          <p:cNvSpPr>
            <a:spLocks noChangeArrowheads="1"/>
          </p:cNvSpPr>
          <p:nvPr/>
        </p:nvSpPr>
        <p:spPr bwMode="auto">
          <a:xfrm>
            <a:off x="5241181" y="3780879"/>
            <a:ext cx="153888" cy="256480"/>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会计</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2" name="Rectangle 454"/>
          <p:cNvSpPr>
            <a:spLocks noChangeArrowheads="1"/>
          </p:cNvSpPr>
          <p:nvPr/>
        </p:nvSpPr>
        <p:spPr bwMode="auto">
          <a:xfrm>
            <a:off x="5010993" y="3780879"/>
            <a:ext cx="153888" cy="512961"/>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文管中心</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5" name="Rectangle 455"/>
          <p:cNvSpPr>
            <a:spLocks noChangeArrowheads="1"/>
          </p:cNvSpPr>
          <p:nvPr/>
        </p:nvSpPr>
        <p:spPr bwMode="auto">
          <a:xfrm>
            <a:off x="4780806" y="3780879"/>
            <a:ext cx="153888" cy="384721"/>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电脑室</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8" name="Rectangle 456"/>
          <p:cNvSpPr>
            <a:spLocks noChangeArrowheads="1"/>
          </p:cNvSpPr>
          <p:nvPr/>
        </p:nvSpPr>
        <p:spPr bwMode="auto">
          <a:xfrm>
            <a:off x="4550618" y="3780879"/>
            <a:ext cx="153888" cy="384721"/>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总务室</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61" name="Rectangle 457"/>
          <p:cNvSpPr>
            <a:spLocks noChangeArrowheads="1"/>
          </p:cNvSpPr>
          <p:nvPr/>
        </p:nvSpPr>
        <p:spPr bwMode="auto">
          <a:xfrm>
            <a:off x="4320431" y="3780879"/>
            <a:ext cx="153888" cy="384721"/>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法务部</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64" name="Rectangle 458"/>
          <p:cNvSpPr>
            <a:spLocks noChangeArrowheads="1"/>
          </p:cNvSpPr>
          <p:nvPr/>
        </p:nvSpPr>
        <p:spPr bwMode="auto">
          <a:xfrm>
            <a:off x="4090243" y="3780879"/>
            <a:ext cx="153888" cy="641201"/>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人力资源部</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67" name="Rectangle 459"/>
          <p:cNvSpPr>
            <a:spLocks noChangeArrowheads="1"/>
          </p:cNvSpPr>
          <p:nvPr/>
        </p:nvSpPr>
        <p:spPr bwMode="auto">
          <a:xfrm>
            <a:off x="3859262" y="3780879"/>
            <a:ext cx="153888" cy="384721"/>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行政部</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70" name="Rectangle 460"/>
          <p:cNvSpPr>
            <a:spLocks noChangeArrowheads="1"/>
          </p:cNvSpPr>
          <p:nvPr/>
        </p:nvSpPr>
        <p:spPr bwMode="auto">
          <a:xfrm>
            <a:off x="3628281" y="3780879"/>
            <a:ext cx="153888" cy="384721"/>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质检部</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73" name="Rectangle 461"/>
          <p:cNvSpPr>
            <a:spLocks noChangeArrowheads="1"/>
          </p:cNvSpPr>
          <p:nvPr/>
        </p:nvSpPr>
        <p:spPr bwMode="auto">
          <a:xfrm>
            <a:off x="3398093" y="3780879"/>
            <a:ext cx="153888" cy="384721"/>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质管部</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76" name="Rectangle 462"/>
          <p:cNvSpPr>
            <a:spLocks noChangeArrowheads="1"/>
          </p:cNvSpPr>
          <p:nvPr/>
        </p:nvSpPr>
        <p:spPr bwMode="auto">
          <a:xfrm>
            <a:off x="3167906" y="3780879"/>
            <a:ext cx="153888" cy="384721"/>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生技部</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79" name="Rectangle 463"/>
          <p:cNvSpPr>
            <a:spLocks noChangeArrowheads="1"/>
          </p:cNvSpPr>
          <p:nvPr/>
        </p:nvSpPr>
        <p:spPr bwMode="auto">
          <a:xfrm>
            <a:off x="2937718" y="3780879"/>
            <a:ext cx="153888" cy="384721"/>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化工厂</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82" name="Rectangle 464"/>
          <p:cNvSpPr>
            <a:spLocks noChangeArrowheads="1"/>
          </p:cNvSpPr>
          <p:nvPr/>
        </p:nvSpPr>
        <p:spPr bwMode="auto">
          <a:xfrm>
            <a:off x="2707531" y="3780879"/>
            <a:ext cx="153888" cy="384721"/>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电子厂</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85" name="Rectangle 465"/>
          <p:cNvSpPr>
            <a:spLocks noChangeArrowheads="1"/>
          </p:cNvSpPr>
          <p:nvPr/>
        </p:nvSpPr>
        <p:spPr bwMode="auto">
          <a:xfrm>
            <a:off x="2477343" y="3780879"/>
            <a:ext cx="153888" cy="384721"/>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生管部</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88" name="Rectangle 466"/>
          <p:cNvSpPr>
            <a:spLocks noChangeArrowheads="1"/>
          </p:cNvSpPr>
          <p:nvPr/>
        </p:nvSpPr>
        <p:spPr bwMode="auto">
          <a:xfrm>
            <a:off x="2247156" y="3780879"/>
            <a:ext cx="153888" cy="256480"/>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仓库</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91" name="Rectangle 467"/>
          <p:cNvSpPr>
            <a:spLocks noChangeArrowheads="1"/>
          </p:cNvSpPr>
          <p:nvPr/>
        </p:nvSpPr>
        <p:spPr bwMode="auto">
          <a:xfrm>
            <a:off x="2016968" y="3780879"/>
            <a:ext cx="153888" cy="384721"/>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采购部</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94" name="Rectangle 468"/>
          <p:cNvSpPr>
            <a:spLocks noChangeArrowheads="1"/>
          </p:cNvSpPr>
          <p:nvPr/>
        </p:nvSpPr>
        <p:spPr bwMode="auto">
          <a:xfrm>
            <a:off x="1786781" y="3780879"/>
            <a:ext cx="153888" cy="641201"/>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化工开发部</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97" name="Rectangle 469"/>
          <p:cNvSpPr>
            <a:spLocks noChangeArrowheads="1"/>
          </p:cNvSpPr>
          <p:nvPr/>
        </p:nvSpPr>
        <p:spPr bwMode="auto">
          <a:xfrm>
            <a:off x="1555800" y="3780879"/>
            <a:ext cx="153888" cy="641201"/>
          </a:xfrm>
          <a:prstGeom prst="rect">
            <a:avLst/>
          </a:prstGeom>
          <a:noFill/>
          <a:ln>
            <a:noFill/>
          </a:ln>
        </p:spPr>
        <p:txBody>
          <a:bodyPr vert="eaVert"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0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电子开发部</a:t>
            </a:r>
            <a:endParaRPr kumimoji="0" 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00" name="Rectangle 429"/>
          <p:cNvSpPr>
            <a:spLocks noChangeArrowheads="1"/>
          </p:cNvSpPr>
          <p:nvPr/>
        </p:nvSpPr>
        <p:spPr bwMode="auto">
          <a:xfrm>
            <a:off x="4156075" y="934536"/>
            <a:ext cx="5588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lang="zh-CN" altLang="en-US" sz="1100" dirty="0">
                <a:solidFill>
                  <a:srgbClr val="FFFFFF"/>
                </a:solidFill>
                <a:latin typeface="微软雅黑" panose="020B0503020204020204" pitchFamily="34" charset="-122"/>
                <a:ea typeface="微软雅黑" panose="020B0503020204020204" pitchFamily="34" charset="-122"/>
                <a:cs typeface="宋体" panose="02010600030101010101" pitchFamily="2" charset="-122"/>
              </a:rPr>
              <a:t>董事会</a:t>
            </a:r>
            <a:endParaRPr lang="zh-CN" sz="1100" dirty="0">
              <a:solidFill>
                <a:srgbClr val="FFFFFF"/>
              </a:solidFill>
              <a:latin typeface="微软雅黑" panose="020B0503020204020204" pitchFamily="34" charset="-122"/>
              <a:ea typeface="微软雅黑" panose="020B0503020204020204" pitchFamily="34" charset="-122"/>
              <a:cs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500"/>
                                        <p:tgtEl>
                                          <p:spTgt spid="2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0"/>
                                        </p:tgtEl>
                                        <p:attrNameLst>
                                          <p:attrName>style.visibility</p:attrName>
                                        </p:attrNameLst>
                                      </p:cBhvr>
                                      <p:to>
                                        <p:strVal val="visible"/>
                                      </p:to>
                                    </p:set>
                                    <p:animEffect transition="in" filter="fade">
                                      <p:cBhvr>
                                        <p:cTn id="10" dur="500"/>
                                        <p:tgtEl>
                                          <p:spTgt spid="20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3"/>
                                        </p:tgtEl>
                                        <p:attrNameLst>
                                          <p:attrName>style.visibility</p:attrName>
                                        </p:attrNameLst>
                                      </p:cBhvr>
                                      <p:to>
                                        <p:strVal val="visible"/>
                                      </p:to>
                                    </p:set>
                                    <p:animEffect transition="in" filter="fade">
                                      <p:cBhvr>
                                        <p:cTn id="13" dur="500"/>
                                        <p:tgtEl>
                                          <p:spTgt spid="20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fade">
                                      <p:cBhvr>
                                        <p:cTn id="16" dur="500"/>
                                        <p:tgtEl>
                                          <p:spTgt spid="77"/>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par>
                                <p:cTn id="25" presetID="47" presetClass="entr" presetSubtype="0" fill="hold" grpId="0" nodeType="withEffect">
                                  <p:stCondLst>
                                    <p:cond delay="350"/>
                                  </p:stCondLst>
                                  <p:childTnLst>
                                    <p:set>
                                      <p:cBhvr>
                                        <p:cTn id="26" dur="1" fill="hold">
                                          <p:stCondLst>
                                            <p:cond delay="0"/>
                                          </p:stCondLst>
                                        </p:cTn>
                                        <p:tgtEl>
                                          <p:spTgt spid="201"/>
                                        </p:tgtEl>
                                        <p:attrNameLst>
                                          <p:attrName>style.visibility</p:attrName>
                                        </p:attrNameLst>
                                      </p:cBhvr>
                                      <p:to>
                                        <p:strVal val="visible"/>
                                      </p:to>
                                    </p:set>
                                    <p:animEffect transition="in" filter="fade">
                                      <p:cBhvr>
                                        <p:cTn id="27" dur="300"/>
                                        <p:tgtEl>
                                          <p:spTgt spid="201"/>
                                        </p:tgtEl>
                                      </p:cBhvr>
                                    </p:animEffect>
                                    <p:anim calcmode="lin" valueType="num">
                                      <p:cBhvr>
                                        <p:cTn id="28" dur="300" fill="hold"/>
                                        <p:tgtEl>
                                          <p:spTgt spid="201"/>
                                        </p:tgtEl>
                                        <p:attrNameLst>
                                          <p:attrName>ppt_x</p:attrName>
                                        </p:attrNameLst>
                                      </p:cBhvr>
                                      <p:tavLst>
                                        <p:tav tm="0">
                                          <p:val>
                                            <p:strVal val="#ppt_x"/>
                                          </p:val>
                                        </p:tav>
                                        <p:tav tm="100000">
                                          <p:val>
                                            <p:strVal val="#ppt_x"/>
                                          </p:val>
                                        </p:tav>
                                      </p:tavLst>
                                    </p:anim>
                                    <p:anim calcmode="lin" valueType="num">
                                      <p:cBhvr>
                                        <p:cTn id="29" dur="300" fill="hold"/>
                                        <p:tgtEl>
                                          <p:spTgt spid="201"/>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350"/>
                                  </p:stCondLst>
                                  <p:childTnLst>
                                    <p:set>
                                      <p:cBhvr>
                                        <p:cTn id="31" dur="1" fill="hold">
                                          <p:stCondLst>
                                            <p:cond delay="0"/>
                                          </p:stCondLst>
                                        </p:cTn>
                                        <p:tgtEl>
                                          <p:spTgt spid="86"/>
                                        </p:tgtEl>
                                        <p:attrNameLst>
                                          <p:attrName>style.visibility</p:attrName>
                                        </p:attrNameLst>
                                      </p:cBhvr>
                                      <p:to>
                                        <p:strVal val="visible"/>
                                      </p:to>
                                    </p:set>
                                    <p:animEffect transition="in" filter="fade">
                                      <p:cBhvr>
                                        <p:cTn id="32" dur="300"/>
                                        <p:tgtEl>
                                          <p:spTgt spid="86"/>
                                        </p:tgtEl>
                                      </p:cBhvr>
                                    </p:animEffect>
                                    <p:anim calcmode="lin" valueType="num">
                                      <p:cBhvr>
                                        <p:cTn id="33" dur="300" fill="hold"/>
                                        <p:tgtEl>
                                          <p:spTgt spid="86"/>
                                        </p:tgtEl>
                                        <p:attrNameLst>
                                          <p:attrName>ppt_x</p:attrName>
                                        </p:attrNameLst>
                                      </p:cBhvr>
                                      <p:tavLst>
                                        <p:tav tm="0">
                                          <p:val>
                                            <p:strVal val="#ppt_x"/>
                                          </p:val>
                                        </p:tav>
                                        <p:tav tm="100000">
                                          <p:val>
                                            <p:strVal val="#ppt_x"/>
                                          </p:val>
                                        </p:tav>
                                      </p:tavLst>
                                    </p:anim>
                                    <p:anim calcmode="lin" valueType="num">
                                      <p:cBhvr>
                                        <p:cTn id="34" dur="300" fill="hold"/>
                                        <p:tgtEl>
                                          <p:spTgt spid="86"/>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35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300"/>
                                        <p:tgtEl>
                                          <p:spTgt spid="80"/>
                                        </p:tgtEl>
                                      </p:cBhvr>
                                    </p:animEffect>
                                    <p:anim calcmode="lin" valueType="num">
                                      <p:cBhvr>
                                        <p:cTn id="38" dur="300" fill="hold"/>
                                        <p:tgtEl>
                                          <p:spTgt spid="80"/>
                                        </p:tgtEl>
                                        <p:attrNameLst>
                                          <p:attrName>ppt_x</p:attrName>
                                        </p:attrNameLst>
                                      </p:cBhvr>
                                      <p:tavLst>
                                        <p:tav tm="0">
                                          <p:val>
                                            <p:strVal val="#ppt_x"/>
                                          </p:val>
                                        </p:tav>
                                        <p:tav tm="100000">
                                          <p:val>
                                            <p:strVal val="#ppt_x"/>
                                          </p:val>
                                        </p:tav>
                                      </p:tavLst>
                                    </p:anim>
                                    <p:anim calcmode="lin" valueType="num">
                                      <p:cBhvr>
                                        <p:cTn id="39" dur="300" fill="hold"/>
                                        <p:tgtEl>
                                          <p:spTgt spid="80"/>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350"/>
                                  </p:stCondLst>
                                  <p:childTnLst>
                                    <p:set>
                                      <p:cBhvr>
                                        <p:cTn id="41" dur="1" fill="hold">
                                          <p:stCondLst>
                                            <p:cond delay="0"/>
                                          </p:stCondLst>
                                        </p:cTn>
                                        <p:tgtEl>
                                          <p:spTgt spid="205"/>
                                        </p:tgtEl>
                                        <p:attrNameLst>
                                          <p:attrName>style.visibility</p:attrName>
                                        </p:attrNameLst>
                                      </p:cBhvr>
                                      <p:to>
                                        <p:strVal val="visible"/>
                                      </p:to>
                                    </p:set>
                                    <p:animEffect transition="in" filter="fade">
                                      <p:cBhvr>
                                        <p:cTn id="42" dur="300"/>
                                        <p:tgtEl>
                                          <p:spTgt spid="205"/>
                                        </p:tgtEl>
                                      </p:cBhvr>
                                    </p:animEffect>
                                    <p:anim calcmode="lin" valueType="num">
                                      <p:cBhvr>
                                        <p:cTn id="43" dur="300" fill="hold"/>
                                        <p:tgtEl>
                                          <p:spTgt spid="205"/>
                                        </p:tgtEl>
                                        <p:attrNameLst>
                                          <p:attrName>ppt_x</p:attrName>
                                        </p:attrNameLst>
                                      </p:cBhvr>
                                      <p:tavLst>
                                        <p:tav tm="0">
                                          <p:val>
                                            <p:strVal val="#ppt_x"/>
                                          </p:val>
                                        </p:tav>
                                        <p:tav tm="100000">
                                          <p:val>
                                            <p:strVal val="#ppt_x"/>
                                          </p:val>
                                        </p:tav>
                                      </p:tavLst>
                                    </p:anim>
                                    <p:anim calcmode="lin" valueType="num">
                                      <p:cBhvr>
                                        <p:cTn id="44" dur="300" fill="hold"/>
                                        <p:tgtEl>
                                          <p:spTgt spid="205"/>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350"/>
                                  </p:stCondLst>
                                  <p:childTnLst>
                                    <p:set>
                                      <p:cBhvr>
                                        <p:cTn id="46" dur="1" fill="hold">
                                          <p:stCondLst>
                                            <p:cond delay="0"/>
                                          </p:stCondLst>
                                        </p:cTn>
                                        <p:tgtEl>
                                          <p:spTgt spid="83"/>
                                        </p:tgtEl>
                                        <p:attrNameLst>
                                          <p:attrName>style.visibility</p:attrName>
                                        </p:attrNameLst>
                                      </p:cBhvr>
                                      <p:to>
                                        <p:strVal val="visible"/>
                                      </p:to>
                                    </p:set>
                                    <p:animEffect transition="in" filter="fade">
                                      <p:cBhvr>
                                        <p:cTn id="47" dur="300"/>
                                        <p:tgtEl>
                                          <p:spTgt spid="83"/>
                                        </p:tgtEl>
                                      </p:cBhvr>
                                    </p:animEffect>
                                    <p:anim calcmode="lin" valueType="num">
                                      <p:cBhvr>
                                        <p:cTn id="48" dur="300" fill="hold"/>
                                        <p:tgtEl>
                                          <p:spTgt spid="83"/>
                                        </p:tgtEl>
                                        <p:attrNameLst>
                                          <p:attrName>ppt_x</p:attrName>
                                        </p:attrNameLst>
                                      </p:cBhvr>
                                      <p:tavLst>
                                        <p:tav tm="0">
                                          <p:val>
                                            <p:strVal val="#ppt_x"/>
                                          </p:val>
                                        </p:tav>
                                        <p:tav tm="100000">
                                          <p:val>
                                            <p:strVal val="#ppt_x"/>
                                          </p:val>
                                        </p:tav>
                                      </p:tavLst>
                                    </p:anim>
                                    <p:anim calcmode="lin" valueType="num">
                                      <p:cBhvr>
                                        <p:cTn id="49" dur="300" fill="hold"/>
                                        <p:tgtEl>
                                          <p:spTgt spid="83"/>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350"/>
                                  </p:stCondLst>
                                  <p:childTnLst>
                                    <p:set>
                                      <p:cBhvr>
                                        <p:cTn id="51" dur="1" fill="hold">
                                          <p:stCondLst>
                                            <p:cond delay="0"/>
                                          </p:stCondLst>
                                        </p:cTn>
                                        <p:tgtEl>
                                          <p:spTgt spid="209"/>
                                        </p:tgtEl>
                                        <p:attrNameLst>
                                          <p:attrName>style.visibility</p:attrName>
                                        </p:attrNameLst>
                                      </p:cBhvr>
                                      <p:to>
                                        <p:strVal val="visible"/>
                                      </p:to>
                                    </p:set>
                                    <p:animEffect transition="in" filter="fade">
                                      <p:cBhvr>
                                        <p:cTn id="52" dur="300"/>
                                        <p:tgtEl>
                                          <p:spTgt spid="209"/>
                                        </p:tgtEl>
                                      </p:cBhvr>
                                    </p:animEffect>
                                    <p:anim calcmode="lin" valueType="num">
                                      <p:cBhvr>
                                        <p:cTn id="53" dur="300" fill="hold"/>
                                        <p:tgtEl>
                                          <p:spTgt spid="209"/>
                                        </p:tgtEl>
                                        <p:attrNameLst>
                                          <p:attrName>ppt_x</p:attrName>
                                        </p:attrNameLst>
                                      </p:cBhvr>
                                      <p:tavLst>
                                        <p:tav tm="0">
                                          <p:val>
                                            <p:strVal val="#ppt_x"/>
                                          </p:val>
                                        </p:tav>
                                        <p:tav tm="100000">
                                          <p:val>
                                            <p:strVal val="#ppt_x"/>
                                          </p:val>
                                        </p:tav>
                                      </p:tavLst>
                                    </p:anim>
                                    <p:anim calcmode="lin" valueType="num">
                                      <p:cBhvr>
                                        <p:cTn id="54" dur="300" fill="hold"/>
                                        <p:tgtEl>
                                          <p:spTgt spid="209"/>
                                        </p:tgtEl>
                                        <p:attrNameLst>
                                          <p:attrName>ppt_y</p:attrName>
                                        </p:attrNameLst>
                                      </p:cBhvr>
                                      <p:tavLst>
                                        <p:tav tm="0">
                                          <p:val>
                                            <p:strVal val="#ppt_y-.1"/>
                                          </p:val>
                                        </p:tav>
                                        <p:tav tm="100000">
                                          <p:val>
                                            <p:strVal val="#ppt_y"/>
                                          </p:val>
                                        </p:tav>
                                      </p:tavLst>
                                    </p:anim>
                                  </p:childTnLst>
                                </p:cTn>
                              </p:par>
                            </p:childTnLst>
                          </p:cTn>
                        </p:par>
                        <p:par>
                          <p:cTn id="55" fill="hold">
                            <p:stCondLst>
                              <p:cond delay="1500"/>
                            </p:stCondLst>
                            <p:childTnLst>
                              <p:par>
                                <p:cTn id="56" presetID="22" presetClass="entr" presetSubtype="1" fill="hold"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up)">
                                      <p:cBhvr>
                                        <p:cTn id="58" dur="500"/>
                                        <p:tgtEl>
                                          <p:spTgt spid="9"/>
                                        </p:tgtEl>
                                      </p:cBhvr>
                                    </p:animEffect>
                                  </p:childTnLst>
                                </p:cTn>
                              </p:par>
                              <p:par>
                                <p:cTn id="59" presetID="22" presetClass="entr" presetSubtype="1"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up)">
                                      <p:cBhvr>
                                        <p:cTn id="61" dur="500"/>
                                        <p:tgtEl>
                                          <p:spTgt spid="16"/>
                                        </p:tgtEl>
                                      </p:cBhvr>
                                    </p:animEffect>
                                  </p:childTnLst>
                                </p:cTn>
                              </p:par>
                              <p:par>
                                <p:cTn id="62" presetID="22" presetClass="entr" presetSubtype="1"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up)">
                                      <p:cBhvr>
                                        <p:cTn id="64" dur="500"/>
                                        <p:tgtEl>
                                          <p:spTgt spid="21"/>
                                        </p:tgtEl>
                                      </p:cBhvr>
                                    </p:animEffect>
                                  </p:childTnLst>
                                </p:cTn>
                              </p:par>
                              <p:par>
                                <p:cTn id="65" presetID="42" presetClass="entr" presetSubtype="0" fill="hold" grpId="0" nodeType="withEffect">
                                  <p:stCondLst>
                                    <p:cond delay="600"/>
                                  </p:stCondLst>
                                  <p:childTnLst>
                                    <p:set>
                                      <p:cBhvr>
                                        <p:cTn id="66" dur="1" fill="hold">
                                          <p:stCondLst>
                                            <p:cond delay="0"/>
                                          </p:stCondLst>
                                        </p:cTn>
                                        <p:tgtEl>
                                          <p:spTgt spid="204"/>
                                        </p:tgtEl>
                                        <p:attrNameLst>
                                          <p:attrName>style.visibility</p:attrName>
                                        </p:attrNameLst>
                                      </p:cBhvr>
                                      <p:to>
                                        <p:strVal val="visible"/>
                                      </p:to>
                                    </p:set>
                                    <p:animEffect transition="in" filter="fade">
                                      <p:cBhvr>
                                        <p:cTn id="67" dur="500"/>
                                        <p:tgtEl>
                                          <p:spTgt spid="204"/>
                                        </p:tgtEl>
                                      </p:cBhvr>
                                    </p:animEffect>
                                    <p:anim calcmode="lin" valueType="num">
                                      <p:cBhvr>
                                        <p:cTn id="68" dur="500" fill="hold"/>
                                        <p:tgtEl>
                                          <p:spTgt spid="204"/>
                                        </p:tgtEl>
                                        <p:attrNameLst>
                                          <p:attrName>ppt_x</p:attrName>
                                        </p:attrNameLst>
                                      </p:cBhvr>
                                      <p:tavLst>
                                        <p:tav tm="0">
                                          <p:val>
                                            <p:strVal val="#ppt_x"/>
                                          </p:val>
                                        </p:tav>
                                        <p:tav tm="100000">
                                          <p:val>
                                            <p:strVal val="#ppt_x"/>
                                          </p:val>
                                        </p:tav>
                                      </p:tavLst>
                                    </p:anim>
                                    <p:anim calcmode="lin" valueType="num">
                                      <p:cBhvr>
                                        <p:cTn id="69" dur="500" fill="hold"/>
                                        <p:tgtEl>
                                          <p:spTgt spid="204"/>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600"/>
                                  </p:stCondLst>
                                  <p:childTnLst>
                                    <p:set>
                                      <p:cBhvr>
                                        <p:cTn id="71" dur="1" fill="hold">
                                          <p:stCondLst>
                                            <p:cond delay="0"/>
                                          </p:stCondLst>
                                        </p:cTn>
                                        <p:tgtEl>
                                          <p:spTgt spid="89"/>
                                        </p:tgtEl>
                                        <p:attrNameLst>
                                          <p:attrName>style.visibility</p:attrName>
                                        </p:attrNameLst>
                                      </p:cBhvr>
                                      <p:to>
                                        <p:strVal val="visible"/>
                                      </p:to>
                                    </p:set>
                                    <p:animEffect transition="in" filter="fade">
                                      <p:cBhvr>
                                        <p:cTn id="72" dur="500"/>
                                        <p:tgtEl>
                                          <p:spTgt spid="89"/>
                                        </p:tgtEl>
                                      </p:cBhvr>
                                    </p:animEffect>
                                    <p:anim calcmode="lin" valueType="num">
                                      <p:cBhvr>
                                        <p:cTn id="73" dur="500" fill="hold"/>
                                        <p:tgtEl>
                                          <p:spTgt spid="89"/>
                                        </p:tgtEl>
                                        <p:attrNameLst>
                                          <p:attrName>ppt_x</p:attrName>
                                        </p:attrNameLst>
                                      </p:cBhvr>
                                      <p:tavLst>
                                        <p:tav tm="0">
                                          <p:val>
                                            <p:strVal val="#ppt_x"/>
                                          </p:val>
                                        </p:tav>
                                        <p:tav tm="100000">
                                          <p:val>
                                            <p:strVal val="#ppt_x"/>
                                          </p:val>
                                        </p:tav>
                                      </p:tavLst>
                                    </p:anim>
                                    <p:anim calcmode="lin" valueType="num">
                                      <p:cBhvr>
                                        <p:cTn id="74" dur="500" fill="hold"/>
                                        <p:tgtEl>
                                          <p:spTgt spid="89"/>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600"/>
                                  </p:stCondLst>
                                  <p:childTnLst>
                                    <p:set>
                                      <p:cBhvr>
                                        <p:cTn id="76" dur="1" fill="hold">
                                          <p:stCondLst>
                                            <p:cond delay="0"/>
                                          </p:stCondLst>
                                        </p:cTn>
                                        <p:tgtEl>
                                          <p:spTgt spid="92"/>
                                        </p:tgtEl>
                                        <p:attrNameLst>
                                          <p:attrName>style.visibility</p:attrName>
                                        </p:attrNameLst>
                                      </p:cBhvr>
                                      <p:to>
                                        <p:strVal val="visible"/>
                                      </p:to>
                                    </p:set>
                                    <p:animEffect transition="in" filter="fade">
                                      <p:cBhvr>
                                        <p:cTn id="77" dur="500"/>
                                        <p:tgtEl>
                                          <p:spTgt spid="92"/>
                                        </p:tgtEl>
                                      </p:cBhvr>
                                    </p:animEffect>
                                    <p:anim calcmode="lin" valueType="num">
                                      <p:cBhvr>
                                        <p:cTn id="78" dur="500" fill="hold"/>
                                        <p:tgtEl>
                                          <p:spTgt spid="92"/>
                                        </p:tgtEl>
                                        <p:attrNameLst>
                                          <p:attrName>ppt_x</p:attrName>
                                        </p:attrNameLst>
                                      </p:cBhvr>
                                      <p:tavLst>
                                        <p:tav tm="0">
                                          <p:val>
                                            <p:strVal val="#ppt_x"/>
                                          </p:val>
                                        </p:tav>
                                        <p:tav tm="100000">
                                          <p:val>
                                            <p:strVal val="#ppt_x"/>
                                          </p:val>
                                        </p:tav>
                                      </p:tavLst>
                                    </p:anim>
                                    <p:anim calcmode="lin" valueType="num">
                                      <p:cBhvr>
                                        <p:cTn id="79" dur="500" fill="hold"/>
                                        <p:tgtEl>
                                          <p:spTgt spid="92"/>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600"/>
                                  </p:stCondLst>
                                  <p:childTnLst>
                                    <p:set>
                                      <p:cBhvr>
                                        <p:cTn id="81" dur="1" fill="hold">
                                          <p:stCondLst>
                                            <p:cond delay="0"/>
                                          </p:stCondLst>
                                        </p:cTn>
                                        <p:tgtEl>
                                          <p:spTgt spid="210"/>
                                        </p:tgtEl>
                                        <p:attrNameLst>
                                          <p:attrName>style.visibility</p:attrName>
                                        </p:attrNameLst>
                                      </p:cBhvr>
                                      <p:to>
                                        <p:strVal val="visible"/>
                                      </p:to>
                                    </p:set>
                                    <p:animEffect transition="in" filter="fade">
                                      <p:cBhvr>
                                        <p:cTn id="82" dur="500"/>
                                        <p:tgtEl>
                                          <p:spTgt spid="210"/>
                                        </p:tgtEl>
                                      </p:cBhvr>
                                    </p:animEffect>
                                    <p:anim calcmode="lin" valueType="num">
                                      <p:cBhvr>
                                        <p:cTn id="83" dur="500" fill="hold"/>
                                        <p:tgtEl>
                                          <p:spTgt spid="210"/>
                                        </p:tgtEl>
                                        <p:attrNameLst>
                                          <p:attrName>ppt_x</p:attrName>
                                        </p:attrNameLst>
                                      </p:cBhvr>
                                      <p:tavLst>
                                        <p:tav tm="0">
                                          <p:val>
                                            <p:strVal val="#ppt_x"/>
                                          </p:val>
                                        </p:tav>
                                        <p:tav tm="100000">
                                          <p:val>
                                            <p:strVal val="#ppt_x"/>
                                          </p:val>
                                        </p:tav>
                                      </p:tavLst>
                                    </p:anim>
                                    <p:anim calcmode="lin" valueType="num">
                                      <p:cBhvr>
                                        <p:cTn id="84" dur="500" fill="hold"/>
                                        <p:tgtEl>
                                          <p:spTgt spid="210"/>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600"/>
                                  </p:stCondLst>
                                  <p:childTnLst>
                                    <p:set>
                                      <p:cBhvr>
                                        <p:cTn id="86" dur="1" fill="hold">
                                          <p:stCondLst>
                                            <p:cond delay="0"/>
                                          </p:stCondLst>
                                        </p:cTn>
                                        <p:tgtEl>
                                          <p:spTgt spid="95"/>
                                        </p:tgtEl>
                                        <p:attrNameLst>
                                          <p:attrName>style.visibility</p:attrName>
                                        </p:attrNameLst>
                                      </p:cBhvr>
                                      <p:to>
                                        <p:strVal val="visible"/>
                                      </p:to>
                                    </p:set>
                                    <p:animEffect transition="in" filter="fade">
                                      <p:cBhvr>
                                        <p:cTn id="87" dur="500"/>
                                        <p:tgtEl>
                                          <p:spTgt spid="95"/>
                                        </p:tgtEl>
                                      </p:cBhvr>
                                    </p:animEffect>
                                    <p:anim calcmode="lin" valueType="num">
                                      <p:cBhvr>
                                        <p:cTn id="88" dur="500" fill="hold"/>
                                        <p:tgtEl>
                                          <p:spTgt spid="95"/>
                                        </p:tgtEl>
                                        <p:attrNameLst>
                                          <p:attrName>ppt_x</p:attrName>
                                        </p:attrNameLst>
                                      </p:cBhvr>
                                      <p:tavLst>
                                        <p:tav tm="0">
                                          <p:val>
                                            <p:strVal val="#ppt_x"/>
                                          </p:val>
                                        </p:tav>
                                        <p:tav tm="100000">
                                          <p:val>
                                            <p:strVal val="#ppt_x"/>
                                          </p:val>
                                        </p:tav>
                                      </p:tavLst>
                                    </p:anim>
                                    <p:anim calcmode="lin" valueType="num">
                                      <p:cBhvr>
                                        <p:cTn id="89" dur="500" fill="hold"/>
                                        <p:tgtEl>
                                          <p:spTgt spid="95"/>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600"/>
                                  </p:stCondLst>
                                  <p:childTnLst>
                                    <p:set>
                                      <p:cBhvr>
                                        <p:cTn id="91" dur="1" fill="hold">
                                          <p:stCondLst>
                                            <p:cond delay="0"/>
                                          </p:stCondLst>
                                        </p:cTn>
                                        <p:tgtEl>
                                          <p:spTgt spid="211"/>
                                        </p:tgtEl>
                                        <p:attrNameLst>
                                          <p:attrName>style.visibility</p:attrName>
                                        </p:attrNameLst>
                                      </p:cBhvr>
                                      <p:to>
                                        <p:strVal val="visible"/>
                                      </p:to>
                                    </p:set>
                                    <p:animEffect transition="in" filter="fade">
                                      <p:cBhvr>
                                        <p:cTn id="92" dur="500"/>
                                        <p:tgtEl>
                                          <p:spTgt spid="211"/>
                                        </p:tgtEl>
                                      </p:cBhvr>
                                    </p:animEffect>
                                    <p:anim calcmode="lin" valueType="num">
                                      <p:cBhvr>
                                        <p:cTn id="93" dur="500" fill="hold"/>
                                        <p:tgtEl>
                                          <p:spTgt spid="211"/>
                                        </p:tgtEl>
                                        <p:attrNameLst>
                                          <p:attrName>ppt_x</p:attrName>
                                        </p:attrNameLst>
                                      </p:cBhvr>
                                      <p:tavLst>
                                        <p:tav tm="0">
                                          <p:val>
                                            <p:strVal val="#ppt_x"/>
                                          </p:val>
                                        </p:tav>
                                        <p:tav tm="100000">
                                          <p:val>
                                            <p:strVal val="#ppt_x"/>
                                          </p:val>
                                        </p:tav>
                                      </p:tavLst>
                                    </p:anim>
                                    <p:anim calcmode="lin" valueType="num">
                                      <p:cBhvr>
                                        <p:cTn id="94" dur="500" fill="hold"/>
                                        <p:tgtEl>
                                          <p:spTgt spid="211"/>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600"/>
                                  </p:stCondLst>
                                  <p:childTnLst>
                                    <p:set>
                                      <p:cBhvr>
                                        <p:cTn id="96" dur="1" fill="hold">
                                          <p:stCondLst>
                                            <p:cond delay="0"/>
                                          </p:stCondLst>
                                        </p:cTn>
                                        <p:tgtEl>
                                          <p:spTgt spid="98"/>
                                        </p:tgtEl>
                                        <p:attrNameLst>
                                          <p:attrName>style.visibility</p:attrName>
                                        </p:attrNameLst>
                                      </p:cBhvr>
                                      <p:to>
                                        <p:strVal val="visible"/>
                                      </p:to>
                                    </p:set>
                                    <p:animEffect transition="in" filter="fade">
                                      <p:cBhvr>
                                        <p:cTn id="97" dur="500"/>
                                        <p:tgtEl>
                                          <p:spTgt spid="98"/>
                                        </p:tgtEl>
                                      </p:cBhvr>
                                    </p:animEffect>
                                    <p:anim calcmode="lin" valueType="num">
                                      <p:cBhvr>
                                        <p:cTn id="98" dur="500" fill="hold"/>
                                        <p:tgtEl>
                                          <p:spTgt spid="98"/>
                                        </p:tgtEl>
                                        <p:attrNameLst>
                                          <p:attrName>ppt_x</p:attrName>
                                        </p:attrNameLst>
                                      </p:cBhvr>
                                      <p:tavLst>
                                        <p:tav tm="0">
                                          <p:val>
                                            <p:strVal val="#ppt_x"/>
                                          </p:val>
                                        </p:tav>
                                        <p:tav tm="100000">
                                          <p:val>
                                            <p:strVal val="#ppt_x"/>
                                          </p:val>
                                        </p:tav>
                                      </p:tavLst>
                                    </p:anim>
                                    <p:anim calcmode="lin" valueType="num">
                                      <p:cBhvr>
                                        <p:cTn id="99" dur="500" fill="hold"/>
                                        <p:tgtEl>
                                          <p:spTgt spid="98"/>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600"/>
                                  </p:stCondLst>
                                  <p:childTnLst>
                                    <p:set>
                                      <p:cBhvr>
                                        <p:cTn id="101" dur="1" fill="hold">
                                          <p:stCondLst>
                                            <p:cond delay="0"/>
                                          </p:stCondLst>
                                        </p:cTn>
                                        <p:tgtEl>
                                          <p:spTgt spid="212"/>
                                        </p:tgtEl>
                                        <p:attrNameLst>
                                          <p:attrName>style.visibility</p:attrName>
                                        </p:attrNameLst>
                                      </p:cBhvr>
                                      <p:to>
                                        <p:strVal val="visible"/>
                                      </p:to>
                                    </p:set>
                                    <p:animEffect transition="in" filter="fade">
                                      <p:cBhvr>
                                        <p:cTn id="102" dur="500"/>
                                        <p:tgtEl>
                                          <p:spTgt spid="212"/>
                                        </p:tgtEl>
                                      </p:cBhvr>
                                    </p:animEffect>
                                    <p:anim calcmode="lin" valueType="num">
                                      <p:cBhvr>
                                        <p:cTn id="103" dur="500" fill="hold"/>
                                        <p:tgtEl>
                                          <p:spTgt spid="212"/>
                                        </p:tgtEl>
                                        <p:attrNameLst>
                                          <p:attrName>ppt_x</p:attrName>
                                        </p:attrNameLst>
                                      </p:cBhvr>
                                      <p:tavLst>
                                        <p:tav tm="0">
                                          <p:val>
                                            <p:strVal val="#ppt_x"/>
                                          </p:val>
                                        </p:tav>
                                        <p:tav tm="100000">
                                          <p:val>
                                            <p:strVal val="#ppt_x"/>
                                          </p:val>
                                        </p:tav>
                                      </p:tavLst>
                                    </p:anim>
                                    <p:anim calcmode="lin" valueType="num">
                                      <p:cBhvr>
                                        <p:cTn id="104" dur="500" fill="hold"/>
                                        <p:tgtEl>
                                          <p:spTgt spid="212"/>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600"/>
                                  </p:stCondLst>
                                  <p:childTnLst>
                                    <p:set>
                                      <p:cBhvr>
                                        <p:cTn id="106" dur="1" fill="hold">
                                          <p:stCondLst>
                                            <p:cond delay="0"/>
                                          </p:stCondLst>
                                        </p:cTn>
                                        <p:tgtEl>
                                          <p:spTgt spid="101"/>
                                        </p:tgtEl>
                                        <p:attrNameLst>
                                          <p:attrName>style.visibility</p:attrName>
                                        </p:attrNameLst>
                                      </p:cBhvr>
                                      <p:to>
                                        <p:strVal val="visible"/>
                                      </p:to>
                                    </p:set>
                                    <p:animEffect transition="in" filter="fade">
                                      <p:cBhvr>
                                        <p:cTn id="107" dur="500"/>
                                        <p:tgtEl>
                                          <p:spTgt spid="101"/>
                                        </p:tgtEl>
                                      </p:cBhvr>
                                    </p:animEffect>
                                    <p:anim calcmode="lin" valueType="num">
                                      <p:cBhvr>
                                        <p:cTn id="108" dur="500" fill="hold"/>
                                        <p:tgtEl>
                                          <p:spTgt spid="101"/>
                                        </p:tgtEl>
                                        <p:attrNameLst>
                                          <p:attrName>ppt_x</p:attrName>
                                        </p:attrNameLst>
                                      </p:cBhvr>
                                      <p:tavLst>
                                        <p:tav tm="0">
                                          <p:val>
                                            <p:strVal val="#ppt_x"/>
                                          </p:val>
                                        </p:tav>
                                        <p:tav tm="100000">
                                          <p:val>
                                            <p:strVal val="#ppt_x"/>
                                          </p:val>
                                        </p:tav>
                                      </p:tavLst>
                                    </p:anim>
                                    <p:anim calcmode="lin" valueType="num">
                                      <p:cBhvr>
                                        <p:cTn id="109" dur="500" fill="hold"/>
                                        <p:tgtEl>
                                          <p:spTgt spid="101"/>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600"/>
                                  </p:stCondLst>
                                  <p:childTnLst>
                                    <p:set>
                                      <p:cBhvr>
                                        <p:cTn id="111" dur="1" fill="hold">
                                          <p:stCondLst>
                                            <p:cond delay="0"/>
                                          </p:stCondLst>
                                        </p:cTn>
                                        <p:tgtEl>
                                          <p:spTgt spid="213"/>
                                        </p:tgtEl>
                                        <p:attrNameLst>
                                          <p:attrName>style.visibility</p:attrName>
                                        </p:attrNameLst>
                                      </p:cBhvr>
                                      <p:to>
                                        <p:strVal val="visible"/>
                                      </p:to>
                                    </p:set>
                                    <p:animEffect transition="in" filter="fade">
                                      <p:cBhvr>
                                        <p:cTn id="112" dur="500"/>
                                        <p:tgtEl>
                                          <p:spTgt spid="213"/>
                                        </p:tgtEl>
                                      </p:cBhvr>
                                    </p:animEffect>
                                    <p:anim calcmode="lin" valueType="num">
                                      <p:cBhvr>
                                        <p:cTn id="113" dur="500" fill="hold"/>
                                        <p:tgtEl>
                                          <p:spTgt spid="213"/>
                                        </p:tgtEl>
                                        <p:attrNameLst>
                                          <p:attrName>ppt_x</p:attrName>
                                        </p:attrNameLst>
                                      </p:cBhvr>
                                      <p:tavLst>
                                        <p:tav tm="0">
                                          <p:val>
                                            <p:strVal val="#ppt_x"/>
                                          </p:val>
                                        </p:tav>
                                        <p:tav tm="100000">
                                          <p:val>
                                            <p:strVal val="#ppt_x"/>
                                          </p:val>
                                        </p:tav>
                                      </p:tavLst>
                                    </p:anim>
                                    <p:anim calcmode="lin" valueType="num">
                                      <p:cBhvr>
                                        <p:cTn id="114" dur="500" fill="hold"/>
                                        <p:tgtEl>
                                          <p:spTgt spid="213"/>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600"/>
                                  </p:stCondLst>
                                  <p:childTnLst>
                                    <p:set>
                                      <p:cBhvr>
                                        <p:cTn id="116" dur="1" fill="hold">
                                          <p:stCondLst>
                                            <p:cond delay="0"/>
                                          </p:stCondLst>
                                        </p:cTn>
                                        <p:tgtEl>
                                          <p:spTgt spid="104"/>
                                        </p:tgtEl>
                                        <p:attrNameLst>
                                          <p:attrName>style.visibility</p:attrName>
                                        </p:attrNameLst>
                                      </p:cBhvr>
                                      <p:to>
                                        <p:strVal val="visible"/>
                                      </p:to>
                                    </p:set>
                                    <p:animEffect transition="in" filter="fade">
                                      <p:cBhvr>
                                        <p:cTn id="117" dur="500"/>
                                        <p:tgtEl>
                                          <p:spTgt spid="104"/>
                                        </p:tgtEl>
                                      </p:cBhvr>
                                    </p:animEffect>
                                    <p:anim calcmode="lin" valueType="num">
                                      <p:cBhvr>
                                        <p:cTn id="118" dur="500" fill="hold"/>
                                        <p:tgtEl>
                                          <p:spTgt spid="104"/>
                                        </p:tgtEl>
                                        <p:attrNameLst>
                                          <p:attrName>ppt_x</p:attrName>
                                        </p:attrNameLst>
                                      </p:cBhvr>
                                      <p:tavLst>
                                        <p:tav tm="0">
                                          <p:val>
                                            <p:strVal val="#ppt_x"/>
                                          </p:val>
                                        </p:tav>
                                        <p:tav tm="100000">
                                          <p:val>
                                            <p:strVal val="#ppt_x"/>
                                          </p:val>
                                        </p:tav>
                                      </p:tavLst>
                                    </p:anim>
                                    <p:anim calcmode="lin" valueType="num">
                                      <p:cBhvr>
                                        <p:cTn id="119" dur="500" fill="hold"/>
                                        <p:tgtEl>
                                          <p:spTgt spid="104"/>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600"/>
                                  </p:stCondLst>
                                  <p:childTnLst>
                                    <p:set>
                                      <p:cBhvr>
                                        <p:cTn id="121" dur="1" fill="hold">
                                          <p:stCondLst>
                                            <p:cond delay="0"/>
                                          </p:stCondLst>
                                        </p:cTn>
                                        <p:tgtEl>
                                          <p:spTgt spid="214"/>
                                        </p:tgtEl>
                                        <p:attrNameLst>
                                          <p:attrName>style.visibility</p:attrName>
                                        </p:attrNameLst>
                                      </p:cBhvr>
                                      <p:to>
                                        <p:strVal val="visible"/>
                                      </p:to>
                                    </p:set>
                                    <p:animEffect transition="in" filter="fade">
                                      <p:cBhvr>
                                        <p:cTn id="122" dur="500"/>
                                        <p:tgtEl>
                                          <p:spTgt spid="214"/>
                                        </p:tgtEl>
                                      </p:cBhvr>
                                    </p:animEffect>
                                    <p:anim calcmode="lin" valueType="num">
                                      <p:cBhvr>
                                        <p:cTn id="123" dur="500" fill="hold"/>
                                        <p:tgtEl>
                                          <p:spTgt spid="214"/>
                                        </p:tgtEl>
                                        <p:attrNameLst>
                                          <p:attrName>ppt_x</p:attrName>
                                        </p:attrNameLst>
                                      </p:cBhvr>
                                      <p:tavLst>
                                        <p:tav tm="0">
                                          <p:val>
                                            <p:strVal val="#ppt_x"/>
                                          </p:val>
                                        </p:tav>
                                        <p:tav tm="100000">
                                          <p:val>
                                            <p:strVal val="#ppt_x"/>
                                          </p:val>
                                        </p:tav>
                                      </p:tavLst>
                                    </p:anim>
                                    <p:anim calcmode="lin" valueType="num">
                                      <p:cBhvr>
                                        <p:cTn id="124" dur="500" fill="hold"/>
                                        <p:tgtEl>
                                          <p:spTgt spid="214"/>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600"/>
                                  </p:stCondLst>
                                  <p:childTnLst>
                                    <p:set>
                                      <p:cBhvr>
                                        <p:cTn id="126" dur="1" fill="hold">
                                          <p:stCondLst>
                                            <p:cond delay="0"/>
                                          </p:stCondLst>
                                        </p:cTn>
                                        <p:tgtEl>
                                          <p:spTgt spid="107"/>
                                        </p:tgtEl>
                                        <p:attrNameLst>
                                          <p:attrName>style.visibility</p:attrName>
                                        </p:attrNameLst>
                                      </p:cBhvr>
                                      <p:to>
                                        <p:strVal val="visible"/>
                                      </p:to>
                                    </p:set>
                                    <p:animEffect transition="in" filter="fade">
                                      <p:cBhvr>
                                        <p:cTn id="127" dur="500"/>
                                        <p:tgtEl>
                                          <p:spTgt spid="107"/>
                                        </p:tgtEl>
                                      </p:cBhvr>
                                    </p:animEffect>
                                    <p:anim calcmode="lin" valueType="num">
                                      <p:cBhvr>
                                        <p:cTn id="128" dur="500" fill="hold"/>
                                        <p:tgtEl>
                                          <p:spTgt spid="107"/>
                                        </p:tgtEl>
                                        <p:attrNameLst>
                                          <p:attrName>ppt_x</p:attrName>
                                        </p:attrNameLst>
                                      </p:cBhvr>
                                      <p:tavLst>
                                        <p:tav tm="0">
                                          <p:val>
                                            <p:strVal val="#ppt_x"/>
                                          </p:val>
                                        </p:tav>
                                        <p:tav tm="100000">
                                          <p:val>
                                            <p:strVal val="#ppt_x"/>
                                          </p:val>
                                        </p:tav>
                                      </p:tavLst>
                                    </p:anim>
                                    <p:anim calcmode="lin" valueType="num">
                                      <p:cBhvr>
                                        <p:cTn id="129" dur="500" fill="hold"/>
                                        <p:tgtEl>
                                          <p:spTgt spid="107"/>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600"/>
                                  </p:stCondLst>
                                  <p:childTnLst>
                                    <p:set>
                                      <p:cBhvr>
                                        <p:cTn id="131" dur="1" fill="hold">
                                          <p:stCondLst>
                                            <p:cond delay="0"/>
                                          </p:stCondLst>
                                        </p:cTn>
                                        <p:tgtEl>
                                          <p:spTgt spid="215"/>
                                        </p:tgtEl>
                                        <p:attrNameLst>
                                          <p:attrName>style.visibility</p:attrName>
                                        </p:attrNameLst>
                                      </p:cBhvr>
                                      <p:to>
                                        <p:strVal val="visible"/>
                                      </p:to>
                                    </p:set>
                                    <p:animEffect transition="in" filter="fade">
                                      <p:cBhvr>
                                        <p:cTn id="132" dur="500"/>
                                        <p:tgtEl>
                                          <p:spTgt spid="215"/>
                                        </p:tgtEl>
                                      </p:cBhvr>
                                    </p:animEffect>
                                    <p:anim calcmode="lin" valueType="num">
                                      <p:cBhvr>
                                        <p:cTn id="133" dur="500" fill="hold"/>
                                        <p:tgtEl>
                                          <p:spTgt spid="215"/>
                                        </p:tgtEl>
                                        <p:attrNameLst>
                                          <p:attrName>ppt_x</p:attrName>
                                        </p:attrNameLst>
                                      </p:cBhvr>
                                      <p:tavLst>
                                        <p:tav tm="0">
                                          <p:val>
                                            <p:strVal val="#ppt_x"/>
                                          </p:val>
                                        </p:tav>
                                        <p:tav tm="100000">
                                          <p:val>
                                            <p:strVal val="#ppt_x"/>
                                          </p:val>
                                        </p:tav>
                                      </p:tavLst>
                                    </p:anim>
                                    <p:anim calcmode="lin" valueType="num">
                                      <p:cBhvr>
                                        <p:cTn id="134" dur="500" fill="hold"/>
                                        <p:tgtEl>
                                          <p:spTgt spid="215"/>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600"/>
                                  </p:stCondLst>
                                  <p:childTnLst>
                                    <p:set>
                                      <p:cBhvr>
                                        <p:cTn id="136" dur="1" fill="hold">
                                          <p:stCondLst>
                                            <p:cond delay="0"/>
                                          </p:stCondLst>
                                        </p:cTn>
                                        <p:tgtEl>
                                          <p:spTgt spid="110"/>
                                        </p:tgtEl>
                                        <p:attrNameLst>
                                          <p:attrName>style.visibility</p:attrName>
                                        </p:attrNameLst>
                                      </p:cBhvr>
                                      <p:to>
                                        <p:strVal val="visible"/>
                                      </p:to>
                                    </p:set>
                                    <p:animEffect transition="in" filter="fade">
                                      <p:cBhvr>
                                        <p:cTn id="137" dur="500"/>
                                        <p:tgtEl>
                                          <p:spTgt spid="110"/>
                                        </p:tgtEl>
                                      </p:cBhvr>
                                    </p:animEffect>
                                    <p:anim calcmode="lin" valueType="num">
                                      <p:cBhvr>
                                        <p:cTn id="138" dur="500" fill="hold"/>
                                        <p:tgtEl>
                                          <p:spTgt spid="110"/>
                                        </p:tgtEl>
                                        <p:attrNameLst>
                                          <p:attrName>ppt_x</p:attrName>
                                        </p:attrNameLst>
                                      </p:cBhvr>
                                      <p:tavLst>
                                        <p:tav tm="0">
                                          <p:val>
                                            <p:strVal val="#ppt_x"/>
                                          </p:val>
                                        </p:tav>
                                        <p:tav tm="100000">
                                          <p:val>
                                            <p:strVal val="#ppt_x"/>
                                          </p:val>
                                        </p:tav>
                                      </p:tavLst>
                                    </p:anim>
                                    <p:anim calcmode="lin" valueType="num">
                                      <p:cBhvr>
                                        <p:cTn id="139" dur="500" fill="hold"/>
                                        <p:tgtEl>
                                          <p:spTgt spid="110"/>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600"/>
                                  </p:stCondLst>
                                  <p:childTnLst>
                                    <p:set>
                                      <p:cBhvr>
                                        <p:cTn id="141" dur="1" fill="hold">
                                          <p:stCondLst>
                                            <p:cond delay="0"/>
                                          </p:stCondLst>
                                        </p:cTn>
                                        <p:tgtEl>
                                          <p:spTgt spid="216"/>
                                        </p:tgtEl>
                                        <p:attrNameLst>
                                          <p:attrName>style.visibility</p:attrName>
                                        </p:attrNameLst>
                                      </p:cBhvr>
                                      <p:to>
                                        <p:strVal val="visible"/>
                                      </p:to>
                                    </p:set>
                                    <p:animEffect transition="in" filter="fade">
                                      <p:cBhvr>
                                        <p:cTn id="142" dur="500"/>
                                        <p:tgtEl>
                                          <p:spTgt spid="216"/>
                                        </p:tgtEl>
                                      </p:cBhvr>
                                    </p:animEffect>
                                    <p:anim calcmode="lin" valueType="num">
                                      <p:cBhvr>
                                        <p:cTn id="143" dur="500" fill="hold"/>
                                        <p:tgtEl>
                                          <p:spTgt spid="216"/>
                                        </p:tgtEl>
                                        <p:attrNameLst>
                                          <p:attrName>ppt_x</p:attrName>
                                        </p:attrNameLst>
                                      </p:cBhvr>
                                      <p:tavLst>
                                        <p:tav tm="0">
                                          <p:val>
                                            <p:strVal val="#ppt_x"/>
                                          </p:val>
                                        </p:tav>
                                        <p:tav tm="100000">
                                          <p:val>
                                            <p:strVal val="#ppt_x"/>
                                          </p:val>
                                        </p:tav>
                                      </p:tavLst>
                                    </p:anim>
                                    <p:anim calcmode="lin" valueType="num">
                                      <p:cBhvr>
                                        <p:cTn id="144" dur="500" fill="hold"/>
                                        <p:tgtEl>
                                          <p:spTgt spid="216"/>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600"/>
                                  </p:stCondLst>
                                  <p:childTnLst>
                                    <p:set>
                                      <p:cBhvr>
                                        <p:cTn id="146" dur="1" fill="hold">
                                          <p:stCondLst>
                                            <p:cond delay="0"/>
                                          </p:stCondLst>
                                        </p:cTn>
                                        <p:tgtEl>
                                          <p:spTgt spid="113"/>
                                        </p:tgtEl>
                                        <p:attrNameLst>
                                          <p:attrName>style.visibility</p:attrName>
                                        </p:attrNameLst>
                                      </p:cBhvr>
                                      <p:to>
                                        <p:strVal val="visible"/>
                                      </p:to>
                                    </p:set>
                                    <p:animEffect transition="in" filter="fade">
                                      <p:cBhvr>
                                        <p:cTn id="147" dur="500"/>
                                        <p:tgtEl>
                                          <p:spTgt spid="113"/>
                                        </p:tgtEl>
                                      </p:cBhvr>
                                    </p:animEffect>
                                    <p:anim calcmode="lin" valueType="num">
                                      <p:cBhvr>
                                        <p:cTn id="148" dur="500" fill="hold"/>
                                        <p:tgtEl>
                                          <p:spTgt spid="113"/>
                                        </p:tgtEl>
                                        <p:attrNameLst>
                                          <p:attrName>ppt_x</p:attrName>
                                        </p:attrNameLst>
                                      </p:cBhvr>
                                      <p:tavLst>
                                        <p:tav tm="0">
                                          <p:val>
                                            <p:strVal val="#ppt_x"/>
                                          </p:val>
                                        </p:tav>
                                        <p:tav tm="100000">
                                          <p:val>
                                            <p:strVal val="#ppt_x"/>
                                          </p:val>
                                        </p:tav>
                                      </p:tavLst>
                                    </p:anim>
                                    <p:anim calcmode="lin" valueType="num">
                                      <p:cBhvr>
                                        <p:cTn id="149" dur="500" fill="hold"/>
                                        <p:tgtEl>
                                          <p:spTgt spid="113"/>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600"/>
                                  </p:stCondLst>
                                  <p:childTnLst>
                                    <p:set>
                                      <p:cBhvr>
                                        <p:cTn id="151" dur="1" fill="hold">
                                          <p:stCondLst>
                                            <p:cond delay="0"/>
                                          </p:stCondLst>
                                        </p:cTn>
                                        <p:tgtEl>
                                          <p:spTgt spid="217"/>
                                        </p:tgtEl>
                                        <p:attrNameLst>
                                          <p:attrName>style.visibility</p:attrName>
                                        </p:attrNameLst>
                                      </p:cBhvr>
                                      <p:to>
                                        <p:strVal val="visible"/>
                                      </p:to>
                                    </p:set>
                                    <p:animEffect transition="in" filter="fade">
                                      <p:cBhvr>
                                        <p:cTn id="152" dur="500"/>
                                        <p:tgtEl>
                                          <p:spTgt spid="217"/>
                                        </p:tgtEl>
                                      </p:cBhvr>
                                    </p:animEffect>
                                    <p:anim calcmode="lin" valueType="num">
                                      <p:cBhvr>
                                        <p:cTn id="153" dur="500" fill="hold"/>
                                        <p:tgtEl>
                                          <p:spTgt spid="217"/>
                                        </p:tgtEl>
                                        <p:attrNameLst>
                                          <p:attrName>ppt_x</p:attrName>
                                        </p:attrNameLst>
                                      </p:cBhvr>
                                      <p:tavLst>
                                        <p:tav tm="0">
                                          <p:val>
                                            <p:strVal val="#ppt_x"/>
                                          </p:val>
                                        </p:tav>
                                        <p:tav tm="100000">
                                          <p:val>
                                            <p:strVal val="#ppt_x"/>
                                          </p:val>
                                        </p:tav>
                                      </p:tavLst>
                                    </p:anim>
                                    <p:anim calcmode="lin" valueType="num">
                                      <p:cBhvr>
                                        <p:cTn id="154" dur="500" fill="hold"/>
                                        <p:tgtEl>
                                          <p:spTgt spid="217"/>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600"/>
                                  </p:stCondLst>
                                  <p:childTnLst>
                                    <p:set>
                                      <p:cBhvr>
                                        <p:cTn id="156" dur="1" fill="hold">
                                          <p:stCondLst>
                                            <p:cond delay="0"/>
                                          </p:stCondLst>
                                        </p:cTn>
                                        <p:tgtEl>
                                          <p:spTgt spid="116"/>
                                        </p:tgtEl>
                                        <p:attrNameLst>
                                          <p:attrName>style.visibility</p:attrName>
                                        </p:attrNameLst>
                                      </p:cBhvr>
                                      <p:to>
                                        <p:strVal val="visible"/>
                                      </p:to>
                                    </p:set>
                                    <p:animEffect transition="in" filter="fade">
                                      <p:cBhvr>
                                        <p:cTn id="157" dur="500"/>
                                        <p:tgtEl>
                                          <p:spTgt spid="116"/>
                                        </p:tgtEl>
                                      </p:cBhvr>
                                    </p:animEffect>
                                    <p:anim calcmode="lin" valueType="num">
                                      <p:cBhvr>
                                        <p:cTn id="158" dur="500" fill="hold"/>
                                        <p:tgtEl>
                                          <p:spTgt spid="116"/>
                                        </p:tgtEl>
                                        <p:attrNameLst>
                                          <p:attrName>ppt_x</p:attrName>
                                        </p:attrNameLst>
                                      </p:cBhvr>
                                      <p:tavLst>
                                        <p:tav tm="0">
                                          <p:val>
                                            <p:strVal val="#ppt_x"/>
                                          </p:val>
                                        </p:tav>
                                        <p:tav tm="100000">
                                          <p:val>
                                            <p:strVal val="#ppt_x"/>
                                          </p:val>
                                        </p:tav>
                                      </p:tavLst>
                                    </p:anim>
                                    <p:anim calcmode="lin" valueType="num">
                                      <p:cBhvr>
                                        <p:cTn id="159" dur="500" fill="hold"/>
                                        <p:tgtEl>
                                          <p:spTgt spid="116"/>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600"/>
                                  </p:stCondLst>
                                  <p:childTnLst>
                                    <p:set>
                                      <p:cBhvr>
                                        <p:cTn id="161" dur="1" fill="hold">
                                          <p:stCondLst>
                                            <p:cond delay="0"/>
                                          </p:stCondLst>
                                        </p:cTn>
                                        <p:tgtEl>
                                          <p:spTgt spid="218"/>
                                        </p:tgtEl>
                                        <p:attrNameLst>
                                          <p:attrName>style.visibility</p:attrName>
                                        </p:attrNameLst>
                                      </p:cBhvr>
                                      <p:to>
                                        <p:strVal val="visible"/>
                                      </p:to>
                                    </p:set>
                                    <p:animEffect transition="in" filter="fade">
                                      <p:cBhvr>
                                        <p:cTn id="162" dur="500"/>
                                        <p:tgtEl>
                                          <p:spTgt spid="218"/>
                                        </p:tgtEl>
                                      </p:cBhvr>
                                    </p:animEffect>
                                    <p:anim calcmode="lin" valueType="num">
                                      <p:cBhvr>
                                        <p:cTn id="163" dur="500" fill="hold"/>
                                        <p:tgtEl>
                                          <p:spTgt spid="218"/>
                                        </p:tgtEl>
                                        <p:attrNameLst>
                                          <p:attrName>ppt_x</p:attrName>
                                        </p:attrNameLst>
                                      </p:cBhvr>
                                      <p:tavLst>
                                        <p:tav tm="0">
                                          <p:val>
                                            <p:strVal val="#ppt_x"/>
                                          </p:val>
                                        </p:tav>
                                        <p:tav tm="100000">
                                          <p:val>
                                            <p:strVal val="#ppt_x"/>
                                          </p:val>
                                        </p:tav>
                                      </p:tavLst>
                                    </p:anim>
                                    <p:anim calcmode="lin" valueType="num">
                                      <p:cBhvr>
                                        <p:cTn id="164" dur="500" fill="hold"/>
                                        <p:tgtEl>
                                          <p:spTgt spid="218"/>
                                        </p:tgtEl>
                                        <p:attrNameLst>
                                          <p:attrName>ppt_y</p:attrName>
                                        </p:attrNameLst>
                                      </p:cBhvr>
                                      <p:tavLst>
                                        <p:tav tm="0">
                                          <p:val>
                                            <p:strVal val="#ppt_y+.1"/>
                                          </p:val>
                                        </p:tav>
                                        <p:tav tm="100000">
                                          <p:val>
                                            <p:strVal val="#ppt_y"/>
                                          </p:val>
                                        </p:tav>
                                      </p:tavLst>
                                    </p:anim>
                                  </p:childTnLst>
                                </p:cTn>
                              </p:par>
                            </p:childTnLst>
                          </p:cTn>
                        </p:par>
                        <p:par>
                          <p:cTn id="165" fill="hold">
                            <p:stCondLst>
                              <p:cond delay="2000"/>
                            </p:stCondLst>
                            <p:childTnLst>
                              <p:par>
                                <p:cTn id="166" presetID="22" presetClass="entr" presetSubtype="1" fill="hold" nodeType="afterEffect">
                                  <p:stCondLst>
                                    <p:cond delay="0"/>
                                  </p:stCondLst>
                                  <p:childTnLst>
                                    <p:set>
                                      <p:cBhvr>
                                        <p:cTn id="167" dur="1" fill="hold">
                                          <p:stCondLst>
                                            <p:cond delay="0"/>
                                          </p:stCondLst>
                                        </p:cTn>
                                        <p:tgtEl>
                                          <p:spTgt spid="28"/>
                                        </p:tgtEl>
                                        <p:attrNameLst>
                                          <p:attrName>style.visibility</p:attrName>
                                        </p:attrNameLst>
                                      </p:cBhvr>
                                      <p:to>
                                        <p:strVal val="visible"/>
                                      </p:to>
                                    </p:set>
                                    <p:animEffect transition="in" filter="wipe(up)">
                                      <p:cBhvr>
                                        <p:cTn id="168" dur="500"/>
                                        <p:tgtEl>
                                          <p:spTgt spid="28"/>
                                        </p:tgtEl>
                                      </p:cBhvr>
                                    </p:animEffect>
                                  </p:childTnLst>
                                </p:cTn>
                              </p:par>
                              <p:par>
                                <p:cTn id="169" presetID="42" presetClass="entr" presetSubtype="0" fill="hold" grpId="0" nodeType="withEffect">
                                  <p:stCondLst>
                                    <p:cond delay="700"/>
                                  </p:stCondLst>
                                  <p:childTnLst>
                                    <p:set>
                                      <p:cBhvr>
                                        <p:cTn id="170" dur="1" fill="hold">
                                          <p:stCondLst>
                                            <p:cond delay="0"/>
                                          </p:stCondLst>
                                        </p:cTn>
                                        <p:tgtEl>
                                          <p:spTgt spid="248"/>
                                        </p:tgtEl>
                                        <p:attrNameLst>
                                          <p:attrName>style.visibility</p:attrName>
                                        </p:attrNameLst>
                                      </p:cBhvr>
                                      <p:to>
                                        <p:strVal val="visible"/>
                                      </p:to>
                                    </p:set>
                                    <p:animEffect transition="in" filter="fade">
                                      <p:cBhvr>
                                        <p:cTn id="171" dur="600"/>
                                        <p:tgtEl>
                                          <p:spTgt spid="248"/>
                                        </p:tgtEl>
                                      </p:cBhvr>
                                    </p:animEffect>
                                    <p:anim calcmode="lin" valueType="num">
                                      <p:cBhvr>
                                        <p:cTn id="172" dur="600" fill="hold"/>
                                        <p:tgtEl>
                                          <p:spTgt spid="248"/>
                                        </p:tgtEl>
                                        <p:attrNameLst>
                                          <p:attrName>ppt_x</p:attrName>
                                        </p:attrNameLst>
                                      </p:cBhvr>
                                      <p:tavLst>
                                        <p:tav tm="0">
                                          <p:val>
                                            <p:strVal val="#ppt_x"/>
                                          </p:val>
                                        </p:tav>
                                        <p:tav tm="100000">
                                          <p:val>
                                            <p:strVal val="#ppt_x"/>
                                          </p:val>
                                        </p:tav>
                                      </p:tavLst>
                                    </p:anim>
                                    <p:anim calcmode="lin" valueType="num">
                                      <p:cBhvr>
                                        <p:cTn id="173" dur="600" fill="hold"/>
                                        <p:tgtEl>
                                          <p:spTgt spid="248"/>
                                        </p:tgtEl>
                                        <p:attrNameLst>
                                          <p:attrName>ppt_y</p:attrName>
                                        </p:attrNameLst>
                                      </p:cBhvr>
                                      <p:tavLst>
                                        <p:tav tm="0">
                                          <p:val>
                                            <p:strVal val="#ppt_y+.1"/>
                                          </p:val>
                                        </p:tav>
                                        <p:tav tm="100000">
                                          <p:val>
                                            <p:strVal val="#ppt_y"/>
                                          </p:val>
                                        </p:tav>
                                      </p:tavLst>
                                    </p:anim>
                                  </p:childTnLst>
                                </p:cTn>
                              </p:par>
                              <p:par>
                                <p:cTn id="174" presetID="42" presetClass="entr" presetSubtype="0" fill="hold" grpId="0" nodeType="withEffect">
                                  <p:stCondLst>
                                    <p:cond delay="750"/>
                                  </p:stCondLst>
                                  <p:childTnLst>
                                    <p:set>
                                      <p:cBhvr>
                                        <p:cTn id="175" dur="1" fill="hold">
                                          <p:stCondLst>
                                            <p:cond delay="0"/>
                                          </p:stCondLst>
                                        </p:cTn>
                                        <p:tgtEl>
                                          <p:spTgt spid="244"/>
                                        </p:tgtEl>
                                        <p:attrNameLst>
                                          <p:attrName>style.visibility</p:attrName>
                                        </p:attrNameLst>
                                      </p:cBhvr>
                                      <p:to>
                                        <p:strVal val="visible"/>
                                      </p:to>
                                    </p:set>
                                    <p:animEffect transition="in" filter="fade">
                                      <p:cBhvr>
                                        <p:cTn id="176" dur="600"/>
                                        <p:tgtEl>
                                          <p:spTgt spid="244"/>
                                        </p:tgtEl>
                                      </p:cBhvr>
                                    </p:animEffect>
                                    <p:anim calcmode="lin" valueType="num">
                                      <p:cBhvr>
                                        <p:cTn id="177" dur="600" fill="hold"/>
                                        <p:tgtEl>
                                          <p:spTgt spid="244"/>
                                        </p:tgtEl>
                                        <p:attrNameLst>
                                          <p:attrName>ppt_x</p:attrName>
                                        </p:attrNameLst>
                                      </p:cBhvr>
                                      <p:tavLst>
                                        <p:tav tm="0">
                                          <p:val>
                                            <p:strVal val="#ppt_x"/>
                                          </p:val>
                                        </p:tav>
                                        <p:tav tm="100000">
                                          <p:val>
                                            <p:strVal val="#ppt_x"/>
                                          </p:val>
                                        </p:tav>
                                      </p:tavLst>
                                    </p:anim>
                                    <p:anim calcmode="lin" valueType="num">
                                      <p:cBhvr>
                                        <p:cTn id="178" dur="600" fill="hold"/>
                                        <p:tgtEl>
                                          <p:spTgt spid="244"/>
                                        </p:tgtEl>
                                        <p:attrNameLst>
                                          <p:attrName>ppt_y</p:attrName>
                                        </p:attrNameLst>
                                      </p:cBhvr>
                                      <p:tavLst>
                                        <p:tav tm="0">
                                          <p:val>
                                            <p:strVal val="#ppt_y+.1"/>
                                          </p:val>
                                        </p:tav>
                                        <p:tav tm="100000">
                                          <p:val>
                                            <p:strVal val="#ppt_y"/>
                                          </p:val>
                                        </p:tav>
                                      </p:tavLst>
                                    </p:anim>
                                  </p:childTnLst>
                                </p:cTn>
                              </p:par>
                              <p:par>
                                <p:cTn id="179" presetID="42" presetClass="entr" presetSubtype="0" fill="hold" grpId="0" nodeType="withEffect">
                                  <p:stCondLst>
                                    <p:cond delay="700"/>
                                  </p:stCondLst>
                                  <p:childTnLst>
                                    <p:set>
                                      <p:cBhvr>
                                        <p:cTn id="180" dur="1" fill="hold">
                                          <p:stCondLst>
                                            <p:cond delay="0"/>
                                          </p:stCondLst>
                                        </p:cTn>
                                        <p:tgtEl>
                                          <p:spTgt spid="247"/>
                                        </p:tgtEl>
                                        <p:attrNameLst>
                                          <p:attrName>style.visibility</p:attrName>
                                        </p:attrNameLst>
                                      </p:cBhvr>
                                      <p:to>
                                        <p:strVal val="visible"/>
                                      </p:to>
                                    </p:set>
                                    <p:animEffect transition="in" filter="fade">
                                      <p:cBhvr>
                                        <p:cTn id="181" dur="600"/>
                                        <p:tgtEl>
                                          <p:spTgt spid="247"/>
                                        </p:tgtEl>
                                      </p:cBhvr>
                                    </p:animEffect>
                                    <p:anim calcmode="lin" valueType="num">
                                      <p:cBhvr>
                                        <p:cTn id="182" dur="600" fill="hold"/>
                                        <p:tgtEl>
                                          <p:spTgt spid="247"/>
                                        </p:tgtEl>
                                        <p:attrNameLst>
                                          <p:attrName>ppt_x</p:attrName>
                                        </p:attrNameLst>
                                      </p:cBhvr>
                                      <p:tavLst>
                                        <p:tav tm="0">
                                          <p:val>
                                            <p:strVal val="#ppt_x"/>
                                          </p:val>
                                        </p:tav>
                                        <p:tav tm="100000">
                                          <p:val>
                                            <p:strVal val="#ppt_x"/>
                                          </p:val>
                                        </p:tav>
                                      </p:tavLst>
                                    </p:anim>
                                    <p:anim calcmode="lin" valueType="num">
                                      <p:cBhvr>
                                        <p:cTn id="183" dur="600" fill="hold"/>
                                        <p:tgtEl>
                                          <p:spTgt spid="247"/>
                                        </p:tgtEl>
                                        <p:attrNameLst>
                                          <p:attrName>ppt_y</p:attrName>
                                        </p:attrNameLst>
                                      </p:cBhvr>
                                      <p:tavLst>
                                        <p:tav tm="0">
                                          <p:val>
                                            <p:strVal val="#ppt_y+.1"/>
                                          </p:val>
                                        </p:tav>
                                        <p:tav tm="100000">
                                          <p:val>
                                            <p:strVal val="#ppt_y"/>
                                          </p:val>
                                        </p:tav>
                                      </p:tavLst>
                                    </p:anim>
                                  </p:childTnLst>
                                </p:cTn>
                              </p:par>
                              <p:par>
                                <p:cTn id="184" presetID="42" presetClass="entr" presetSubtype="0" fill="hold" grpId="0" nodeType="withEffect">
                                  <p:stCondLst>
                                    <p:cond delay="700"/>
                                  </p:stCondLst>
                                  <p:childTnLst>
                                    <p:set>
                                      <p:cBhvr>
                                        <p:cTn id="185" dur="1" fill="hold">
                                          <p:stCondLst>
                                            <p:cond delay="0"/>
                                          </p:stCondLst>
                                        </p:cTn>
                                        <p:tgtEl>
                                          <p:spTgt spid="221"/>
                                        </p:tgtEl>
                                        <p:attrNameLst>
                                          <p:attrName>style.visibility</p:attrName>
                                        </p:attrNameLst>
                                      </p:cBhvr>
                                      <p:to>
                                        <p:strVal val="visible"/>
                                      </p:to>
                                    </p:set>
                                    <p:animEffect transition="in" filter="fade">
                                      <p:cBhvr>
                                        <p:cTn id="186" dur="600"/>
                                        <p:tgtEl>
                                          <p:spTgt spid="221"/>
                                        </p:tgtEl>
                                      </p:cBhvr>
                                    </p:animEffect>
                                    <p:anim calcmode="lin" valueType="num">
                                      <p:cBhvr>
                                        <p:cTn id="187" dur="600" fill="hold"/>
                                        <p:tgtEl>
                                          <p:spTgt spid="221"/>
                                        </p:tgtEl>
                                        <p:attrNameLst>
                                          <p:attrName>ppt_x</p:attrName>
                                        </p:attrNameLst>
                                      </p:cBhvr>
                                      <p:tavLst>
                                        <p:tav tm="0">
                                          <p:val>
                                            <p:strVal val="#ppt_x"/>
                                          </p:val>
                                        </p:tav>
                                        <p:tav tm="100000">
                                          <p:val>
                                            <p:strVal val="#ppt_x"/>
                                          </p:val>
                                        </p:tav>
                                      </p:tavLst>
                                    </p:anim>
                                    <p:anim calcmode="lin" valueType="num">
                                      <p:cBhvr>
                                        <p:cTn id="188" dur="600" fill="hold"/>
                                        <p:tgtEl>
                                          <p:spTgt spid="221"/>
                                        </p:tgtEl>
                                        <p:attrNameLst>
                                          <p:attrName>ppt_y</p:attrName>
                                        </p:attrNameLst>
                                      </p:cBhvr>
                                      <p:tavLst>
                                        <p:tav tm="0">
                                          <p:val>
                                            <p:strVal val="#ppt_y+.1"/>
                                          </p:val>
                                        </p:tav>
                                        <p:tav tm="100000">
                                          <p:val>
                                            <p:strVal val="#ppt_y"/>
                                          </p:val>
                                        </p:tav>
                                      </p:tavLst>
                                    </p:anim>
                                  </p:childTnLst>
                                </p:cTn>
                              </p:par>
                              <p:par>
                                <p:cTn id="189" presetID="42" presetClass="entr" presetSubtype="0" fill="hold" grpId="0" nodeType="withEffect">
                                  <p:stCondLst>
                                    <p:cond delay="700"/>
                                  </p:stCondLst>
                                  <p:childTnLst>
                                    <p:set>
                                      <p:cBhvr>
                                        <p:cTn id="190" dur="1" fill="hold">
                                          <p:stCondLst>
                                            <p:cond delay="0"/>
                                          </p:stCondLst>
                                        </p:cTn>
                                        <p:tgtEl>
                                          <p:spTgt spid="222"/>
                                        </p:tgtEl>
                                        <p:attrNameLst>
                                          <p:attrName>style.visibility</p:attrName>
                                        </p:attrNameLst>
                                      </p:cBhvr>
                                      <p:to>
                                        <p:strVal val="visible"/>
                                      </p:to>
                                    </p:set>
                                    <p:animEffect transition="in" filter="fade">
                                      <p:cBhvr>
                                        <p:cTn id="191" dur="600"/>
                                        <p:tgtEl>
                                          <p:spTgt spid="222"/>
                                        </p:tgtEl>
                                      </p:cBhvr>
                                    </p:animEffect>
                                    <p:anim calcmode="lin" valueType="num">
                                      <p:cBhvr>
                                        <p:cTn id="192" dur="600" fill="hold"/>
                                        <p:tgtEl>
                                          <p:spTgt spid="222"/>
                                        </p:tgtEl>
                                        <p:attrNameLst>
                                          <p:attrName>ppt_x</p:attrName>
                                        </p:attrNameLst>
                                      </p:cBhvr>
                                      <p:tavLst>
                                        <p:tav tm="0">
                                          <p:val>
                                            <p:strVal val="#ppt_x"/>
                                          </p:val>
                                        </p:tav>
                                        <p:tav tm="100000">
                                          <p:val>
                                            <p:strVal val="#ppt_x"/>
                                          </p:val>
                                        </p:tav>
                                      </p:tavLst>
                                    </p:anim>
                                    <p:anim calcmode="lin" valueType="num">
                                      <p:cBhvr>
                                        <p:cTn id="193" dur="600" fill="hold"/>
                                        <p:tgtEl>
                                          <p:spTgt spid="222"/>
                                        </p:tgtEl>
                                        <p:attrNameLst>
                                          <p:attrName>ppt_y</p:attrName>
                                        </p:attrNameLst>
                                      </p:cBhvr>
                                      <p:tavLst>
                                        <p:tav tm="0">
                                          <p:val>
                                            <p:strVal val="#ppt_y+.1"/>
                                          </p:val>
                                        </p:tav>
                                        <p:tav tm="100000">
                                          <p:val>
                                            <p:strVal val="#ppt_y"/>
                                          </p:val>
                                        </p:tav>
                                      </p:tavLst>
                                    </p:anim>
                                  </p:childTnLst>
                                </p:cTn>
                              </p:par>
                              <p:par>
                                <p:cTn id="194" presetID="42" presetClass="entr" presetSubtype="0" fill="hold" grpId="0" nodeType="withEffect">
                                  <p:stCondLst>
                                    <p:cond delay="700"/>
                                  </p:stCondLst>
                                  <p:childTnLst>
                                    <p:set>
                                      <p:cBhvr>
                                        <p:cTn id="195" dur="1" fill="hold">
                                          <p:stCondLst>
                                            <p:cond delay="0"/>
                                          </p:stCondLst>
                                        </p:cTn>
                                        <p:tgtEl>
                                          <p:spTgt spid="223"/>
                                        </p:tgtEl>
                                        <p:attrNameLst>
                                          <p:attrName>style.visibility</p:attrName>
                                        </p:attrNameLst>
                                      </p:cBhvr>
                                      <p:to>
                                        <p:strVal val="visible"/>
                                      </p:to>
                                    </p:set>
                                    <p:animEffect transition="in" filter="fade">
                                      <p:cBhvr>
                                        <p:cTn id="196" dur="600"/>
                                        <p:tgtEl>
                                          <p:spTgt spid="223"/>
                                        </p:tgtEl>
                                      </p:cBhvr>
                                    </p:animEffect>
                                    <p:anim calcmode="lin" valueType="num">
                                      <p:cBhvr>
                                        <p:cTn id="197" dur="600" fill="hold"/>
                                        <p:tgtEl>
                                          <p:spTgt spid="223"/>
                                        </p:tgtEl>
                                        <p:attrNameLst>
                                          <p:attrName>ppt_x</p:attrName>
                                        </p:attrNameLst>
                                      </p:cBhvr>
                                      <p:tavLst>
                                        <p:tav tm="0">
                                          <p:val>
                                            <p:strVal val="#ppt_x"/>
                                          </p:val>
                                        </p:tav>
                                        <p:tav tm="100000">
                                          <p:val>
                                            <p:strVal val="#ppt_x"/>
                                          </p:val>
                                        </p:tav>
                                      </p:tavLst>
                                    </p:anim>
                                    <p:anim calcmode="lin" valueType="num">
                                      <p:cBhvr>
                                        <p:cTn id="198" dur="600" fill="hold"/>
                                        <p:tgtEl>
                                          <p:spTgt spid="223"/>
                                        </p:tgtEl>
                                        <p:attrNameLst>
                                          <p:attrName>ppt_y</p:attrName>
                                        </p:attrNameLst>
                                      </p:cBhvr>
                                      <p:tavLst>
                                        <p:tav tm="0">
                                          <p:val>
                                            <p:strVal val="#ppt_y+.1"/>
                                          </p:val>
                                        </p:tav>
                                        <p:tav tm="100000">
                                          <p:val>
                                            <p:strVal val="#ppt_y"/>
                                          </p:val>
                                        </p:tav>
                                      </p:tavLst>
                                    </p:anim>
                                  </p:childTnLst>
                                </p:cTn>
                              </p:par>
                              <p:par>
                                <p:cTn id="199" presetID="42" presetClass="entr" presetSubtype="0" fill="hold" grpId="0" nodeType="withEffect">
                                  <p:stCondLst>
                                    <p:cond delay="700"/>
                                  </p:stCondLst>
                                  <p:childTnLst>
                                    <p:set>
                                      <p:cBhvr>
                                        <p:cTn id="200" dur="1" fill="hold">
                                          <p:stCondLst>
                                            <p:cond delay="0"/>
                                          </p:stCondLst>
                                        </p:cTn>
                                        <p:tgtEl>
                                          <p:spTgt spid="224"/>
                                        </p:tgtEl>
                                        <p:attrNameLst>
                                          <p:attrName>style.visibility</p:attrName>
                                        </p:attrNameLst>
                                      </p:cBhvr>
                                      <p:to>
                                        <p:strVal val="visible"/>
                                      </p:to>
                                    </p:set>
                                    <p:animEffect transition="in" filter="fade">
                                      <p:cBhvr>
                                        <p:cTn id="201" dur="600"/>
                                        <p:tgtEl>
                                          <p:spTgt spid="224"/>
                                        </p:tgtEl>
                                      </p:cBhvr>
                                    </p:animEffect>
                                    <p:anim calcmode="lin" valueType="num">
                                      <p:cBhvr>
                                        <p:cTn id="202" dur="600" fill="hold"/>
                                        <p:tgtEl>
                                          <p:spTgt spid="224"/>
                                        </p:tgtEl>
                                        <p:attrNameLst>
                                          <p:attrName>ppt_x</p:attrName>
                                        </p:attrNameLst>
                                      </p:cBhvr>
                                      <p:tavLst>
                                        <p:tav tm="0">
                                          <p:val>
                                            <p:strVal val="#ppt_x"/>
                                          </p:val>
                                        </p:tav>
                                        <p:tav tm="100000">
                                          <p:val>
                                            <p:strVal val="#ppt_x"/>
                                          </p:val>
                                        </p:tav>
                                      </p:tavLst>
                                    </p:anim>
                                    <p:anim calcmode="lin" valueType="num">
                                      <p:cBhvr>
                                        <p:cTn id="203" dur="600" fill="hold"/>
                                        <p:tgtEl>
                                          <p:spTgt spid="224"/>
                                        </p:tgtEl>
                                        <p:attrNameLst>
                                          <p:attrName>ppt_y</p:attrName>
                                        </p:attrNameLst>
                                      </p:cBhvr>
                                      <p:tavLst>
                                        <p:tav tm="0">
                                          <p:val>
                                            <p:strVal val="#ppt_y+.1"/>
                                          </p:val>
                                        </p:tav>
                                        <p:tav tm="100000">
                                          <p:val>
                                            <p:strVal val="#ppt_y"/>
                                          </p:val>
                                        </p:tav>
                                      </p:tavLst>
                                    </p:anim>
                                  </p:childTnLst>
                                </p:cTn>
                              </p:par>
                              <p:par>
                                <p:cTn id="204" presetID="42" presetClass="entr" presetSubtype="0" fill="hold" grpId="0" nodeType="withEffect">
                                  <p:stCondLst>
                                    <p:cond delay="700"/>
                                  </p:stCondLst>
                                  <p:childTnLst>
                                    <p:set>
                                      <p:cBhvr>
                                        <p:cTn id="205" dur="1" fill="hold">
                                          <p:stCondLst>
                                            <p:cond delay="0"/>
                                          </p:stCondLst>
                                        </p:cTn>
                                        <p:tgtEl>
                                          <p:spTgt spid="226"/>
                                        </p:tgtEl>
                                        <p:attrNameLst>
                                          <p:attrName>style.visibility</p:attrName>
                                        </p:attrNameLst>
                                      </p:cBhvr>
                                      <p:to>
                                        <p:strVal val="visible"/>
                                      </p:to>
                                    </p:set>
                                    <p:animEffect transition="in" filter="fade">
                                      <p:cBhvr>
                                        <p:cTn id="206" dur="600"/>
                                        <p:tgtEl>
                                          <p:spTgt spid="226"/>
                                        </p:tgtEl>
                                      </p:cBhvr>
                                    </p:animEffect>
                                    <p:anim calcmode="lin" valueType="num">
                                      <p:cBhvr>
                                        <p:cTn id="207" dur="600" fill="hold"/>
                                        <p:tgtEl>
                                          <p:spTgt spid="226"/>
                                        </p:tgtEl>
                                        <p:attrNameLst>
                                          <p:attrName>ppt_x</p:attrName>
                                        </p:attrNameLst>
                                      </p:cBhvr>
                                      <p:tavLst>
                                        <p:tav tm="0">
                                          <p:val>
                                            <p:strVal val="#ppt_x"/>
                                          </p:val>
                                        </p:tav>
                                        <p:tav tm="100000">
                                          <p:val>
                                            <p:strVal val="#ppt_x"/>
                                          </p:val>
                                        </p:tav>
                                      </p:tavLst>
                                    </p:anim>
                                    <p:anim calcmode="lin" valueType="num">
                                      <p:cBhvr>
                                        <p:cTn id="208" dur="600" fill="hold"/>
                                        <p:tgtEl>
                                          <p:spTgt spid="226"/>
                                        </p:tgtEl>
                                        <p:attrNameLst>
                                          <p:attrName>ppt_y</p:attrName>
                                        </p:attrNameLst>
                                      </p:cBhvr>
                                      <p:tavLst>
                                        <p:tav tm="0">
                                          <p:val>
                                            <p:strVal val="#ppt_y+.1"/>
                                          </p:val>
                                        </p:tav>
                                        <p:tav tm="100000">
                                          <p:val>
                                            <p:strVal val="#ppt_y"/>
                                          </p:val>
                                        </p:tav>
                                      </p:tavLst>
                                    </p:anim>
                                  </p:childTnLst>
                                </p:cTn>
                              </p:par>
                              <p:par>
                                <p:cTn id="209" presetID="42" presetClass="entr" presetSubtype="0" fill="hold" grpId="0" nodeType="withEffect">
                                  <p:stCondLst>
                                    <p:cond delay="700"/>
                                  </p:stCondLst>
                                  <p:childTnLst>
                                    <p:set>
                                      <p:cBhvr>
                                        <p:cTn id="210" dur="1" fill="hold">
                                          <p:stCondLst>
                                            <p:cond delay="0"/>
                                          </p:stCondLst>
                                        </p:cTn>
                                        <p:tgtEl>
                                          <p:spTgt spid="227"/>
                                        </p:tgtEl>
                                        <p:attrNameLst>
                                          <p:attrName>style.visibility</p:attrName>
                                        </p:attrNameLst>
                                      </p:cBhvr>
                                      <p:to>
                                        <p:strVal val="visible"/>
                                      </p:to>
                                    </p:set>
                                    <p:animEffect transition="in" filter="fade">
                                      <p:cBhvr>
                                        <p:cTn id="211" dur="600"/>
                                        <p:tgtEl>
                                          <p:spTgt spid="227"/>
                                        </p:tgtEl>
                                      </p:cBhvr>
                                    </p:animEffect>
                                    <p:anim calcmode="lin" valueType="num">
                                      <p:cBhvr>
                                        <p:cTn id="212" dur="600" fill="hold"/>
                                        <p:tgtEl>
                                          <p:spTgt spid="227"/>
                                        </p:tgtEl>
                                        <p:attrNameLst>
                                          <p:attrName>ppt_x</p:attrName>
                                        </p:attrNameLst>
                                      </p:cBhvr>
                                      <p:tavLst>
                                        <p:tav tm="0">
                                          <p:val>
                                            <p:strVal val="#ppt_x"/>
                                          </p:val>
                                        </p:tav>
                                        <p:tav tm="100000">
                                          <p:val>
                                            <p:strVal val="#ppt_x"/>
                                          </p:val>
                                        </p:tav>
                                      </p:tavLst>
                                    </p:anim>
                                    <p:anim calcmode="lin" valueType="num">
                                      <p:cBhvr>
                                        <p:cTn id="213" dur="600" fill="hold"/>
                                        <p:tgtEl>
                                          <p:spTgt spid="227"/>
                                        </p:tgtEl>
                                        <p:attrNameLst>
                                          <p:attrName>ppt_y</p:attrName>
                                        </p:attrNameLst>
                                      </p:cBhvr>
                                      <p:tavLst>
                                        <p:tav tm="0">
                                          <p:val>
                                            <p:strVal val="#ppt_y+.1"/>
                                          </p:val>
                                        </p:tav>
                                        <p:tav tm="100000">
                                          <p:val>
                                            <p:strVal val="#ppt_y"/>
                                          </p:val>
                                        </p:tav>
                                      </p:tavLst>
                                    </p:anim>
                                  </p:childTnLst>
                                </p:cTn>
                              </p:par>
                              <p:par>
                                <p:cTn id="214" presetID="42" presetClass="entr" presetSubtype="0" fill="hold" grpId="0" nodeType="withEffect">
                                  <p:stCondLst>
                                    <p:cond delay="700"/>
                                  </p:stCondLst>
                                  <p:childTnLst>
                                    <p:set>
                                      <p:cBhvr>
                                        <p:cTn id="215" dur="1" fill="hold">
                                          <p:stCondLst>
                                            <p:cond delay="0"/>
                                          </p:stCondLst>
                                        </p:cTn>
                                        <p:tgtEl>
                                          <p:spTgt spid="228"/>
                                        </p:tgtEl>
                                        <p:attrNameLst>
                                          <p:attrName>style.visibility</p:attrName>
                                        </p:attrNameLst>
                                      </p:cBhvr>
                                      <p:to>
                                        <p:strVal val="visible"/>
                                      </p:to>
                                    </p:set>
                                    <p:animEffect transition="in" filter="fade">
                                      <p:cBhvr>
                                        <p:cTn id="216" dur="600"/>
                                        <p:tgtEl>
                                          <p:spTgt spid="228"/>
                                        </p:tgtEl>
                                      </p:cBhvr>
                                    </p:animEffect>
                                    <p:anim calcmode="lin" valueType="num">
                                      <p:cBhvr>
                                        <p:cTn id="217" dur="600" fill="hold"/>
                                        <p:tgtEl>
                                          <p:spTgt spid="228"/>
                                        </p:tgtEl>
                                        <p:attrNameLst>
                                          <p:attrName>ppt_x</p:attrName>
                                        </p:attrNameLst>
                                      </p:cBhvr>
                                      <p:tavLst>
                                        <p:tav tm="0">
                                          <p:val>
                                            <p:strVal val="#ppt_x"/>
                                          </p:val>
                                        </p:tav>
                                        <p:tav tm="100000">
                                          <p:val>
                                            <p:strVal val="#ppt_x"/>
                                          </p:val>
                                        </p:tav>
                                      </p:tavLst>
                                    </p:anim>
                                    <p:anim calcmode="lin" valueType="num">
                                      <p:cBhvr>
                                        <p:cTn id="218" dur="600" fill="hold"/>
                                        <p:tgtEl>
                                          <p:spTgt spid="228"/>
                                        </p:tgtEl>
                                        <p:attrNameLst>
                                          <p:attrName>ppt_y</p:attrName>
                                        </p:attrNameLst>
                                      </p:cBhvr>
                                      <p:tavLst>
                                        <p:tav tm="0">
                                          <p:val>
                                            <p:strVal val="#ppt_y+.1"/>
                                          </p:val>
                                        </p:tav>
                                        <p:tav tm="100000">
                                          <p:val>
                                            <p:strVal val="#ppt_y"/>
                                          </p:val>
                                        </p:tav>
                                      </p:tavLst>
                                    </p:anim>
                                  </p:childTnLst>
                                </p:cTn>
                              </p:par>
                              <p:par>
                                <p:cTn id="219" presetID="42" presetClass="entr" presetSubtype="0" fill="hold" grpId="0" nodeType="withEffect">
                                  <p:stCondLst>
                                    <p:cond delay="700"/>
                                  </p:stCondLst>
                                  <p:childTnLst>
                                    <p:set>
                                      <p:cBhvr>
                                        <p:cTn id="220" dur="1" fill="hold">
                                          <p:stCondLst>
                                            <p:cond delay="0"/>
                                          </p:stCondLst>
                                        </p:cTn>
                                        <p:tgtEl>
                                          <p:spTgt spid="229"/>
                                        </p:tgtEl>
                                        <p:attrNameLst>
                                          <p:attrName>style.visibility</p:attrName>
                                        </p:attrNameLst>
                                      </p:cBhvr>
                                      <p:to>
                                        <p:strVal val="visible"/>
                                      </p:to>
                                    </p:set>
                                    <p:animEffect transition="in" filter="fade">
                                      <p:cBhvr>
                                        <p:cTn id="221" dur="600"/>
                                        <p:tgtEl>
                                          <p:spTgt spid="229"/>
                                        </p:tgtEl>
                                      </p:cBhvr>
                                    </p:animEffect>
                                    <p:anim calcmode="lin" valueType="num">
                                      <p:cBhvr>
                                        <p:cTn id="222" dur="600" fill="hold"/>
                                        <p:tgtEl>
                                          <p:spTgt spid="229"/>
                                        </p:tgtEl>
                                        <p:attrNameLst>
                                          <p:attrName>ppt_x</p:attrName>
                                        </p:attrNameLst>
                                      </p:cBhvr>
                                      <p:tavLst>
                                        <p:tav tm="0">
                                          <p:val>
                                            <p:strVal val="#ppt_x"/>
                                          </p:val>
                                        </p:tav>
                                        <p:tav tm="100000">
                                          <p:val>
                                            <p:strVal val="#ppt_x"/>
                                          </p:val>
                                        </p:tav>
                                      </p:tavLst>
                                    </p:anim>
                                    <p:anim calcmode="lin" valueType="num">
                                      <p:cBhvr>
                                        <p:cTn id="223" dur="600" fill="hold"/>
                                        <p:tgtEl>
                                          <p:spTgt spid="229"/>
                                        </p:tgtEl>
                                        <p:attrNameLst>
                                          <p:attrName>ppt_y</p:attrName>
                                        </p:attrNameLst>
                                      </p:cBhvr>
                                      <p:tavLst>
                                        <p:tav tm="0">
                                          <p:val>
                                            <p:strVal val="#ppt_y+.1"/>
                                          </p:val>
                                        </p:tav>
                                        <p:tav tm="100000">
                                          <p:val>
                                            <p:strVal val="#ppt_y"/>
                                          </p:val>
                                        </p:tav>
                                      </p:tavLst>
                                    </p:anim>
                                  </p:childTnLst>
                                </p:cTn>
                              </p:par>
                              <p:par>
                                <p:cTn id="224" presetID="42" presetClass="entr" presetSubtype="0" fill="hold" grpId="0" nodeType="withEffect">
                                  <p:stCondLst>
                                    <p:cond delay="700"/>
                                  </p:stCondLst>
                                  <p:childTnLst>
                                    <p:set>
                                      <p:cBhvr>
                                        <p:cTn id="225" dur="1" fill="hold">
                                          <p:stCondLst>
                                            <p:cond delay="0"/>
                                          </p:stCondLst>
                                        </p:cTn>
                                        <p:tgtEl>
                                          <p:spTgt spid="230"/>
                                        </p:tgtEl>
                                        <p:attrNameLst>
                                          <p:attrName>style.visibility</p:attrName>
                                        </p:attrNameLst>
                                      </p:cBhvr>
                                      <p:to>
                                        <p:strVal val="visible"/>
                                      </p:to>
                                    </p:set>
                                    <p:animEffect transition="in" filter="fade">
                                      <p:cBhvr>
                                        <p:cTn id="226" dur="600"/>
                                        <p:tgtEl>
                                          <p:spTgt spid="230"/>
                                        </p:tgtEl>
                                      </p:cBhvr>
                                    </p:animEffect>
                                    <p:anim calcmode="lin" valueType="num">
                                      <p:cBhvr>
                                        <p:cTn id="227" dur="600" fill="hold"/>
                                        <p:tgtEl>
                                          <p:spTgt spid="230"/>
                                        </p:tgtEl>
                                        <p:attrNameLst>
                                          <p:attrName>ppt_x</p:attrName>
                                        </p:attrNameLst>
                                      </p:cBhvr>
                                      <p:tavLst>
                                        <p:tav tm="0">
                                          <p:val>
                                            <p:strVal val="#ppt_x"/>
                                          </p:val>
                                        </p:tav>
                                        <p:tav tm="100000">
                                          <p:val>
                                            <p:strVal val="#ppt_x"/>
                                          </p:val>
                                        </p:tav>
                                      </p:tavLst>
                                    </p:anim>
                                    <p:anim calcmode="lin" valueType="num">
                                      <p:cBhvr>
                                        <p:cTn id="228" dur="600" fill="hold"/>
                                        <p:tgtEl>
                                          <p:spTgt spid="230"/>
                                        </p:tgtEl>
                                        <p:attrNameLst>
                                          <p:attrName>ppt_y</p:attrName>
                                        </p:attrNameLst>
                                      </p:cBhvr>
                                      <p:tavLst>
                                        <p:tav tm="0">
                                          <p:val>
                                            <p:strVal val="#ppt_y+.1"/>
                                          </p:val>
                                        </p:tav>
                                        <p:tav tm="100000">
                                          <p:val>
                                            <p:strVal val="#ppt_y"/>
                                          </p:val>
                                        </p:tav>
                                      </p:tavLst>
                                    </p:anim>
                                  </p:childTnLst>
                                </p:cTn>
                              </p:par>
                              <p:par>
                                <p:cTn id="229" presetID="42" presetClass="entr" presetSubtype="0" fill="hold" grpId="0" nodeType="withEffect">
                                  <p:stCondLst>
                                    <p:cond delay="700"/>
                                  </p:stCondLst>
                                  <p:childTnLst>
                                    <p:set>
                                      <p:cBhvr>
                                        <p:cTn id="230" dur="1" fill="hold">
                                          <p:stCondLst>
                                            <p:cond delay="0"/>
                                          </p:stCondLst>
                                        </p:cTn>
                                        <p:tgtEl>
                                          <p:spTgt spid="231"/>
                                        </p:tgtEl>
                                        <p:attrNameLst>
                                          <p:attrName>style.visibility</p:attrName>
                                        </p:attrNameLst>
                                      </p:cBhvr>
                                      <p:to>
                                        <p:strVal val="visible"/>
                                      </p:to>
                                    </p:set>
                                    <p:animEffect transition="in" filter="fade">
                                      <p:cBhvr>
                                        <p:cTn id="231" dur="600"/>
                                        <p:tgtEl>
                                          <p:spTgt spid="231"/>
                                        </p:tgtEl>
                                      </p:cBhvr>
                                    </p:animEffect>
                                    <p:anim calcmode="lin" valueType="num">
                                      <p:cBhvr>
                                        <p:cTn id="232" dur="600" fill="hold"/>
                                        <p:tgtEl>
                                          <p:spTgt spid="231"/>
                                        </p:tgtEl>
                                        <p:attrNameLst>
                                          <p:attrName>ppt_x</p:attrName>
                                        </p:attrNameLst>
                                      </p:cBhvr>
                                      <p:tavLst>
                                        <p:tav tm="0">
                                          <p:val>
                                            <p:strVal val="#ppt_x"/>
                                          </p:val>
                                        </p:tav>
                                        <p:tav tm="100000">
                                          <p:val>
                                            <p:strVal val="#ppt_x"/>
                                          </p:val>
                                        </p:tav>
                                      </p:tavLst>
                                    </p:anim>
                                    <p:anim calcmode="lin" valueType="num">
                                      <p:cBhvr>
                                        <p:cTn id="233" dur="600" fill="hold"/>
                                        <p:tgtEl>
                                          <p:spTgt spid="231"/>
                                        </p:tgtEl>
                                        <p:attrNameLst>
                                          <p:attrName>ppt_y</p:attrName>
                                        </p:attrNameLst>
                                      </p:cBhvr>
                                      <p:tavLst>
                                        <p:tav tm="0">
                                          <p:val>
                                            <p:strVal val="#ppt_y+.1"/>
                                          </p:val>
                                        </p:tav>
                                        <p:tav tm="100000">
                                          <p:val>
                                            <p:strVal val="#ppt_y"/>
                                          </p:val>
                                        </p:tav>
                                      </p:tavLst>
                                    </p:anim>
                                  </p:childTnLst>
                                </p:cTn>
                              </p:par>
                              <p:par>
                                <p:cTn id="234" presetID="42" presetClass="entr" presetSubtype="0" fill="hold" grpId="0" nodeType="withEffect">
                                  <p:stCondLst>
                                    <p:cond delay="700"/>
                                  </p:stCondLst>
                                  <p:childTnLst>
                                    <p:set>
                                      <p:cBhvr>
                                        <p:cTn id="235" dur="1" fill="hold">
                                          <p:stCondLst>
                                            <p:cond delay="0"/>
                                          </p:stCondLst>
                                        </p:cTn>
                                        <p:tgtEl>
                                          <p:spTgt spid="232"/>
                                        </p:tgtEl>
                                        <p:attrNameLst>
                                          <p:attrName>style.visibility</p:attrName>
                                        </p:attrNameLst>
                                      </p:cBhvr>
                                      <p:to>
                                        <p:strVal val="visible"/>
                                      </p:to>
                                    </p:set>
                                    <p:animEffect transition="in" filter="fade">
                                      <p:cBhvr>
                                        <p:cTn id="236" dur="600"/>
                                        <p:tgtEl>
                                          <p:spTgt spid="232"/>
                                        </p:tgtEl>
                                      </p:cBhvr>
                                    </p:animEffect>
                                    <p:anim calcmode="lin" valueType="num">
                                      <p:cBhvr>
                                        <p:cTn id="237" dur="600" fill="hold"/>
                                        <p:tgtEl>
                                          <p:spTgt spid="232"/>
                                        </p:tgtEl>
                                        <p:attrNameLst>
                                          <p:attrName>ppt_x</p:attrName>
                                        </p:attrNameLst>
                                      </p:cBhvr>
                                      <p:tavLst>
                                        <p:tav tm="0">
                                          <p:val>
                                            <p:strVal val="#ppt_x"/>
                                          </p:val>
                                        </p:tav>
                                        <p:tav tm="100000">
                                          <p:val>
                                            <p:strVal val="#ppt_x"/>
                                          </p:val>
                                        </p:tav>
                                      </p:tavLst>
                                    </p:anim>
                                    <p:anim calcmode="lin" valueType="num">
                                      <p:cBhvr>
                                        <p:cTn id="238" dur="600" fill="hold"/>
                                        <p:tgtEl>
                                          <p:spTgt spid="232"/>
                                        </p:tgtEl>
                                        <p:attrNameLst>
                                          <p:attrName>ppt_y</p:attrName>
                                        </p:attrNameLst>
                                      </p:cBhvr>
                                      <p:tavLst>
                                        <p:tav tm="0">
                                          <p:val>
                                            <p:strVal val="#ppt_y+.1"/>
                                          </p:val>
                                        </p:tav>
                                        <p:tav tm="100000">
                                          <p:val>
                                            <p:strVal val="#ppt_y"/>
                                          </p:val>
                                        </p:tav>
                                      </p:tavLst>
                                    </p:anim>
                                  </p:childTnLst>
                                </p:cTn>
                              </p:par>
                              <p:par>
                                <p:cTn id="239" presetID="42" presetClass="entr" presetSubtype="0" fill="hold" grpId="0" nodeType="withEffect">
                                  <p:stCondLst>
                                    <p:cond delay="700"/>
                                  </p:stCondLst>
                                  <p:childTnLst>
                                    <p:set>
                                      <p:cBhvr>
                                        <p:cTn id="240" dur="1" fill="hold">
                                          <p:stCondLst>
                                            <p:cond delay="0"/>
                                          </p:stCondLst>
                                        </p:cTn>
                                        <p:tgtEl>
                                          <p:spTgt spid="233"/>
                                        </p:tgtEl>
                                        <p:attrNameLst>
                                          <p:attrName>style.visibility</p:attrName>
                                        </p:attrNameLst>
                                      </p:cBhvr>
                                      <p:to>
                                        <p:strVal val="visible"/>
                                      </p:to>
                                    </p:set>
                                    <p:animEffect transition="in" filter="fade">
                                      <p:cBhvr>
                                        <p:cTn id="241" dur="600"/>
                                        <p:tgtEl>
                                          <p:spTgt spid="233"/>
                                        </p:tgtEl>
                                      </p:cBhvr>
                                    </p:animEffect>
                                    <p:anim calcmode="lin" valueType="num">
                                      <p:cBhvr>
                                        <p:cTn id="242" dur="600" fill="hold"/>
                                        <p:tgtEl>
                                          <p:spTgt spid="233"/>
                                        </p:tgtEl>
                                        <p:attrNameLst>
                                          <p:attrName>ppt_x</p:attrName>
                                        </p:attrNameLst>
                                      </p:cBhvr>
                                      <p:tavLst>
                                        <p:tav tm="0">
                                          <p:val>
                                            <p:strVal val="#ppt_x"/>
                                          </p:val>
                                        </p:tav>
                                        <p:tav tm="100000">
                                          <p:val>
                                            <p:strVal val="#ppt_x"/>
                                          </p:val>
                                        </p:tav>
                                      </p:tavLst>
                                    </p:anim>
                                    <p:anim calcmode="lin" valueType="num">
                                      <p:cBhvr>
                                        <p:cTn id="243" dur="600" fill="hold"/>
                                        <p:tgtEl>
                                          <p:spTgt spid="233"/>
                                        </p:tgtEl>
                                        <p:attrNameLst>
                                          <p:attrName>ppt_y</p:attrName>
                                        </p:attrNameLst>
                                      </p:cBhvr>
                                      <p:tavLst>
                                        <p:tav tm="0">
                                          <p:val>
                                            <p:strVal val="#ppt_y+.1"/>
                                          </p:val>
                                        </p:tav>
                                        <p:tav tm="100000">
                                          <p:val>
                                            <p:strVal val="#ppt_y"/>
                                          </p:val>
                                        </p:tav>
                                      </p:tavLst>
                                    </p:anim>
                                  </p:childTnLst>
                                </p:cTn>
                              </p:par>
                              <p:par>
                                <p:cTn id="244" presetID="42" presetClass="entr" presetSubtype="0" fill="hold" grpId="0" nodeType="withEffect">
                                  <p:stCondLst>
                                    <p:cond delay="700"/>
                                  </p:stCondLst>
                                  <p:childTnLst>
                                    <p:set>
                                      <p:cBhvr>
                                        <p:cTn id="245" dur="1" fill="hold">
                                          <p:stCondLst>
                                            <p:cond delay="0"/>
                                          </p:stCondLst>
                                        </p:cTn>
                                        <p:tgtEl>
                                          <p:spTgt spid="234"/>
                                        </p:tgtEl>
                                        <p:attrNameLst>
                                          <p:attrName>style.visibility</p:attrName>
                                        </p:attrNameLst>
                                      </p:cBhvr>
                                      <p:to>
                                        <p:strVal val="visible"/>
                                      </p:to>
                                    </p:set>
                                    <p:animEffect transition="in" filter="fade">
                                      <p:cBhvr>
                                        <p:cTn id="246" dur="600"/>
                                        <p:tgtEl>
                                          <p:spTgt spid="234"/>
                                        </p:tgtEl>
                                      </p:cBhvr>
                                    </p:animEffect>
                                    <p:anim calcmode="lin" valueType="num">
                                      <p:cBhvr>
                                        <p:cTn id="247" dur="600" fill="hold"/>
                                        <p:tgtEl>
                                          <p:spTgt spid="234"/>
                                        </p:tgtEl>
                                        <p:attrNameLst>
                                          <p:attrName>ppt_x</p:attrName>
                                        </p:attrNameLst>
                                      </p:cBhvr>
                                      <p:tavLst>
                                        <p:tav tm="0">
                                          <p:val>
                                            <p:strVal val="#ppt_x"/>
                                          </p:val>
                                        </p:tav>
                                        <p:tav tm="100000">
                                          <p:val>
                                            <p:strVal val="#ppt_x"/>
                                          </p:val>
                                        </p:tav>
                                      </p:tavLst>
                                    </p:anim>
                                    <p:anim calcmode="lin" valueType="num">
                                      <p:cBhvr>
                                        <p:cTn id="248" dur="600" fill="hold"/>
                                        <p:tgtEl>
                                          <p:spTgt spid="234"/>
                                        </p:tgtEl>
                                        <p:attrNameLst>
                                          <p:attrName>ppt_y</p:attrName>
                                        </p:attrNameLst>
                                      </p:cBhvr>
                                      <p:tavLst>
                                        <p:tav tm="0">
                                          <p:val>
                                            <p:strVal val="#ppt_y+.1"/>
                                          </p:val>
                                        </p:tav>
                                        <p:tav tm="100000">
                                          <p:val>
                                            <p:strVal val="#ppt_y"/>
                                          </p:val>
                                        </p:tav>
                                      </p:tavLst>
                                    </p:anim>
                                  </p:childTnLst>
                                </p:cTn>
                              </p:par>
                              <p:par>
                                <p:cTn id="249" presetID="42" presetClass="entr" presetSubtype="0" fill="hold" grpId="0" nodeType="withEffect">
                                  <p:stCondLst>
                                    <p:cond delay="700"/>
                                  </p:stCondLst>
                                  <p:childTnLst>
                                    <p:set>
                                      <p:cBhvr>
                                        <p:cTn id="250" dur="1" fill="hold">
                                          <p:stCondLst>
                                            <p:cond delay="0"/>
                                          </p:stCondLst>
                                        </p:cTn>
                                        <p:tgtEl>
                                          <p:spTgt spid="235"/>
                                        </p:tgtEl>
                                        <p:attrNameLst>
                                          <p:attrName>style.visibility</p:attrName>
                                        </p:attrNameLst>
                                      </p:cBhvr>
                                      <p:to>
                                        <p:strVal val="visible"/>
                                      </p:to>
                                    </p:set>
                                    <p:animEffect transition="in" filter="fade">
                                      <p:cBhvr>
                                        <p:cTn id="251" dur="600"/>
                                        <p:tgtEl>
                                          <p:spTgt spid="235"/>
                                        </p:tgtEl>
                                      </p:cBhvr>
                                    </p:animEffect>
                                    <p:anim calcmode="lin" valueType="num">
                                      <p:cBhvr>
                                        <p:cTn id="252" dur="600" fill="hold"/>
                                        <p:tgtEl>
                                          <p:spTgt spid="235"/>
                                        </p:tgtEl>
                                        <p:attrNameLst>
                                          <p:attrName>ppt_x</p:attrName>
                                        </p:attrNameLst>
                                      </p:cBhvr>
                                      <p:tavLst>
                                        <p:tav tm="0">
                                          <p:val>
                                            <p:strVal val="#ppt_x"/>
                                          </p:val>
                                        </p:tav>
                                        <p:tav tm="100000">
                                          <p:val>
                                            <p:strVal val="#ppt_x"/>
                                          </p:val>
                                        </p:tav>
                                      </p:tavLst>
                                    </p:anim>
                                    <p:anim calcmode="lin" valueType="num">
                                      <p:cBhvr>
                                        <p:cTn id="253" dur="600" fill="hold"/>
                                        <p:tgtEl>
                                          <p:spTgt spid="235"/>
                                        </p:tgtEl>
                                        <p:attrNameLst>
                                          <p:attrName>ppt_y</p:attrName>
                                        </p:attrNameLst>
                                      </p:cBhvr>
                                      <p:tavLst>
                                        <p:tav tm="0">
                                          <p:val>
                                            <p:strVal val="#ppt_y+.1"/>
                                          </p:val>
                                        </p:tav>
                                        <p:tav tm="100000">
                                          <p:val>
                                            <p:strVal val="#ppt_y"/>
                                          </p:val>
                                        </p:tav>
                                      </p:tavLst>
                                    </p:anim>
                                  </p:childTnLst>
                                </p:cTn>
                              </p:par>
                              <p:par>
                                <p:cTn id="254" presetID="42" presetClass="entr" presetSubtype="0" fill="hold" grpId="0" nodeType="withEffect">
                                  <p:stCondLst>
                                    <p:cond delay="700"/>
                                  </p:stCondLst>
                                  <p:childTnLst>
                                    <p:set>
                                      <p:cBhvr>
                                        <p:cTn id="255" dur="1" fill="hold">
                                          <p:stCondLst>
                                            <p:cond delay="0"/>
                                          </p:stCondLst>
                                        </p:cTn>
                                        <p:tgtEl>
                                          <p:spTgt spid="236"/>
                                        </p:tgtEl>
                                        <p:attrNameLst>
                                          <p:attrName>style.visibility</p:attrName>
                                        </p:attrNameLst>
                                      </p:cBhvr>
                                      <p:to>
                                        <p:strVal val="visible"/>
                                      </p:to>
                                    </p:set>
                                    <p:animEffect transition="in" filter="fade">
                                      <p:cBhvr>
                                        <p:cTn id="256" dur="600"/>
                                        <p:tgtEl>
                                          <p:spTgt spid="236"/>
                                        </p:tgtEl>
                                      </p:cBhvr>
                                    </p:animEffect>
                                    <p:anim calcmode="lin" valueType="num">
                                      <p:cBhvr>
                                        <p:cTn id="257" dur="600" fill="hold"/>
                                        <p:tgtEl>
                                          <p:spTgt spid="236"/>
                                        </p:tgtEl>
                                        <p:attrNameLst>
                                          <p:attrName>ppt_x</p:attrName>
                                        </p:attrNameLst>
                                      </p:cBhvr>
                                      <p:tavLst>
                                        <p:tav tm="0">
                                          <p:val>
                                            <p:strVal val="#ppt_x"/>
                                          </p:val>
                                        </p:tav>
                                        <p:tav tm="100000">
                                          <p:val>
                                            <p:strVal val="#ppt_x"/>
                                          </p:val>
                                        </p:tav>
                                      </p:tavLst>
                                    </p:anim>
                                    <p:anim calcmode="lin" valueType="num">
                                      <p:cBhvr>
                                        <p:cTn id="258" dur="600" fill="hold"/>
                                        <p:tgtEl>
                                          <p:spTgt spid="236"/>
                                        </p:tgtEl>
                                        <p:attrNameLst>
                                          <p:attrName>ppt_y</p:attrName>
                                        </p:attrNameLst>
                                      </p:cBhvr>
                                      <p:tavLst>
                                        <p:tav tm="0">
                                          <p:val>
                                            <p:strVal val="#ppt_y+.1"/>
                                          </p:val>
                                        </p:tav>
                                        <p:tav tm="100000">
                                          <p:val>
                                            <p:strVal val="#ppt_y"/>
                                          </p:val>
                                        </p:tav>
                                      </p:tavLst>
                                    </p:anim>
                                  </p:childTnLst>
                                </p:cTn>
                              </p:par>
                              <p:par>
                                <p:cTn id="259" presetID="42" presetClass="entr" presetSubtype="0" fill="hold" grpId="0" nodeType="withEffect">
                                  <p:stCondLst>
                                    <p:cond delay="700"/>
                                  </p:stCondLst>
                                  <p:childTnLst>
                                    <p:set>
                                      <p:cBhvr>
                                        <p:cTn id="260" dur="1" fill="hold">
                                          <p:stCondLst>
                                            <p:cond delay="0"/>
                                          </p:stCondLst>
                                        </p:cTn>
                                        <p:tgtEl>
                                          <p:spTgt spid="237"/>
                                        </p:tgtEl>
                                        <p:attrNameLst>
                                          <p:attrName>style.visibility</p:attrName>
                                        </p:attrNameLst>
                                      </p:cBhvr>
                                      <p:to>
                                        <p:strVal val="visible"/>
                                      </p:to>
                                    </p:set>
                                    <p:animEffect transition="in" filter="fade">
                                      <p:cBhvr>
                                        <p:cTn id="261" dur="600"/>
                                        <p:tgtEl>
                                          <p:spTgt spid="237"/>
                                        </p:tgtEl>
                                      </p:cBhvr>
                                    </p:animEffect>
                                    <p:anim calcmode="lin" valueType="num">
                                      <p:cBhvr>
                                        <p:cTn id="262" dur="600" fill="hold"/>
                                        <p:tgtEl>
                                          <p:spTgt spid="237"/>
                                        </p:tgtEl>
                                        <p:attrNameLst>
                                          <p:attrName>ppt_x</p:attrName>
                                        </p:attrNameLst>
                                      </p:cBhvr>
                                      <p:tavLst>
                                        <p:tav tm="0">
                                          <p:val>
                                            <p:strVal val="#ppt_x"/>
                                          </p:val>
                                        </p:tav>
                                        <p:tav tm="100000">
                                          <p:val>
                                            <p:strVal val="#ppt_x"/>
                                          </p:val>
                                        </p:tav>
                                      </p:tavLst>
                                    </p:anim>
                                    <p:anim calcmode="lin" valueType="num">
                                      <p:cBhvr>
                                        <p:cTn id="263" dur="600" fill="hold"/>
                                        <p:tgtEl>
                                          <p:spTgt spid="237"/>
                                        </p:tgtEl>
                                        <p:attrNameLst>
                                          <p:attrName>ppt_y</p:attrName>
                                        </p:attrNameLst>
                                      </p:cBhvr>
                                      <p:tavLst>
                                        <p:tav tm="0">
                                          <p:val>
                                            <p:strVal val="#ppt_y+.1"/>
                                          </p:val>
                                        </p:tav>
                                        <p:tav tm="100000">
                                          <p:val>
                                            <p:strVal val="#ppt_y"/>
                                          </p:val>
                                        </p:tav>
                                      </p:tavLst>
                                    </p:anim>
                                  </p:childTnLst>
                                </p:cTn>
                              </p:par>
                              <p:par>
                                <p:cTn id="264" presetID="42" presetClass="entr" presetSubtype="0" fill="hold" grpId="0" nodeType="withEffect">
                                  <p:stCondLst>
                                    <p:cond delay="700"/>
                                  </p:stCondLst>
                                  <p:childTnLst>
                                    <p:set>
                                      <p:cBhvr>
                                        <p:cTn id="265" dur="1" fill="hold">
                                          <p:stCondLst>
                                            <p:cond delay="0"/>
                                          </p:stCondLst>
                                        </p:cTn>
                                        <p:tgtEl>
                                          <p:spTgt spid="238"/>
                                        </p:tgtEl>
                                        <p:attrNameLst>
                                          <p:attrName>style.visibility</p:attrName>
                                        </p:attrNameLst>
                                      </p:cBhvr>
                                      <p:to>
                                        <p:strVal val="visible"/>
                                      </p:to>
                                    </p:set>
                                    <p:animEffect transition="in" filter="fade">
                                      <p:cBhvr>
                                        <p:cTn id="266" dur="600"/>
                                        <p:tgtEl>
                                          <p:spTgt spid="238"/>
                                        </p:tgtEl>
                                      </p:cBhvr>
                                    </p:animEffect>
                                    <p:anim calcmode="lin" valueType="num">
                                      <p:cBhvr>
                                        <p:cTn id="267" dur="600" fill="hold"/>
                                        <p:tgtEl>
                                          <p:spTgt spid="238"/>
                                        </p:tgtEl>
                                        <p:attrNameLst>
                                          <p:attrName>ppt_x</p:attrName>
                                        </p:attrNameLst>
                                      </p:cBhvr>
                                      <p:tavLst>
                                        <p:tav tm="0">
                                          <p:val>
                                            <p:strVal val="#ppt_x"/>
                                          </p:val>
                                        </p:tav>
                                        <p:tav tm="100000">
                                          <p:val>
                                            <p:strVal val="#ppt_x"/>
                                          </p:val>
                                        </p:tav>
                                      </p:tavLst>
                                    </p:anim>
                                    <p:anim calcmode="lin" valueType="num">
                                      <p:cBhvr>
                                        <p:cTn id="268" dur="600" fill="hold"/>
                                        <p:tgtEl>
                                          <p:spTgt spid="238"/>
                                        </p:tgtEl>
                                        <p:attrNameLst>
                                          <p:attrName>ppt_y</p:attrName>
                                        </p:attrNameLst>
                                      </p:cBhvr>
                                      <p:tavLst>
                                        <p:tav tm="0">
                                          <p:val>
                                            <p:strVal val="#ppt_y+.1"/>
                                          </p:val>
                                        </p:tav>
                                        <p:tav tm="100000">
                                          <p:val>
                                            <p:strVal val="#ppt_y"/>
                                          </p:val>
                                        </p:tav>
                                      </p:tavLst>
                                    </p:anim>
                                  </p:childTnLst>
                                </p:cTn>
                              </p:par>
                              <p:par>
                                <p:cTn id="269" presetID="42" presetClass="entr" presetSubtype="0" fill="hold" grpId="0" nodeType="withEffect">
                                  <p:stCondLst>
                                    <p:cond delay="700"/>
                                  </p:stCondLst>
                                  <p:childTnLst>
                                    <p:set>
                                      <p:cBhvr>
                                        <p:cTn id="270" dur="1" fill="hold">
                                          <p:stCondLst>
                                            <p:cond delay="0"/>
                                          </p:stCondLst>
                                        </p:cTn>
                                        <p:tgtEl>
                                          <p:spTgt spid="239"/>
                                        </p:tgtEl>
                                        <p:attrNameLst>
                                          <p:attrName>style.visibility</p:attrName>
                                        </p:attrNameLst>
                                      </p:cBhvr>
                                      <p:to>
                                        <p:strVal val="visible"/>
                                      </p:to>
                                    </p:set>
                                    <p:animEffect transition="in" filter="fade">
                                      <p:cBhvr>
                                        <p:cTn id="271" dur="600"/>
                                        <p:tgtEl>
                                          <p:spTgt spid="239"/>
                                        </p:tgtEl>
                                      </p:cBhvr>
                                    </p:animEffect>
                                    <p:anim calcmode="lin" valueType="num">
                                      <p:cBhvr>
                                        <p:cTn id="272" dur="600" fill="hold"/>
                                        <p:tgtEl>
                                          <p:spTgt spid="239"/>
                                        </p:tgtEl>
                                        <p:attrNameLst>
                                          <p:attrName>ppt_x</p:attrName>
                                        </p:attrNameLst>
                                      </p:cBhvr>
                                      <p:tavLst>
                                        <p:tav tm="0">
                                          <p:val>
                                            <p:strVal val="#ppt_x"/>
                                          </p:val>
                                        </p:tav>
                                        <p:tav tm="100000">
                                          <p:val>
                                            <p:strVal val="#ppt_x"/>
                                          </p:val>
                                        </p:tav>
                                      </p:tavLst>
                                    </p:anim>
                                    <p:anim calcmode="lin" valueType="num">
                                      <p:cBhvr>
                                        <p:cTn id="273" dur="600" fill="hold"/>
                                        <p:tgtEl>
                                          <p:spTgt spid="239"/>
                                        </p:tgtEl>
                                        <p:attrNameLst>
                                          <p:attrName>ppt_y</p:attrName>
                                        </p:attrNameLst>
                                      </p:cBhvr>
                                      <p:tavLst>
                                        <p:tav tm="0">
                                          <p:val>
                                            <p:strVal val="#ppt_y+.1"/>
                                          </p:val>
                                        </p:tav>
                                        <p:tav tm="100000">
                                          <p:val>
                                            <p:strVal val="#ppt_y"/>
                                          </p:val>
                                        </p:tav>
                                      </p:tavLst>
                                    </p:anim>
                                  </p:childTnLst>
                                </p:cTn>
                              </p:par>
                              <p:par>
                                <p:cTn id="274" presetID="42" presetClass="entr" presetSubtype="0" fill="hold" grpId="0" nodeType="withEffect">
                                  <p:stCondLst>
                                    <p:cond delay="700"/>
                                  </p:stCondLst>
                                  <p:childTnLst>
                                    <p:set>
                                      <p:cBhvr>
                                        <p:cTn id="275" dur="1" fill="hold">
                                          <p:stCondLst>
                                            <p:cond delay="0"/>
                                          </p:stCondLst>
                                        </p:cTn>
                                        <p:tgtEl>
                                          <p:spTgt spid="240"/>
                                        </p:tgtEl>
                                        <p:attrNameLst>
                                          <p:attrName>style.visibility</p:attrName>
                                        </p:attrNameLst>
                                      </p:cBhvr>
                                      <p:to>
                                        <p:strVal val="visible"/>
                                      </p:to>
                                    </p:set>
                                    <p:animEffect transition="in" filter="fade">
                                      <p:cBhvr>
                                        <p:cTn id="276" dur="600"/>
                                        <p:tgtEl>
                                          <p:spTgt spid="240"/>
                                        </p:tgtEl>
                                      </p:cBhvr>
                                    </p:animEffect>
                                    <p:anim calcmode="lin" valueType="num">
                                      <p:cBhvr>
                                        <p:cTn id="277" dur="600" fill="hold"/>
                                        <p:tgtEl>
                                          <p:spTgt spid="240"/>
                                        </p:tgtEl>
                                        <p:attrNameLst>
                                          <p:attrName>ppt_x</p:attrName>
                                        </p:attrNameLst>
                                      </p:cBhvr>
                                      <p:tavLst>
                                        <p:tav tm="0">
                                          <p:val>
                                            <p:strVal val="#ppt_x"/>
                                          </p:val>
                                        </p:tav>
                                        <p:tav tm="100000">
                                          <p:val>
                                            <p:strVal val="#ppt_x"/>
                                          </p:val>
                                        </p:tav>
                                      </p:tavLst>
                                    </p:anim>
                                    <p:anim calcmode="lin" valueType="num">
                                      <p:cBhvr>
                                        <p:cTn id="278" dur="600" fill="hold"/>
                                        <p:tgtEl>
                                          <p:spTgt spid="240"/>
                                        </p:tgtEl>
                                        <p:attrNameLst>
                                          <p:attrName>ppt_y</p:attrName>
                                        </p:attrNameLst>
                                      </p:cBhvr>
                                      <p:tavLst>
                                        <p:tav tm="0">
                                          <p:val>
                                            <p:strVal val="#ppt_y+.1"/>
                                          </p:val>
                                        </p:tav>
                                        <p:tav tm="100000">
                                          <p:val>
                                            <p:strVal val="#ppt_y"/>
                                          </p:val>
                                        </p:tav>
                                      </p:tavLst>
                                    </p:anim>
                                  </p:childTnLst>
                                </p:cTn>
                              </p:par>
                              <p:par>
                                <p:cTn id="279" presetID="42" presetClass="entr" presetSubtype="0" fill="hold" grpId="0" nodeType="withEffect">
                                  <p:stCondLst>
                                    <p:cond delay="700"/>
                                  </p:stCondLst>
                                  <p:childTnLst>
                                    <p:set>
                                      <p:cBhvr>
                                        <p:cTn id="280" dur="1" fill="hold">
                                          <p:stCondLst>
                                            <p:cond delay="0"/>
                                          </p:stCondLst>
                                        </p:cTn>
                                        <p:tgtEl>
                                          <p:spTgt spid="241"/>
                                        </p:tgtEl>
                                        <p:attrNameLst>
                                          <p:attrName>style.visibility</p:attrName>
                                        </p:attrNameLst>
                                      </p:cBhvr>
                                      <p:to>
                                        <p:strVal val="visible"/>
                                      </p:to>
                                    </p:set>
                                    <p:animEffect transition="in" filter="fade">
                                      <p:cBhvr>
                                        <p:cTn id="281" dur="600"/>
                                        <p:tgtEl>
                                          <p:spTgt spid="241"/>
                                        </p:tgtEl>
                                      </p:cBhvr>
                                    </p:animEffect>
                                    <p:anim calcmode="lin" valueType="num">
                                      <p:cBhvr>
                                        <p:cTn id="282" dur="600" fill="hold"/>
                                        <p:tgtEl>
                                          <p:spTgt spid="241"/>
                                        </p:tgtEl>
                                        <p:attrNameLst>
                                          <p:attrName>ppt_x</p:attrName>
                                        </p:attrNameLst>
                                      </p:cBhvr>
                                      <p:tavLst>
                                        <p:tav tm="0">
                                          <p:val>
                                            <p:strVal val="#ppt_x"/>
                                          </p:val>
                                        </p:tav>
                                        <p:tav tm="100000">
                                          <p:val>
                                            <p:strVal val="#ppt_x"/>
                                          </p:val>
                                        </p:tav>
                                      </p:tavLst>
                                    </p:anim>
                                    <p:anim calcmode="lin" valueType="num">
                                      <p:cBhvr>
                                        <p:cTn id="283" dur="600" fill="hold"/>
                                        <p:tgtEl>
                                          <p:spTgt spid="241"/>
                                        </p:tgtEl>
                                        <p:attrNameLst>
                                          <p:attrName>ppt_y</p:attrName>
                                        </p:attrNameLst>
                                      </p:cBhvr>
                                      <p:tavLst>
                                        <p:tav tm="0">
                                          <p:val>
                                            <p:strVal val="#ppt_y+.1"/>
                                          </p:val>
                                        </p:tav>
                                        <p:tav tm="100000">
                                          <p:val>
                                            <p:strVal val="#ppt_y"/>
                                          </p:val>
                                        </p:tav>
                                      </p:tavLst>
                                    </p:anim>
                                  </p:childTnLst>
                                </p:cTn>
                              </p:par>
                              <p:par>
                                <p:cTn id="284" presetID="42" presetClass="entr" presetSubtype="0" fill="hold" grpId="0" nodeType="withEffect">
                                  <p:stCondLst>
                                    <p:cond delay="700"/>
                                  </p:stCondLst>
                                  <p:childTnLst>
                                    <p:set>
                                      <p:cBhvr>
                                        <p:cTn id="285" dur="1" fill="hold">
                                          <p:stCondLst>
                                            <p:cond delay="0"/>
                                          </p:stCondLst>
                                        </p:cTn>
                                        <p:tgtEl>
                                          <p:spTgt spid="242"/>
                                        </p:tgtEl>
                                        <p:attrNameLst>
                                          <p:attrName>style.visibility</p:attrName>
                                        </p:attrNameLst>
                                      </p:cBhvr>
                                      <p:to>
                                        <p:strVal val="visible"/>
                                      </p:to>
                                    </p:set>
                                    <p:animEffect transition="in" filter="fade">
                                      <p:cBhvr>
                                        <p:cTn id="286" dur="600"/>
                                        <p:tgtEl>
                                          <p:spTgt spid="242"/>
                                        </p:tgtEl>
                                      </p:cBhvr>
                                    </p:animEffect>
                                    <p:anim calcmode="lin" valueType="num">
                                      <p:cBhvr>
                                        <p:cTn id="287" dur="600" fill="hold"/>
                                        <p:tgtEl>
                                          <p:spTgt spid="242"/>
                                        </p:tgtEl>
                                        <p:attrNameLst>
                                          <p:attrName>ppt_x</p:attrName>
                                        </p:attrNameLst>
                                      </p:cBhvr>
                                      <p:tavLst>
                                        <p:tav tm="0">
                                          <p:val>
                                            <p:strVal val="#ppt_x"/>
                                          </p:val>
                                        </p:tav>
                                        <p:tav tm="100000">
                                          <p:val>
                                            <p:strVal val="#ppt_x"/>
                                          </p:val>
                                        </p:tav>
                                      </p:tavLst>
                                    </p:anim>
                                    <p:anim calcmode="lin" valueType="num">
                                      <p:cBhvr>
                                        <p:cTn id="288" dur="600" fill="hold"/>
                                        <p:tgtEl>
                                          <p:spTgt spid="242"/>
                                        </p:tgtEl>
                                        <p:attrNameLst>
                                          <p:attrName>ppt_y</p:attrName>
                                        </p:attrNameLst>
                                      </p:cBhvr>
                                      <p:tavLst>
                                        <p:tav tm="0">
                                          <p:val>
                                            <p:strVal val="#ppt_y+.1"/>
                                          </p:val>
                                        </p:tav>
                                        <p:tav tm="100000">
                                          <p:val>
                                            <p:strVal val="#ppt_y"/>
                                          </p:val>
                                        </p:tav>
                                      </p:tavLst>
                                    </p:anim>
                                  </p:childTnLst>
                                </p:cTn>
                              </p:par>
                              <p:par>
                                <p:cTn id="289" presetID="42" presetClass="entr" presetSubtype="0" fill="hold" grpId="0" nodeType="withEffect">
                                  <p:stCondLst>
                                    <p:cond delay="700"/>
                                  </p:stCondLst>
                                  <p:childTnLst>
                                    <p:set>
                                      <p:cBhvr>
                                        <p:cTn id="290" dur="1" fill="hold">
                                          <p:stCondLst>
                                            <p:cond delay="0"/>
                                          </p:stCondLst>
                                        </p:cTn>
                                        <p:tgtEl>
                                          <p:spTgt spid="243"/>
                                        </p:tgtEl>
                                        <p:attrNameLst>
                                          <p:attrName>style.visibility</p:attrName>
                                        </p:attrNameLst>
                                      </p:cBhvr>
                                      <p:to>
                                        <p:strVal val="visible"/>
                                      </p:to>
                                    </p:set>
                                    <p:animEffect transition="in" filter="fade">
                                      <p:cBhvr>
                                        <p:cTn id="291" dur="600"/>
                                        <p:tgtEl>
                                          <p:spTgt spid="243"/>
                                        </p:tgtEl>
                                      </p:cBhvr>
                                    </p:animEffect>
                                    <p:anim calcmode="lin" valueType="num">
                                      <p:cBhvr>
                                        <p:cTn id="292" dur="600" fill="hold"/>
                                        <p:tgtEl>
                                          <p:spTgt spid="243"/>
                                        </p:tgtEl>
                                        <p:attrNameLst>
                                          <p:attrName>ppt_x</p:attrName>
                                        </p:attrNameLst>
                                      </p:cBhvr>
                                      <p:tavLst>
                                        <p:tav tm="0">
                                          <p:val>
                                            <p:strVal val="#ppt_x"/>
                                          </p:val>
                                        </p:tav>
                                        <p:tav tm="100000">
                                          <p:val>
                                            <p:strVal val="#ppt_x"/>
                                          </p:val>
                                        </p:tav>
                                      </p:tavLst>
                                    </p:anim>
                                    <p:anim calcmode="lin" valueType="num">
                                      <p:cBhvr>
                                        <p:cTn id="293" dur="600" fill="hold"/>
                                        <p:tgtEl>
                                          <p:spTgt spid="243"/>
                                        </p:tgtEl>
                                        <p:attrNameLst>
                                          <p:attrName>ppt_y</p:attrName>
                                        </p:attrNameLst>
                                      </p:cBhvr>
                                      <p:tavLst>
                                        <p:tav tm="0">
                                          <p:val>
                                            <p:strVal val="#ppt_y+.1"/>
                                          </p:val>
                                        </p:tav>
                                        <p:tav tm="100000">
                                          <p:val>
                                            <p:strVal val="#ppt_y"/>
                                          </p:val>
                                        </p:tav>
                                      </p:tavLst>
                                    </p:anim>
                                  </p:childTnLst>
                                </p:cTn>
                              </p:par>
                              <p:par>
                                <p:cTn id="294" presetID="42" presetClass="entr" presetSubtype="0" fill="hold" grpId="0" nodeType="withEffect">
                                  <p:stCondLst>
                                    <p:cond delay="700"/>
                                  </p:stCondLst>
                                  <p:childTnLst>
                                    <p:set>
                                      <p:cBhvr>
                                        <p:cTn id="295" dur="1" fill="hold">
                                          <p:stCondLst>
                                            <p:cond delay="0"/>
                                          </p:stCondLst>
                                        </p:cTn>
                                        <p:tgtEl>
                                          <p:spTgt spid="245"/>
                                        </p:tgtEl>
                                        <p:attrNameLst>
                                          <p:attrName>style.visibility</p:attrName>
                                        </p:attrNameLst>
                                      </p:cBhvr>
                                      <p:to>
                                        <p:strVal val="visible"/>
                                      </p:to>
                                    </p:set>
                                    <p:animEffect transition="in" filter="fade">
                                      <p:cBhvr>
                                        <p:cTn id="296" dur="600"/>
                                        <p:tgtEl>
                                          <p:spTgt spid="245"/>
                                        </p:tgtEl>
                                      </p:cBhvr>
                                    </p:animEffect>
                                    <p:anim calcmode="lin" valueType="num">
                                      <p:cBhvr>
                                        <p:cTn id="297" dur="600" fill="hold"/>
                                        <p:tgtEl>
                                          <p:spTgt spid="245"/>
                                        </p:tgtEl>
                                        <p:attrNameLst>
                                          <p:attrName>ppt_x</p:attrName>
                                        </p:attrNameLst>
                                      </p:cBhvr>
                                      <p:tavLst>
                                        <p:tav tm="0">
                                          <p:val>
                                            <p:strVal val="#ppt_x"/>
                                          </p:val>
                                        </p:tav>
                                        <p:tav tm="100000">
                                          <p:val>
                                            <p:strVal val="#ppt_x"/>
                                          </p:val>
                                        </p:tav>
                                      </p:tavLst>
                                    </p:anim>
                                    <p:anim calcmode="lin" valueType="num">
                                      <p:cBhvr>
                                        <p:cTn id="298" dur="600" fill="hold"/>
                                        <p:tgtEl>
                                          <p:spTgt spid="245"/>
                                        </p:tgtEl>
                                        <p:attrNameLst>
                                          <p:attrName>ppt_y</p:attrName>
                                        </p:attrNameLst>
                                      </p:cBhvr>
                                      <p:tavLst>
                                        <p:tav tm="0">
                                          <p:val>
                                            <p:strVal val="#ppt_y+.1"/>
                                          </p:val>
                                        </p:tav>
                                        <p:tav tm="100000">
                                          <p:val>
                                            <p:strVal val="#ppt_y"/>
                                          </p:val>
                                        </p:tav>
                                      </p:tavLst>
                                    </p:anim>
                                  </p:childTnLst>
                                </p:cTn>
                              </p:par>
                              <p:par>
                                <p:cTn id="299" presetID="42" presetClass="entr" presetSubtype="0" fill="hold" grpId="0" nodeType="withEffect">
                                  <p:stCondLst>
                                    <p:cond delay="700"/>
                                  </p:stCondLst>
                                  <p:childTnLst>
                                    <p:set>
                                      <p:cBhvr>
                                        <p:cTn id="300" dur="1" fill="hold">
                                          <p:stCondLst>
                                            <p:cond delay="0"/>
                                          </p:stCondLst>
                                        </p:cTn>
                                        <p:tgtEl>
                                          <p:spTgt spid="220"/>
                                        </p:tgtEl>
                                        <p:attrNameLst>
                                          <p:attrName>style.visibility</p:attrName>
                                        </p:attrNameLst>
                                      </p:cBhvr>
                                      <p:to>
                                        <p:strVal val="visible"/>
                                      </p:to>
                                    </p:set>
                                    <p:animEffect transition="in" filter="fade">
                                      <p:cBhvr>
                                        <p:cTn id="301" dur="600"/>
                                        <p:tgtEl>
                                          <p:spTgt spid="220"/>
                                        </p:tgtEl>
                                      </p:cBhvr>
                                    </p:animEffect>
                                    <p:anim calcmode="lin" valueType="num">
                                      <p:cBhvr>
                                        <p:cTn id="302" dur="600" fill="hold"/>
                                        <p:tgtEl>
                                          <p:spTgt spid="220"/>
                                        </p:tgtEl>
                                        <p:attrNameLst>
                                          <p:attrName>ppt_x</p:attrName>
                                        </p:attrNameLst>
                                      </p:cBhvr>
                                      <p:tavLst>
                                        <p:tav tm="0">
                                          <p:val>
                                            <p:strVal val="#ppt_x"/>
                                          </p:val>
                                        </p:tav>
                                        <p:tav tm="100000">
                                          <p:val>
                                            <p:strVal val="#ppt_x"/>
                                          </p:val>
                                        </p:tav>
                                      </p:tavLst>
                                    </p:anim>
                                    <p:anim calcmode="lin" valueType="num">
                                      <p:cBhvr>
                                        <p:cTn id="303" dur="600" fill="hold"/>
                                        <p:tgtEl>
                                          <p:spTgt spid="220"/>
                                        </p:tgtEl>
                                        <p:attrNameLst>
                                          <p:attrName>ppt_y</p:attrName>
                                        </p:attrNameLst>
                                      </p:cBhvr>
                                      <p:tavLst>
                                        <p:tav tm="0">
                                          <p:val>
                                            <p:strVal val="#ppt_y+.1"/>
                                          </p:val>
                                        </p:tav>
                                        <p:tav tm="100000">
                                          <p:val>
                                            <p:strVal val="#ppt_y"/>
                                          </p:val>
                                        </p:tav>
                                      </p:tavLst>
                                    </p:anim>
                                  </p:childTnLst>
                                </p:cTn>
                              </p:par>
                              <p:par>
                                <p:cTn id="304" presetID="42" presetClass="entr" presetSubtype="0" fill="hold" grpId="0" nodeType="withEffect">
                                  <p:stCondLst>
                                    <p:cond delay="700"/>
                                  </p:stCondLst>
                                  <p:childTnLst>
                                    <p:set>
                                      <p:cBhvr>
                                        <p:cTn id="305" dur="1" fill="hold">
                                          <p:stCondLst>
                                            <p:cond delay="0"/>
                                          </p:stCondLst>
                                        </p:cTn>
                                        <p:tgtEl>
                                          <p:spTgt spid="119"/>
                                        </p:tgtEl>
                                        <p:attrNameLst>
                                          <p:attrName>style.visibility</p:attrName>
                                        </p:attrNameLst>
                                      </p:cBhvr>
                                      <p:to>
                                        <p:strVal val="visible"/>
                                      </p:to>
                                    </p:set>
                                    <p:animEffect transition="in" filter="fade">
                                      <p:cBhvr>
                                        <p:cTn id="306" dur="600"/>
                                        <p:tgtEl>
                                          <p:spTgt spid="119"/>
                                        </p:tgtEl>
                                      </p:cBhvr>
                                    </p:animEffect>
                                    <p:anim calcmode="lin" valueType="num">
                                      <p:cBhvr>
                                        <p:cTn id="307" dur="600" fill="hold"/>
                                        <p:tgtEl>
                                          <p:spTgt spid="119"/>
                                        </p:tgtEl>
                                        <p:attrNameLst>
                                          <p:attrName>ppt_x</p:attrName>
                                        </p:attrNameLst>
                                      </p:cBhvr>
                                      <p:tavLst>
                                        <p:tav tm="0">
                                          <p:val>
                                            <p:strVal val="#ppt_x"/>
                                          </p:val>
                                        </p:tav>
                                        <p:tav tm="100000">
                                          <p:val>
                                            <p:strVal val="#ppt_x"/>
                                          </p:val>
                                        </p:tav>
                                      </p:tavLst>
                                    </p:anim>
                                    <p:anim calcmode="lin" valueType="num">
                                      <p:cBhvr>
                                        <p:cTn id="308" dur="600" fill="hold"/>
                                        <p:tgtEl>
                                          <p:spTgt spid="119"/>
                                        </p:tgtEl>
                                        <p:attrNameLst>
                                          <p:attrName>ppt_y</p:attrName>
                                        </p:attrNameLst>
                                      </p:cBhvr>
                                      <p:tavLst>
                                        <p:tav tm="0">
                                          <p:val>
                                            <p:strVal val="#ppt_y+.1"/>
                                          </p:val>
                                        </p:tav>
                                        <p:tav tm="100000">
                                          <p:val>
                                            <p:strVal val="#ppt_y"/>
                                          </p:val>
                                        </p:tav>
                                      </p:tavLst>
                                    </p:anim>
                                  </p:childTnLst>
                                </p:cTn>
                              </p:par>
                              <p:par>
                                <p:cTn id="309" presetID="42" presetClass="entr" presetSubtype="0" fill="hold" grpId="0" nodeType="withEffect">
                                  <p:stCondLst>
                                    <p:cond delay="700"/>
                                  </p:stCondLst>
                                  <p:childTnLst>
                                    <p:set>
                                      <p:cBhvr>
                                        <p:cTn id="310" dur="1" fill="hold">
                                          <p:stCondLst>
                                            <p:cond delay="0"/>
                                          </p:stCondLst>
                                        </p:cTn>
                                        <p:tgtEl>
                                          <p:spTgt spid="122"/>
                                        </p:tgtEl>
                                        <p:attrNameLst>
                                          <p:attrName>style.visibility</p:attrName>
                                        </p:attrNameLst>
                                      </p:cBhvr>
                                      <p:to>
                                        <p:strVal val="visible"/>
                                      </p:to>
                                    </p:set>
                                    <p:animEffect transition="in" filter="fade">
                                      <p:cBhvr>
                                        <p:cTn id="311" dur="600"/>
                                        <p:tgtEl>
                                          <p:spTgt spid="122"/>
                                        </p:tgtEl>
                                      </p:cBhvr>
                                    </p:animEffect>
                                    <p:anim calcmode="lin" valueType="num">
                                      <p:cBhvr>
                                        <p:cTn id="312" dur="600" fill="hold"/>
                                        <p:tgtEl>
                                          <p:spTgt spid="122"/>
                                        </p:tgtEl>
                                        <p:attrNameLst>
                                          <p:attrName>ppt_x</p:attrName>
                                        </p:attrNameLst>
                                      </p:cBhvr>
                                      <p:tavLst>
                                        <p:tav tm="0">
                                          <p:val>
                                            <p:strVal val="#ppt_x"/>
                                          </p:val>
                                        </p:tav>
                                        <p:tav tm="100000">
                                          <p:val>
                                            <p:strVal val="#ppt_x"/>
                                          </p:val>
                                        </p:tav>
                                      </p:tavLst>
                                    </p:anim>
                                    <p:anim calcmode="lin" valueType="num">
                                      <p:cBhvr>
                                        <p:cTn id="313" dur="600" fill="hold"/>
                                        <p:tgtEl>
                                          <p:spTgt spid="122"/>
                                        </p:tgtEl>
                                        <p:attrNameLst>
                                          <p:attrName>ppt_y</p:attrName>
                                        </p:attrNameLst>
                                      </p:cBhvr>
                                      <p:tavLst>
                                        <p:tav tm="0">
                                          <p:val>
                                            <p:strVal val="#ppt_y+.1"/>
                                          </p:val>
                                        </p:tav>
                                        <p:tav tm="100000">
                                          <p:val>
                                            <p:strVal val="#ppt_y"/>
                                          </p:val>
                                        </p:tav>
                                      </p:tavLst>
                                    </p:anim>
                                  </p:childTnLst>
                                </p:cTn>
                              </p:par>
                              <p:par>
                                <p:cTn id="314" presetID="42" presetClass="entr" presetSubtype="0" fill="hold" grpId="0" nodeType="withEffect">
                                  <p:stCondLst>
                                    <p:cond delay="700"/>
                                  </p:stCondLst>
                                  <p:childTnLst>
                                    <p:set>
                                      <p:cBhvr>
                                        <p:cTn id="315" dur="1" fill="hold">
                                          <p:stCondLst>
                                            <p:cond delay="0"/>
                                          </p:stCondLst>
                                        </p:cTn>
                                        <p:tgtEl>
                                          <p:spTgt spid="125"/>
                                        </p:tgtEl>
                                        <p:attrNameLst>
                                          <p:attrName>style.visibility</p:attrName>
                                        </p:attrNameLst>
                                      </p:cBhvr>
                                      <p:to>
                                        <p:strVal val="visible"/>
                                      </p:to>
                                    </p:set>
                                    <p:animEffect transition="in" filter="fade">
                                      <p:cBhvr>
                                        <p:cTn id="316" dur="600"/>
                                        <p:tgtEl>
                                          <p:spTgt spid="125"/>
                                        </p:tgtEl>
                                      </p:cBhvr>
                                    </p:animEffect>
                                    <p:anim calcmode="lin" valueType="num">
                                      <p:cBhvr>
                                        <p:cTn id="317" dur="600" fill="hold"/>
                                        <p:tgtEl>
                                          <p:spTgt spid="125"/>
                                        </p:tgtEl>
                                        <p:attrNameLst>
                                          <p:attrName>ppt_x</p:attrName>
                                        </p:attrNameLst>
                                      </p:cBhvr>
                                      <p:tavLst>
                                        <p:tav tm="0">
                                          <p:val>
                                            <p:strVal val="#ppt_x"/>
                                          </p:val>
                                        </p:tav>
                                        <p:tav tm="100000">
                                          <p:val>
                                            <p:strVal val="#ppt_x"/>
                                          </p:val>
                                        </p:tav>
                                      </p:tavLst>
                                    </p:anim>
                                    <p:anim calcmode="lin" valueType="num">
                                      <p:cBhvr>
                                        <p:cTn id="318" dur="600" fill="hold"/>
                                        <p:tgtEl>
                                          <p:spTgt spid="125"/>
                                        </p:tgtEl>
                                        <p:attrNameLst>
                                          <p:attrName>ppt_y</p:attrName>
                                        </p:attrNameLst>
                                      </p:cBhvr>
                                      <p:tavLst>
                                        <p:tav tm="0">
                                          <p:val>
                                            <p:strVal val="#ppt_y+.1"/>
                                          </p:val>
                                        </p:tav>
                                        <p:tav tm="100000">
                                          <p:val>
                                            <p:strVal val="#ppt_y"/>
                                          </p:val>
                                        </p:tav>
                                      </p:tavLst>
                                    </p:anim>
                                  </p:childTnLst>
                                </p:cTn>
                              </p:par>
                              <p:par>
                                <p:cTn id="319" presetID="42" presetClass="entr" presetSubtype="0" fill="hold" grpId="0" nodeType="withEffect">
                                  <p:stCondLst>
                                    <p:cond delay="700"/>
                                  </p:stCondLst>
                                  <p:childTnLst>
                                    <p:set>
                                      <p:cBhvr>
                                        <p:cTn id="320" dur="1" fill="hold">
                                          <p:stCondLst>
                                            <p:cond delay="0"/>
                                          </p:stCondLst>
                                        </p:cTn>
                                        <p:tgtEl>
                                          <p:spTgt spid="128"/>
                                        </p:tgtEl>
                                        <p:attrNameLst>
                                          <p:attrName>style.visibility</p:attrName>
                                        </p:attrNameLst>
                                      </p:cBhvr>
                                      <p:to>
                                        <p:strVal val="visible"/>
                                      </p:to>
                                    </p:set>
                                    <p:animEffect transition="in" filter="fade">
                                      <p:cBhvr>
                                        <p:cTn id="321" dur="600"/>
                                        <p:tgtEl>
                                          <p:spTgt spid="128"/>
                                        </p:tgtEl>
                                      </p:cBhvr>
                                    </p:animEffect>
                                    <p:anim calcmode="lin" valueType="num">
                                      <p:cBhvr>
                                        <p:cTn id="322" dur="600" fill="hold"/>
                                        <p:tgtEl>
                                          <p:spTgt spid="128"/>
                                        </p:tgtEl>
                                        <p:attrNameLst>
                                          <p:attrName>ppt_x</p:attrName>
                                        </p:attrNameLst>
                                      </p:cBhvr>
                                      <p:tavLst>
                                        <p:tav tm="0">
                                          <p:val>
                                            <p:strVal val="#ppt_x"/>
                                          </p:val>
                                        </p:tav>
                                        <p:tav tm="100000">
                                          <p:val>
                                            <p:strVal val="#ppt_x"/>
                                          </p:val>
                                        </p:tav>
                                      </p:tavLst>
                                    </p:anim>
                                    <p:anim calcmode="lin" valueType="num">
                                      <p:cBhvr>
                                        <p:cTn id="323" dur="600" fill="hold"/>
                                        <p:tgtEl>
                                          <p:spTgt spid="128"/>
                                        </p:tgtEl>
                                        <p:attrNameLst>
                                          <p:attrName>ppt_y</p:attrName>
                                        </p:attrNameLst>
                                      </p:cBhvr>
                                      <p:tavLst>
                                        <p:tav tm="0">
                                          <p:val>
                                            <p:strVal val="#ppt_y+.1"/>
                                          </p:val>
                                        </p:tav>
                                        <p:tav tm="100000">
                                          <p:val>
                                            <p:strVal val="#ppt_y"/>
                                          </p:val>
                                        </p:tav>
                                      </p:tavLst>
                                    </p:anim>
                                  </p:childTnLst>
                                </p:cTn>
                              </p:par>
                              <p:par>
                                <p:cTn id="324" presetID="42" presetClass="entr" presetSubtype="0" fill="hold" grpId="0" nodeType="withEffect">
                                  <p:stCondLst>
                                    <p:cond delay="700"/>
                                  </p:stCondLst>
                                  <p:childTnLst>
                                    <p:set>
                                      <p:cBhvr>
                                        <p:cTn id="325" dur="1" fill="hold">
                                          <p:stCondLst>
                                            <p:cond delay="0"/>
                                          </p:stCondLst>
                                        </p:cTn>
                                        <p:tgtEl>
                                          <p:spTgt spid="131"/>
                                        </p:tgtEl>
                                        <p:attrNameLst>
                                          <p:attrName>style.visibility</p:attrName>
                                        </p:attrNameLst>
                                      </p:cBhvr>
                                      <p:to>
                                        <p:strVal val="visible"/>
                                      </p:to>
                                    </p:set>
                                    <p:animEffect transition="in" filter="fade">
                                      <p:cBhvr>
                                        <p:cTn id="326" dur="600"/>
                                        <p:tgtEl>
                                          <p:spTgt spid="131"/>
                                        </p:tgtEl>
                                      </p:cBhvr>
                                    </p:animEffect>
                                    <p:anim calcmode="lin" valueType="num">
                                      <p:cBhvr>
                                        <p:cTn id="327" dur="600" fill="hold"/>
                                        <p:tgtEl>
                                          <p:spTgt spid="131"/>
                                        </p:tgtEl>
                                        <p:attrNameLst>
                                          <p:attrName>ppt_x</p:attrName>
                                        </p:attrNameLst>
                                      </p:cBhvr>
                                      <p:tavLst>
                                        <p:tav tm="0">
                                          <p:val>
                                            <p:strVal val="#ppt_x"/>
                                          </p:val>
                                        </p:tav>
                                        <p:tav tm="100000">
                                          <p:val>
                                            <p:strVal val="#ppt_x"/>
                                          </p:val>
                                        </p:tav>
                                      </p:tavLst>
                                    </p:anim>
                                    <p:anim calcmode="lin" valueType="num">
                                      <p:cBhvr>
                                        <p:cTn id="328" dur="600" fill="hold"/>
                                        <p:tgtEl>
                                          <p:spTgt spid="131"/>
                                        </p:tgtEl>
                                        <p:attrNameLst>
                                          <p:attrName>ppt_y</p:attrName>
                                        </p:attrNameLst>
                                      </p:cBhvr>
                                      <p:tavLst>
                                        <p:tav tm="0">
                                          <p:val>
                                            <p:strVal val="#ppt_y+.1"/>
                                          </p:val>
                                        </p:tav>
                                        <p:tav tm="100000">
                                          <p:val>
                                            <p:strVal val="#ppt_y"/>
                                          </p:val>
                                        </p:tav>
                                      </p:tavLst>
                                    </p:anim>
                                  </p:childTnLst>
                                </p:cTn>
                              </p:par>
                              <p:par>
                                <p:cTn id="329" presetID="42" presetClass="entr" presetSubtype="0" fill="hold" grpId="0" nodeType="withEffect">
                                  <p:stCondLst>
                                    <p:cond delay="700"/>
                                  </p:stCondLst>
                                  <p:childTnLst>
                                    <p:set>
                                      <p:cBhvr>
                                        <p:cTn id="330" dur="1" fill="hold">
                                          <p:stCondLst>
                                            <p:cond delay="0"/>
                                          </p:stCondLst>
                                        </p:cTn>
                                        <p:tgtEl>
                                          <p:spTgt spid="134"/>
                                        </p:tgtEl>
                                        <p:attrNameLst>
                                          <p:attrName>style.visibility</p:attrName>
                                        </p:attrNameLst>
                                      </p:cBhvr>
                                      <p:to>
                                        <p:strVal val="visible"/>
                                      </p:to>
                                    </p:set>
                                    <p:animEffect transition="in" filter="fade">
                                      <p:cBhvr>
                                        <p:cTn id="331" dur="600"/>
                                        <p:tgtEl>
                                          <p:spTgt spid="134"/>
                                        </p:tgtEl>
                                      </p:cBhvr>
                                    </p:animEffect>
                                    <p:anim calcmode="lin" valueType="num">
                                      <p:cBhvr>
                                        <p:cTn id="332" dur="600" fill="hold"/>
                                        <p:tgtEl>
                                          <p:spTgt spid="134"/>
                                        </p:tgtEl>
                                        <p:attrNameLst>
                                          <p:attrName>ppt_x</p:attrName>
                                        </p:attrNameLst>
                                      </p:cBhvr>
                                      <p:tavLst>
                                        <p:tav tm="0">
                                          <p:val>
                                            <p:strVal val="#ppt_x"/>
                                          </p:val>
                                        </p:tav>
                                        <p:tav tm="100000">
                                          <p:val>
                                            <p:strVal val="#ppt_x"/>
                                          </p:val>
                                        </p:tav>
                                      </p:tavLst>
                                    </p:anim>
                                    <p:anim calcmode="lin" valueType="num">
                                      <p:cBhvr>
                                        <p:cTn id="333" dur="600" fill="hold"/>
                                        <p:tgtEl>
                                          <p:spTgt spid="134"/>
                                        </p:tgtEl>
                                        <p:attrNameLst>
                                          <p:attrName>ppt_y</p:attrName>
                                        </p:attrNameLst>
                                      </p:cBhvr>
                                      <p:tavLst>
                                        <p:tav tm="0">
                                          <p:val>
                                            <p:strVal val="#ppt_y+.1"/>
                                          </p:val>
                                        </p:tav>
                                        <p:tav tm="100000">
                                          <p:val>
                                            <p:strVal val="#ppt_y"/>
                                          </p:val>
                                        </p:tav>
                                      </p:tavLst>
                                    </p:anim>
                                  </p:childTnLst>
                                </p:cTn>
                              </p:par>
                              <p:par>
                                <p:cTn id="334" presetID="42" presetClass="entr" presetSubtype="0" fill="hold" grpId="0" nodeType="withEffect">
                                  <p:stCondLst>
                                    <p:cond delay="700"/>
                                  </p:stCondLst>
                                  <p:childTnLst>
                                    <p:set>
                                      <p:cBhvr>
                                        <p:cTn id="335" dur="1" fill="hold">
                                          <p:stCondLst>
                                            <p:cond delay="0"/>
                                          </p:stCondLst>
                                        </p:cTn>
                                        <p:tgtEl>
                                          <p:spTgt spid="137"/>
                                        </p:tgtEl>
                                        <p:attrNameLst>
                                          <p:attrName>style.visibility</p:attrName>
                                        </p:attrNameLst>
                                      </p:cBhvr>
                                      <p:to>
                                        <p:strVal val="visible"/>
                                      </p:to>
                                    </p:set>
                                    <p:animEffect transition="in" filter="fade">
                                      <p:cBhvr>
                                        <p:cTn id="336" dur="600"/>
                                        <p:tgtEl>
                                          <p:spTgt spid="137"/>
                                        </p:tgtEl>
                                      </p:cBhvr>
                                    </p:animEffect>
                                    <p:anim calcmode="lin" valueType="num">
                                      <p:cBhvr>
                                        <p:cTn id="337" dur="600" fill="hold"/>
                                        <p:tgtEl>
                                          <p:spTgt spid="137"/>
                                        </p:tgtEl>
                                        <p:attrNameLst>
                                          <p:attrName>ppt_x</p:attrName>
                                        </p:attrNameLst>
                                      </p:cBhvr>
                                      <p:tavLst>
                                        <p:tav tm="0">
                                          <p:val>
                                            <p:strVal val="#ppt_x"/>
                                          </p:val>
                                        </p:tav>
                                        <p:tav tm="100000">
                                          <p:val>
                                            <p:strVal val="#ppt_x"/>
                                          </p:val>
                                        </p:tav>
                                      </p:tavLst>
                                    </p:anim>
                                    <p:anim calcmode="lin" valueType="num">
                                      <p:cBhvr>
                                        <p:cTn id="338" dur="600" fill="hold"/>
                                        <p:tgtEl>
                                          <p:spTgt spid="137"/>
                                        </p:tgtEl>
                                        <p:attrNameLst>
                                          <p:attrName>ppt_y</p:attrName>
                                        </p:attrNameLst>
                                      </p:cBhvr>
                                      <p:tavLst>
                                        <p:tav tm="0">
                                          <p:val>
                                            <p:strVal val="#ppt_y+.1"/>
                                          </p:val>
                                        </p:tav>
                                        <p:tav tm="100000">
                                          <p:val>
                                            <p:strVal val="#ppt_y"/>
                                          </p:val>
                                        </p:tav>
                                      </p:tavLst>
                                    </p:anim>
                                  </p:childTnLst>
                                </p:cTn>
                              </p:par>
                              <p:par>
                                <p:cTn id="339" presetID="42" presetClass="entr" presetSubtype="0" fill="hold" grpId="0" nodeType="withEffect">
                                  <p:stCondLst>
                                    <p:cond delay="700"/>
                                  </p:stCondLst>
                                  <p:childTnLst>
                                    <p:set>
                                      <p:cBhvr>
                                        <p:cTn id="340" dur="1" fill="hold">
                                          <p:stCondLst>
                                            <p:cond delay="0"/>
                                          </p:stCondLst>
                                        </p:cTn>
                                        <p:tgtEl>
                                          <p:spTgt spid="140"/>
                                        </p:tgtEl>
                                        <p:attrNameLst>
                                          <p:attrName>style.visibility</p:attrName>
                                        </p:attrNameLst>
                                      </p:cBhvr>
                                      <p:to>
                                        <p:strVal val="visible"/>
                                      </p:to>
                                    </p:set>
                                    <p:animEffect transition="in" filter="fade">
                                      <p:cBhvr>
                                        <p:cTn id="341" dur="600"/>
                                        <p:tgtEl>
                                          <p:spTgt spid="140"/>
                                        </p:tgtEl>
                                      </p:cBhvr>
                                    </p:animEffect>
                                    <p:anim calcmode="lin" valueType="num">
                                      <p:cBhvr>
                                        <p:cTn id="342" dur="600" fill="hold"/>
                                        <p:tgtEl>
                                          <p:spTgt spid="140"/>
                                        </p:tgtEl>
                                        <p:attrNameLst>
                                          <p:attrName>ppt_x</p:attrName>
                                        </p:attrNameLst>
                                      </p:cBhvr>
                                      <p:tavLst>
                                        <p:tav tm="0">
                                          <p:val>
                                            <p:strVal val="#ppt_x"/>
                                          </p:val>
                                        </p:tav>
                                        <p:tav tm="100000">
                                          <p:val>
                                            <p:strVal val="#ppt_x"/>
                                          </p:val>
                                        </p:tav>
                                      </p:tavLst>
                                    </p:anim>
                                    <p:anim calcmode="lin" valueType="num">
                                      <p:cBhvr>
                                        <p:cTn id="343" dur="600" fill="hold"/>
                                        <p:tgtEl>
                                          <p:spTgt spid="140"/>
                                        </p:tgtEl>
                                        <p:attrNameLst>
                                          <p:attrName>ppt_y</p:attrName>
                                        </p:attrNameLst>
                                      </p:cBhvr>
                                      <p:tavLst>
                                        <p:tav tm="0">
                                          <p:val>
                                            <p:strVal val="#ppt_y+.1"/>
                                          </p:val>
                                        </p:tav>
                                        <p:tav tm="100000">
                                          <p:val>
                                            <p:strVal val="#ppt_y"/>
                                          </p:val>
                                        </p:tav>
                                      </p:tavLst>
                                    </p:anim>
                                  </p:childTnLst>
                                </p:cTn>
                              </p:par>
                              <p:par>
                                <p:cTn id="344" presetID="42" presetClass="entr" presetSubtype="0" fill="hold" grpId="0" nodeType="withEffect">
                                  <p:stCondLst>
                                    <p:cond delay="700"/>
                                  </p:stCondLst>
                                  <p:childTnLst>
                                    <p:set>
                                      <p:cBhvr>
                                        <p:cTn id="345" dur="1" fill="hold">
                                          <p:stCondLst>
                                            <p:cond delay="0"/>
                                          </p:stCondLst>
                                        </p:cTn>
                                        <p:tgtEl>
                                          <p:spTgt spid="143"/>
                                        </p:tgtEl>
                                        <p:attrNameLst>
                                          <p:attrName>style.visibility</p:attrName>
                                        </p:attrNameLst>
                                      </p:cBhvr>
                                      <p:to>
                                        <p:strVal val="visible"/>
                                      </p:to>
                                    </p:set>
                                    <p:animEffect transition="in" filter="fade">
                                      <p:cBhvr>
                                        <p:cTn id="346" dur="600"/>
                                        <p:tgtEl>
                                          <p:spTgt spid="143"/>
                                        </p:tgtEl>
                                      </p:cBhvr>
                                    </p:animEffect>
                                    <p:anim calcmode="lin" valueType="num">
                                      <p:cBhvr>
                                        <p:cTn id="347" dur="600" fill="hold"/>
                                        <p:tgtEl>
                                          <p:spTgt spid="143"/>
                                        </p:tgtEl>
                                        <p:attrNameLst>
                                          <p:attrName>ppt_x</p:attrName>
                                        </p:attrNameLst>
                                      </p:cBhvr>
                                      <p:tavLst>
                                        <p:tav tm="0">
                                          <p:val>
                                            <p:strVal val="#ppt_x"/>
                                          </p:val>
                                        </p:tav>
                                        <p:tav tm="100000">
                                          <p:val>
                                            <p:strVal val="#ppt_x"/>
                                          </p:val>
                                        </p:tav>
                                      </p:tavLst>
                                    </p:anim>
                                    <p:anim calcmode="lin" valueType="num">
                                      <p:cBhvr>
                                        <p:cTn id="348" dur="600" fill="hold"/>
                                        <p:tgtEl>
                                          <p:spTgt spid="143"/>
                                        </p:tgtEl>
                                        <p:attrNameLst>
                                          <p:attrName>ppt_y</p:attrName>
                                        </p:attrNameLst>
                                      </p:cBhvr>
                                      <p:tavLst>
                                        <p:tav tm="0">
                                          <p:val>
                                            <p:strVal val="#ppt_y+.1"/>
                                          </p:val>
                                        </p:tav>
                                        <p:tav tm="100000">
                                          <p:val>
                                            <p:strVal val="#ppt_y"/>
                                          </p:val>
                                        </p:tav>
                                      </p:tavLst>
                                    </p:anim>
                                  </p:childTnLst>
                                </p:cTn>
                              </p:par>
                              <p:par>
                                <p:cTn id="349" presetID="42" presetClass="entr" presetSubtype="0" fill="hold" grpId="0" nodeType="withEffect">
                                  <p:stCondLst>
                                    <p:cond delay="700"/>
                                  </p:stCondLst>
                                  <p:childTnLst>
                                    <p:set>
                                      <p:cBhvr>
                                        <p:cTn id="350" dur="1" fill="hold">
                                          <p:stCondLst>
                                            <p:cond delay="0"/>
                                          </p:stCondLst>
                                        </p:cTn>
                                        <p:tgtEl>
                                          <p:spTgt spid="146"/>
                                        </p:tgtEl>
                                        <p:attrNameLst>
                                          <p:attrName>style.visibility</p:attrName>
                                        </p:attrNameLst>
                                      </p:cBhvr>
                                      <p:to>
                                        <p:strVal val="visible"/>
                                      </p:to>
                                    </p:set>
                                    <p:animEffect transition="in" filter="fade">
                                      <p:cBhvr>
                                        <p:cTn id="351" dur="600"/>
                                        <p:tgtEl>
                                          <p:spTgt spid="146"/>
                                        </p:tgtEl>
                                      </p:cBhvr>
                                    </p:animEffect>
                                    <p:anim calcmode="lin" valueType="num">
                                      <p:cBhvr>
                                        <p:cTn id="352" dur="600" fill="hold"/>
                                        <p:tgtEl>
                                          <p:spTgt spid="146"/>
                                        </p:tgtEl>
                                        <p:attrNameLst>
                                          <p:attrName>ppt_x</p:attrName>
                                        </p:attrNameLst>
                                      </p:cBhvr>
                                      <p:tavLst>
                                        <p:tav tm="0">
                                          <p:val>
                                            <p:strVal val="#ppt_x"/>
                                          </p:val>
                                        </p:tav>
                                        <p:tav tm="100000">
                                          <p:val>
                                            <p:strVal val="#ppt_x"/>
                                          </p:val>
                                        </p:tav>
                                      </p:tavLst>
                                    </p:anim>
                                    <p:anim calcmode="lin" valueType="num">
                                      <p:cBhvr>
                                        <p:cTn id="353" dur="600" fill="hold"/>
                                        <p:tgtEl>
                                          <p:spTgt spid="146"/>
                                        </p:tgtEl>
                                        <p:attrNameLst>
                                          <p:attrName>ppt_y</p:attrName>
                                        </p:attrNameLst>
                                      </p:cBhvr>
                                      <p:tavLst>
                                        <p:tav tm="0">
                                          <p:val>
                                            <p:strVal val="#ppt_y+.1"/>
                                          </p:val>
                                        </p:tav>
                                        <p:tav tm="100000">
                                          <p:val>
                                            <p:strVal val="#ppt_y"/>
                                          </p:val>
                                        </p:tav>
                                      </p:tavLst>
                                    </p:anim>
                                  </p:childTnLst>
                                </p:cTn>
                              </p:par>
                              <p:par>
                                <p:cTn id="354" presetID="42" presetClass="entr" presetSubtype="0" fill="hold" grpId="0" nodeType="withEffect">
                                  <p:stCondLst>
                                    <p:cond delay="700"/>
                                  </p:stCondLst>
                                  <p:childTnLst>
                                    <p:set>
                                      <p:cBhvr>
                                        <p:cTn id="355" dur="1" fill="hold">
                                          <p:stCondLst>
                                            <p:cond delay="0"/>
                                          </p:stCondLst>
                                        </p:cTn>
                                        <p:tgtEl>
                                          <p:spTgt spid="149"/>
                                        </p:tgtEl>
                                        <p:attrNameLst>
                                          <p:attrName>style.visibility</p:attrName>
                                        </p:attrNameLst>
                                      </p:cBhvr>
                                      <p:to>
                                        <p:strVal val="visible"/>
                                      </p:to>
                                    </p:set>
                                    <p:animEffect transition="in" filter="fade">
                                      <p:cBhvr>
                                        <p:cTn id="356" dur="600"/>
                                        <p:tgtEl>
                                          <p:spTgt spid="149"/>
                                        </p:tgtEl>
                                      </p:cBhvr>
                                    </p:animEffect>
                                    <p:anim calcmode="lin" valueType="num">
                                      <p:cBhvr>
                                        <p:cTn id="357" dur="600" fill="hold"/>
                                        <p:tgtEl>
                                          <p:spTgt spid="149"/>
                                        </p:tgtEl>
                                        <p:attrNameLst>
                                          <p:attrName>ppt_x</p:attrName>
                                        </p:attrNameLst>
                                      </p:cBhvr>
                                      <p:tavLst>
                                        <p:tav tm="0">
                                          <p:val>
                                            <p:strVal val="#ppt_x"/>
                                          </p:val>
                                        </p:tav>
                                        <p:tav tm="100000">
                                          <p:val>
                                            <p:strVal val="#ppt_x"/>
                                          </p:val>
                                        </p:tav>
                                      </p:tavLst>
                                    </p:anim>
                                    <p:anim calcmode="lin" valueType="num">
                                      <p:cBhvr>
                                        <p:cTn id="358" dur="600" fill="hold"/>
                                        <p:tgtEl>
                                          <p:spTgt spid="149"/>
                                        </p:tgtEl>
                                        <p:attrNameLst>
                                          <p:attrName>ppt_y</p:attrName>
                                        </p:attrNameLst>
                                      </p:cBhvr>
                                      <p:tavLst>
                                        <p:tav tm="0">
                                          <p:val>
                                            <p:strVal val="#ppt_y+.1"/>
                                          </p:val>
                                        </p:tav>
                                        <p:tav tm="100000">
                                          <p:val>
                                            <p:strVal val="#ppt_y"/>
                                          </p:val>
                                        </p:tav>
                                      </p:tavLst>
                                    </p:anim>
                                  </p:childTnLst>
                                </p:cTn>
                              </p:par>
                              <p:par>
                                <p:cTn id="359" presetID="42" presetClass="entr" presetSubtype="0" fill="hold" grpId="0" nodeType="withEffect">
                                  <p:stCondLst>
                                    <p:cond delay="700"/>
                                  </p:stCondLst>
                                  <p:childTnLst>
                                    <p:set>
                                      <p:cBhvr>
                                        <p:cTn id="360" dur="1" fill="hold">
                                          <p:stCondLst>
                                            <p:cond delay="0"/>
                                          </p:stCondLst>
                                        </p:cTn>
                                        <p:tgtEl>
                                          <p:spTgt spid="152"/>
                                        </p:tgtEl>
                                        <p:attrNameLst>
                                          <p:attrName>style.visibility</p:attrName>
                                        </p:attrNameLst>
                                      </p:cBhvr>
                                      <p:to>
                                        <p:strVal val="visible"/>
                                      </p:to>
                                    </p:set>
                                    <p:animEffect transition="in" filter="fade">
                                      <p:cBhvr>
                                        <p:cTn id="361" dur="600"/>
                                        <p:tgtEl>
                                          <p:spTgt spid="152"/>
                                        </p:tgtEl>
                                      </p:cBhvr>
                                    </p:animEffect>
                                    <p:anim calcmode="lin" valueType="num">
                                      <p:cBhvr>
                                        <p:cTn id="362" dur="600" fill="hold"/>
                                        <p:tgtEl>
                                          <p:spTgt spid="152"/>
                                        </p:tgtEl>
                                        <p:attrNameLst>
                                          <p:attrName>ppt_x</p:attrName>
                                        </p:attrNameLst>
                                      </p:cBhvr>
                                      <p:tavLst>
                                        <p:tav tm="0">
                                          <p:val>
                                            <p:strVal val="#ppt_x"/>
                                          </p:val>
                                        </p:tav>
                                        <p:tav tm="100000">
                                          <p:val>
                                            <p:strVal val="#ppt_x"/>
                                          </p:val>
                                        </p:tav>
                                      </p:tavLst>
                                    </p:anim>
                                    <p:anim calcmode="lin" valueType="num">
                                      <p:cBhvr>
                                        <p:cTn id="363" dur="600" fill="hold"/>
                                        <p:tgtEl>
                                          <p:spTgt spid="152"/>
                                        </p:tgtEl>
                                        <p:attrNameLst>
                                          <p:attrName>ppt_y</p:attrName>
                                        </p:attrNameLst>
                                      </p:cBhvr>
                                      <p:tavLst>
                                        <p:tav tm="0">
                                          <p:val>
                                            <p:strVal val="#ppt_y+.1"/>
                                          </p:val>
                                        </p:tav>
                                        <p:tav tm="100000">
                                          <p:val>
                                            <p:strVal val="#ppt_y"/>
                                          </p:val>
                                        </p:tav>
                                      </p:tavLst>
                                    </p:anim>
                                  </p:childTnLst>
                                </p:cTn>
                              </p:par>
                              <p:par>
                                <p:cTn id="364" presetID="42" presetClass="entr" presetSubtype="0" fill="hold" grpId="0" nodeType="withEffect">
                                  <p:stCondLst>
                                    <p:cond delay="700"/>
                                  </p:stCondLst>
                                  <p:childTnLst>
                                    <p:set>
                                      <p:cBhvr>
                                        <p:cTn id="365" dur="1" fill="hold">
                                          <p:stCondLst>
                                            <p:cond delay="0"/>
                                          </p:stCondLst>
                                        </p:cTn>
                                        <p:tgtEl>
                                          <p:spTgt spid="155"/>
                                        </p:tgtEl>
                                        <p:attrNameLst>
                                          <p:attrName>style.visibility</p:attrName>
                                        </p:attrNameLst>
                                      </p:cBhvr>
                                      <p:to>
                                        <p:strVal val="visible"/>
                                      </p:to>
                                    </p:set>
                                    <p:animEffect transition="in" filter="fade">
                                      <p:cBhvr>
                                        <p:cTn id="366" dur="600"/>
                                        <p:tgtEl>
                                          <p:spTgt spid="155"/>
                                        </p:tgtEl>
                                      </p:cBhvr>
                                    </p:animEffect>
                                    <p:anim calcmode="lin" valueType="num">
                                      <p:cBhvr>
                                        <p:cTn id="367" dur="600" fill="hold"/>
                                        <p:tgtEl>
                                          <p:spTgt spid="155"/>
                                        </p:tgtEl>
                                        <p:attrNameLst>
                                          <p:attrName>ppt_x</p:attrName>
                                        </p:attrNameLst>
                                      </p:cBhvr>
                                      <p:tavLst>
                                        <p:tav tm="0">
                                          <p:val>
                                            <p:strVal val="#ppt_x"/>
                                          </p:val>
                                        </p:tav>
                                        <p:tav tm="100000">
                                          <p:val>
                                            <p:strVal val="#ppt_x"/>
                                          </p:val>
                                        </p:tav>
                                      </p:tavLst>
                                    </p:anim>
                                    <p:anim calcmode="lin" valueType="num">
                                      <p:cBhvr>
                                        <p:cTn id="368" dur="600" fill="hold"/>
                                        <p:tgtEl>
                                          <p:spTgt spid="155"/>
                                        </p:tgtEl>
                                        <p:attrNameLst>
                                          <p:attrName>ppt_y</p:attrName>
                                        </p:attrNameLst>
                                      </p:cBhvr>
                                      <p:tavLst>
                                        <p:tav tm="0">
                                          <p:val>
                                            <p:strVal val="#ppt_y+.1"/>
                                          </p:val>
                                        </p:tav>
                                        <p:tav tm="100000">
                                          <p:val>
                                            <p:strVal val="#ppt_y"/>
                                          </p:val>
                                        </p:tav>
                                      </p:tavLst>
                                    </p:anim>
                                  </p:childTnLst>
                                </p:cTn>
                              </p:par>
                              <p:par>
                                <p:cTn id="369" presetID="42" presetClass="entr" presetSubtype="0" fill="hold" grpId="0" nodeType="withEffect">
                                  <p:stCondLst>
                                    <p:cond delay="700"/>
                                  </p:stCondLst>
                                  <p:childTnLst>
                                    <p:set>
                                      <p:cBhvr>
                                        <p:cTn id="370" dur="1" fill="hold">
                                          <p:stCondLst>
                                            <p:cond delay="0"/>
                                          </p:stCondLst>
                                        </p:cTn>
                                        <p:tgtEl>
                                          <p:spTgt spid="158"/>
                                        </p:tgtEl>
                                        <p:attrNameLst>
                                          <p:attrName>style.visibility</p:attrName>
                                        </p:attrNameLst>
                                      </p:cBhvr>
                                      <p:to>
                                        <p:strVal val="visible"/>
                                      </p:to>
                                    </p:set>
                                    <p:animEffect transition="in" filter="fade">
                                      <p:cBhvr>
                                        <p:cTn id="371" dur="600"/>
                                        <p:tgtEl>
                                          <p:spTgt spid="158"/>
                                        </p:tgtEl>
                                      </p:cBhvr>
                                    </p:animEffect>
                                    <p:anim calcmode="lin" valueType="num">
                                      <p:cBhvr>
                                        <p:cTn id="372" dur="600" fill="hold"/>
                                        <p:tgtEl>
                                          <p:spTgt spid="158"/>
                                        </p:tgtEl>
                                        <p:attrNameLst>
                                          <p:attrName>ppt_x</p:attrName>
                                        </p:attrNameLst>
                                      </p:cBhvr>
                                      <p:tavLst>
                                        <p:tav tm="0">
                                          <p:val>
                                            <p:strVal val="#ppt_x"/>
                                          </p:val>
                                        </p:tav>
                                        <p:tav tm="100000">
                                          <p:val>
                                            <p:strVal val="#ppt_x"/>
                                          </p:val>
                                        </p:tav>
                                      </p:tavLst>
                                    </p:anim>
                                    <p:anim calcmode="lin" valueType="num">
                                      <p:cBhvr>
                                        <p:cTn id="373" dur="600" fill="hold"/>
                                        <p:tgtEl>
                                          <p:spTgt spid="158"/>
                                        </p:tgtEl>
                                        <p:attrNameLst>
                                          <p:attrName>ppt_y</p:attrName>
                                        </p:attrNameLst>
                                      </p:cBhvr>
                                      <p:tavLst>
                                        <p:tav tm="0">
                                          <p:val>
                                            <p:strVal val="#ppt_y+.1"/>
                                          </p:val>
                                        </p:tav>
                                        <p:tav tm="100000">
                                          <p:val>
                                            <p:strVal val="#ppt_y"/>
                                          </p:val>
                                        </p:tav>
                                      </p:tavLst>
                                    </p:anim>
                                  </p:childTnLst>
                                </p:cTn>
                              </p:par>
                              <p:par>
                                <p:cTn id="374" presetID="42" presetClass="entr" presetSubtype="0" fill="hold" grpId="0" nodeType="withEffect">
                                  <p:stCondLst>
                                    <p:cond delay="700"/>
                                  </p:stCondLst>
                                  <p:childTnLst>
                                    <p:set>
                                      <p:cBhvr>
                                        <p:cTn id="375" dur="1" fill="hold">
                                          <p:stCondLst>
                                            <p:cond delay="0"/>
                                          </p:stCondLst>
                                        </p:cTn>
                                        <p:tgtEl>
                                          <p:spTgt spid="161"/>
                                        </p:tgtEl>
                                        <p:attrNameLst>
                                          <p:attrName>style.visibility</p:attrName>
                                        </p:attrNameLst>
                                      </p:cBhvr>
                                      <p:to>
                                        <p:strVal val="visible"/>
                                      </p:to>
                                    </p:set>
                                    <p:animEffect transition="in" filter="fade">
                                      <p:cBhvr>
                                        <p:cTn id="376" dur="600"/>
                                        <p:tgtEl>
                                          <p:spTgt spid="161"/>
                                        </p:tgtEl>
                                      </p:cBhvr>
                                    </p:animEffect>
                                    <p:anim calcmode="lin" valueType="num">
                                      <p:cBhvr>
                                        <p:cTn id="377" dur="600" fill="hold"/>
                                        <p:tgtEl>
                                          <p:spTgt spid="161"/>
                                        </p:tgtEl>
                                        <p:attrNameLst>
                                          <p:attrName>ppt_x</p:attrName>
                                        </p:attrNameLst>
                                      </p:cBhvr>
                                      <p:tavLst>
                                        <p:tav tm="0">
                                          <p:val>
                                            <p:strVal val="#ppt_x"/>
                                          </p:val>
                                        </p:tav>
                                        <p:tav tm="100000">
                                          <p:val>
                                            <p:strVal val="#ppt_x"/>
                                          </p:val>
                                        </p:tav>
                                      </p:tavLst>
                                    </p:anim>
                                    <p:anim calcmode="lin" valueType="num">
                                      <p:cBhvr>
                                        <p:cTn id="378" dur="600" fill="hold"/>
                                        <p:tgtEl>
                                          <p:spTgt spid="161"/>
                                        </p:tgtEl>
                                        <p:attrNameLst>
                                          <p:attrName>ppt_y</p:attrName>
                                        </p:attrNameLst>
                                      </p:cBhvr>
                                      <p:tavLst>
                                        <p:tav tm="0">
                                          <p:val>
                                            <p:strVal val="#ppt_y+.1"/>
                                          </p:val>
                                        </p:tav>
                                        <p:tav tm="100000">
                                          <p:val>
                                            <p:strVal val="#ppt_y"/>
                                          </p:val>
                                        </p:tav>
                                      </p:tavLst>
                                    </p:anim>
                                  </p:childTnLst>
                                </p:cTn>
                              </p:par>
                              <p:par>
                                <p:cTn id="379" presetID="42" presetClass="entr" presetSubtype="0" fill="hold" grpId="0" nodeType="withEffect">
                                  <p:stCondLst>
                                    <p:cond delay="700"/>
                                  </p:stCondLst>
                                  <p:childTnLst>
                                    <p:set>
                                      <p:cBhvr>
                                        <p:cTn id="380" dur="1" fill="hold">
                                          <p:stCondLst>
                                            <p:cond delay="0"/>
                                          </p:stCondLst>
                                        </p:cTn>
                                        <p:tgtEl>
                                          <p:spTgt spid="164"/>
                                        </p:tgtEl>
                                        <p:attrNameLst>
                                          <p:attrName>style.visibility</p:attrName>
                                        </p:attrNameLst>
                                      </p:cBhvr>
                                      <p:to>
                                        <p:strVal val="visible"/>
                                      </p:to>
                                    </p:set>
                                    <p:animEffect transition="in" filter="fade">
                                      <p:cBhvr>
                                        <p:cTn id="381" dur="600"/>
                                        <p:tgtEl>
                                          <p:spTgt spid="164"/>
                                        </p:tgtEl>
                                      </p:cBhvr>
                                    </p:animEffect>
                                    <p:anim calcmode="lin" valueType="num">
                                      <p:cBhvr>
                                        <p:cTn id="382" dur="600" fill="hold"/>
                                        <p:tgtEl>
                                          <p:spTgt spid="164"/>
                                        </p:tgtEl>
                                        <p:attrNameLst>
                                          <p:attrName>ppt_x</p:attrName>
                                        </p:attrNameLst>
                                      </p:cBhvr>
                                      <p:tavLst>
                                        <p:tav tm="0">
                                          <p:val>
                                            <p:strVal val="#ppt_x"/>
                                          </p:val>
                                        </p:tav>
                                        <p:tav tm="100000">
                                          <p:val>
                                            <p:strVal val="#ppt_x"/>
                                          </p:val>
                                        </p:tav>
                                      </p:tavLst>
                                    </p:anim>
                                    <p:anim calcmode="lin" valueType="num">
                                      <p:cBhvr>
                                        <p:cTn id="383" dur="600" fill="hold"/>
                                        <p:tgtEl>
                                          <p:spTgt spid="164"/>
                                        </p:tgtEl>
                                        <p:attrNameLst>
                                          <p:attrName>ppt_y</p:attrName>
                                        </p:attrNameLst>
                                      </p:cBhvr>
                                      <p:tavLst>
                                        <p:tav tm="0">
                                          <p:val>
                                            <p:strVal val="#ppt_y+.1"/>
                                          </p:val>
                                        </p:tav>
                                        <p:tav tm="100000">
                                          <p:val>
                                            <p:strVal val="#ppt_y"/>
                                          </p:val>
                                        </p:tav>
                                      </p:tavLst>
                                    </p:anim>
                                  </p:childTnLst>
                                </p:cTn>
                              </p:par>
                              <p:par>
                                <p:cTn id="384" presetID="42" presetClass="entr" presetSubtype="0" fill="hold" grpId="0" nodeType="withEffect">
                                  <p:stCondLst>
                                    <p:cond delay="700"/>
                                  </p:stCondLst>
                                  <p:childTnLst>
                                    <p:set>
                                      <p:cBhvr>
                                        <p:cTn id="385" dur="1" fill="hold">
                                          <p:stCondLst>
                                            <p:cond delay="0"/>
                                          </p:stCondLst>
                                        </p:cTn>
                                        <p:tgtEl>
                                          <p:spTgt spid="167"/>
                                        </p:tgtEl>
                                        <p:attrNameLst>
                                          <p:attrName>style.visibility</p:attrName>
                                        </p:attrNameLst>
                                      </p:cBhvr>
                                      <p:to>
                                        <p:strVal val="visible"/>
                                      </p:to>
                                    </p:set>
                                    <p:animEffect transition="in" filter="fade">
                                      <p:cBhvr>
                                        <p:cTn id="386" dur="600"/>
                                        <p:tgtEl>
                                          <p:spTgt spid="167"/>
                                        </p:tgtEl>
                                      </p:cBhvr>
                                    </p:animEffect>
                                    <p:anim calcmode="lin" valueType="num">
                                      <p:cBhvr>
                                        <p:cTn id="387" dur="600" fill="hold"/>
                                        <p:tgtEl>
                                          <p:spTgt spid="167"/>
                                        </p:tgtEl>
                                        <p:attrNameLst>
                                          <p:attrName>ppt_x</p:attrName>
                                        </p:attrNameLst>
                                      </p:cBhvr>
                                      <p:tavLst>
                                        <p:tav tm="0">
                                          <p:val>
                                            <p:strVal val="#ppt_x"/>
                                          </p:val>
                                        </p:tav>
                                        <p:tav tm="100000">
                                          <p:val>
                                            <p:strVal val="#ppt_x"/>
                                          </p:val>
                                        </p:tav>
                                      </p:tavLst>
                                    </p:anim>
                                    <p:anim calcmode="lin" valueType="num">
                                      <p:cBhvr>
                                        <p:cTn id="388" dur="600" fill="hold"/>
                                        <p:tgtEl>
                                          <p:spTgt spid="167"/>
                                        </p:tgtEl>
                                        <p:attrNameLst>
                                          <p:attrName>ppt_y</p:attrName>
                                        </p:attrNameLst>
                                      </p:cBhvr>
                                      <p:tavLst>
                                        <p:tav tm="0">
                                          <p:val>
                                            <p:strVal val="#ppt_y+.1"/>
                                          </p:val>
                                        </p:tav>
                                        <p:tav tm="100000">
                                          <p:val>
                                            <p:strVal val="#ppt_y"/>
                                          </p:val>
                                        </p:tav>
                                      </p:tavLst>
                                    </p:anim>
                                  </p:childTnLst>
                                </p:cTn>
                              </p:par>
                              <p:par>
                                <p:cTn id="389" presetID="42" presetClass="entr" presetSubtype="0" fill="hold" grpId="0" nodeType="withEffect">
                                  <p:stCondLst>
                                    <p:cond delay="700"/>
                                  </p:stCondLst>
                                  <p:childTnLst>
                                    <p:set>
                                      <p:cBhvr>
                                        <p:cTn id="390" dur="1" fill="hold">
                                          <p:stCondLst>
                                            <p:cond delay="0"/>
                                          </p:stCondLst>
                                        </p:cTn>
                                        <p:tgtEl>
                                          <p:spTgt spid="170"/>
                                        </p:tgtEl>
                                        <p:attrNameLst>
                                          <p:attrName>style.visibility</p:attrName>
                                        </p:attrNameLst>
                                      </p:cBhvr>
                                      <p:to>
                                        <p:strVal val="visible"/>
                                      </p:to>
                                    </p:set>
                                    <p:animEffect transition="in" filter="fade">
                                      <p:cBhvr>
                                        <p:cTn id="391" dur="600"/>
                                        <p:tgtEl>
                                          <p:spTgt spid="170"/>
                                        </p:tgtEl>
                                      </p:cBhvr>
                                    </p:animEffect>
                                    <p:anim calcmode="lin" valueType="num">
                                      <p:cBhvr>
                                        <p:cTn id="392" dur="600" fill="hold"/>
                                        <p:tgtEl>
                                          <p:spTgt spid="170"/>
                                        </p:tgtEl>
                                        <p:attrNameLst>
                                          <p:attrName>ppt_x</p:attrName>
                                        </p:attrNameLst>
                                      </p:cBhvr>
                                      <p:tavLst>
                                        <p:tav tm="0">
                                          <p:val>
                                            <p:strVal val="#ppt_x"/>
                                          </p:val>
                                        </p:tav>
                                        <p:tav tm="100000">
                                          <p:val>
                                            <p:strVal val="#ppt_x"/>
                                          </p:val>
                                        </p:tav>
                                      </p:tavLst>
                                    </p:anim>
                                    <p:anim calcmode="lin" valueType="num">
                                      <p:cBhvr>
                                        <p:cTn id="393" dur="600" fill="hold"/>
                                        <p:tgtEl>
                                          <p:spTgt spid="170"/>
                                        </p:tgtEl>
                                        <p:attrNameLst>
                                          <p:attrName>ppt_y</p:attrName>
                                        </p:attrNameLst>
                                      </p:cBhvr>
                                      <p:tavLst>
                                        <p:tav tm="0">
                                          <p:val>
                                            <p:strVal val="#ppt_y+.1"/>
                                          </p:val>
                                        </p:tav>
                                        <p:tav tm="100000">
                                          <p:val>
                                            <p:strVal val="#ppt_y"/>
                                          </p:val>
                                        </p:tav>
                                      </p:tavLst>
                                    </p:anim>
                                  </p:childTnLst>
                                </p:cTn>
                              </p:par>
                              <p:par>
                                <p:cTn id="394" presetID="42" presetClass="entr" presetSubtype="0" fill="hold" grpId="0" nodeType="withEffect">
                                  <p:stCondLst>
                                    <p:cond delay="700"/>
                                  </p:stCondLst>
                                  <p:childTnLst>
                                    <p:set>
                                      <p:cBhvr>
                                        <p:cTn id="395" dur="1" fill="hold">
                                          <p:stCondLst>
                                            <p:cond delay="0"/>
                                          </p:stCondLst>
                                        </p:cTn>
                                        <p:tgtEl>
                                          <p:spTgt spid="173"/>
                                        </p:tgtEl>
                                        <p:attrNameLst>
                                          <p:attrName>style.visibility</p:attrName>
                                        </p:attrNameLst>
                                      </p:cBhvr>
                                      <p:to>
                                        <p:strVal val="visible"/>
                                      </p:to>
                                    </p:set>
                                    <p:animEffect transition="in" filter="fade">
                                      <p:cBhvr>
                                        <p:cTn id="396" dur="600"/>
                                        <p:tgtEl>
                                          <p:spTgt spid="173"/>
                                        </p:tgtEl>
                                      </p:cBhvr>
                                    </p:animEffect>
                                    <p:anim calcmode="lin" valueType="num">
                                      <p:cBhvr>
                                        <p:cTn id="397" dur="600" fill="hold"/>
                                        <p:tgtEl>
                                          <p:spTgt spid="173"/>
                                        </p:tgtEl>
                                        <p:attrNameLst>
                                          <p:attrName>ppt_x</p:attrName>
                                        </p:attrNameLst>
                                      </p:cBhvr>
                                      <p:tavLst>
                                        <p:tav tm="0">
                                          <p:val>
                                            <p:strVal val="#ppt_x"/>
                                          </p:val>
                                        </p:tav>
                                        <p:tav tm="100000">
                                          <p:val>
                                            <p:strVal val="#ppt_x"/>
                                          </p:val>
                                        </p:tav>
                                      </p:tavLst>
                                    </p:anim>
                                    <p:anim calcmode="lin" valueType="num">
                                      <p:cBhvr>
                                        <p:cTn id="398" dur="600" fill="hold"/>
                                        <p:tgtEl>
                                          <p:spTgt spid="173"/>
                                        </p:tgtEl>
                                        <p:attrNameLst>
                                          <p:attrName>ppt_y</p:attrName>
                                        </p:attrNameLst>
                                      </p:cBhvr>
                                      <p:tavLst>
                                        <p:tav tm="0">
                                          <p:val>
                                            <p:strVal val="#ppt_y+.1"/>
                                          </p:val>
                                        </p:tav>
                                        <p:tav tm="100000">
                                          <p:val>
                                            <p:strVal val="#ppt_y"/>
                                          </p:val>
                                        </p:tav>
                                      </p:tavLst>
                                    </p:anim>
                                  </p:childTnLst>
                                </p:cTn>
                              </p:par>
                              <p:par>
                                <p:cTn id="399" presetID="42" presetClass="entr" presetSubtype="0" fill="hold" grpId="0" nodeType="withEffect">
                                  <p:stCondLst>
                                    <p:cond delay="700"/>
                                  </p:stCondLst>
                                  <p:childTnLst>
                                    <p:set>
                                      <p:cBhvr>
                                        <p:cTn id="400" dur="1" fill="hold">
                                          <p:stCondLst>
                                            <p:cond delay="0"/>
                                          </p:stCondLst>
                                        </p:cTn>
                                        <p:tgtEl>
                                          <p:spTgt spid="176"/>
                                        </p:tgtEl>
                                        <p:attrNameLst>
                                          <p:attrName>style.visibility</p:attrName>
                                        </p:attrNameLst>
                                      </p:cBhvr>
                                      <p:to>
                                        <p:strVal val="visible"/>
                                      </p:to>
                                    </p:set>
                                    <p:animEffect transition="in" filter="fade">
                                      <p:cBhvr>
                                        <p:cTn id="401" dur="600"/>
                                        <p:tgtEl>
                                          <p:spTgt spid="176"/>
                                        </p:tgtEl>
                                      </p:cBhvr>
                                    </p:animEffect>
                                    <p:anim calcmode="lin" valueType="num">
                                      <p:cBhvr>
                                        <p:cTn id="402" dur="600" fill="hold"/>
                                        <p:tgtEl>
                                          <p:spTgt spid="176"/>
                                        </p:tgtEl>
                                        <p:attrNameLst>
                                          <p:attrName>ppt_x</p:attrName>
                                        </p:attrNameLst>
                                      </p:cBhvr>
                                      <p:tavLst>
                                        <p:tav tm="0">
                                          <p:val>
                                            <p:strVal val="#ppt_x"/>
                                          </p:val>
                                        </p:tav>
                                        <p:tav tm="100000">
                                          <p:val>
                                            <p:strVal val="#ppt_x"/>
                                          </p:val>
                                        </p:tav>
                                      </p:tavLst>
                                    </p:anim>
                                    <p:anim calcmode="lin" valueType="num">
                                      <p:cBhvr>
                                        <p:cTn id="403" dur="600" fill="hold"/>
                                        <p:tgtEl>
                                          <p:spTgt spid="176"/>
                                        </p:tgtEl>
                                        <p:attrNameLst>
                                          <p:attrName>ppt_y</p:attrName>
                                        </p:attrNameLst>
                                      </p:cBhvr>
                                      <p:tavLst>
                                        <p:tav tm="0">
                                          <p:val>
                                            <p:strVal val="#ppt_y+.1"/>
                                          </p:val>
                                        </p:tav>
                                        <p:tav tm="100000">
                                          <p:val>
                                            <p:strVal val="#ppt_y"/>
                                          </p:val>
                                        </p:tav>
                                      </p:tavLst>
                                    </p:anim>
                                  </p:childTnLst>
                                </p:cTn>
                              </p:par>
                              <p:par>
                                <p:cTn id="404" presetID="42" presetClass="entr" presetSubtype="0" fill="hold" grpId="0" nodeType="withEffect">
                                  <p:stCondLst>
                                    <p:cond delay="700"/>
                                  </p:stCondLst>
                                  <p:childTnLst>
                                    <p:set>
                                      <p:cBhvr>
                                        <p:cTn id="405" dur="1" fill="hold">
                                          <p:stCondLst>
                                            <p:cond delay="0"/>
                                          </p:stCondLst>
                                        </p:cTn>
                                        <p:tgtEl>
                                          <p:spTgt spid="179"/>
                                        </p:tgtEl>
                                        <p:attrNameLst>
                                          <p:attrName>style.visibility</p:attrName>
                                        </p:attrNameLst>
                                      </p:cBhvr>
                                      <p:to>
                                        <p:strVal val="visible"/>
                                      </p:to>
                                    </p:set>
                                    <p:animEffect transition="in" filter="fade">
                                      <p:cBhvr>
                                        <p:cTn id="406" dur="600"/>
                                        <p:tgtEl>
                                          <p:spTgt spid="179"/>
                                        </p:tgtEl>
                                      </p:cBhvr>
                                    </p:animEffect>
                                    <p:anim calcmode="lin" valueType="num">
                                      <p:cBhvr>
                                        <p:cTn id="407" dur="600" fill="hold"/>
                                        <p:tgtEl>
                                          <p:spTgt spid="179"/>
                                        </p:tgtEl>
                                        <p:attrNameLst>
                                          <p:attrName>ppt_x</p:attrName>
                                        </p:attrNameLst>
                                      </p:cBhvr>
                                      <p:tavLst>
                                        <p:tav tm="0">
                                          <p:val>
                                            <p:strVal val="#ppt_x"/>
                                          </p:val>
                                        </p:tav>
                                        <p:tav tm="100000">
                                          <p:val>
                                            <p:strVal val="#ppt_x"/>
                                          </p:val>
                                        </p:tav>
                                      </p:tavLst>
                                    </p:anim>
                                    <p:anim calcmode="lin" valueType="num">
                                      <p:cBhvr>
                                        <p:cTn id="408" dur="600" fill="hold"/>
                                        <p:tgtEl>
                                          <p:spTgt spid="179"/>
                                        </p:tgtEl>
                                        <p:attrNameLst>
                                          <p:attrName>ppt_y</p:attrName>
                                        </p:attrNameLst>
                                      </p:cBhvr>
                                      <p:tavLst>
                                        <p:tav tm="0">
                                          <p:val>
                                            <p:strVal val="#ppt_y+.1"/>
                                          </p:val>
                                        </p:tav>
                                        <p:tav tm="100000">
                                          <p:val>
                                            <p:strVal val="#ppt_y"/>
                                          </p:val>
                                        </p:tav>
                                      </p:tavLst>
                                    </p:anim>
                                  </p:childTnLst>
                                </p:cTn>
                              </p:par>
                              <p:par>
                                <p:cTn id="409" presetID="42" presetClass="entr" presetSubtype="0" fill="hold" grpId="0" nodeType="withEffect">
                                  <p:stCondLst>
                                    <p:cond delay="700"/>
                                  </p:stCondLst>
                                  <p:childTnLst>
                                    <p:set>
                                      <p:cBhvr>
                                        <p:cTn id="410" dur="1" fill="hold">
                                          <p:stCondLst>
                                            <p:cond delay="0"/>
                                          </p:stCondLst>
                                        </p:cTn>
                                        <p:tgtEl>
                                          <p:spTgt spid="182"/>
                                        </p:tgtEl>
                                        <p:attrNameLst>
                                          <p:attrName>style.visibility</p:attrName>
                                        </p:attrNameLst>
                                      </p:cBhvr>
                                      <p:to>
                                        <p:strVal val="visible"/>
                                      </p:to>
                                    </p:set>
                                    <p:animEffect transition="in" filter="fade">
                                      <p:cBhvr>
                                        <p:cTn id="411" dur="600"/>
                                        <p:tgtEl>
                                          <p:spTgt spid="182"/>
                                        </p:tgtEl>
                                      </p:cBhvr>
                                    </p:animEffect>
                                    <p:anim calcmode="lin" valueType="num">
                                      <p:cBhvr>
                                        <p:cTn id="412" dur="600" fill="hold"/>
                                        <p:tgtEl>
                                          <p:spTgt spid="182"/>
                                        </p:tgtEl>
                                        <p:attrNameLst>
                                          <p:attrName>ppt_x</p:attrName>
                                        </p:attrNameLst>
                                      </p:cBhvr>
                                      <p:tavLst>
                                        <p:tav tm="0">
                                          <p:val>
                                            <p:strVal val="#ppt_x"/>
                                          </p:val>
                                        </p:tav>
                                        <p:tav tm="100000">
                                          <p:val>
                                            <p:strVal val="#ppt_x"/>
                                          </p:val>
                                        </p:tav>
                                      </p:tavLst>
                                    </p:anim>
                                    <p:anim calcmode="lin" valueType="num">
                                      <p:cBhvr>
                                        <p:cTn id="413" dur="600" fill="hold"/>
                                        <p:tgtEl>
                                          <p:spTgt spid="182"/>
                                        </p:tgtEl>
                                        <p:attrNameLst>
                                          <p:attrName>ppt_y</p:attrName>
                                        </p:attrNameLst>
                                      </p:cBhvr>
                                      <p:tavLst>
                                        <p:tav tm="0">
                                          <p:val>
                                            <p:strVal val="#ppt_y+.1"/>
                                          </p:val>
                                        </p:tav>
                                        <p:tav tm="100000">
                                          <p:val>
                                            <p:strVal val="#ppt_y"/>
                                          </p:val>
                                        </p:tav>
                                      </p:tavLst>
                                    </p:anim>
                                  </p:childTnLst>
                                </p:cTn>
                              </p:par>
                              <p:par>
                                <p:cTn id="414" presetID="42" presetClass="entr" presetSubtype="0" fill="hold" grpId="0" nodeType="withEffect">
                                  <p:stCondLst>
                                    <p:cond delay="700"/>
                                  </p:stCondLst>
                                  <p:childTnLst>
                                    <p:set>
                                      <p:cBhvr>
                                        <p:cTn id="415" dur="1" fill="hold">
                                          <p:stCondLst>
                                            <p:cond delay="0"/>
                                          </p:stCondLst>
                                        </p:cTn>
                                        <p:tgtEl>
                                          <p:spTgt spid="185"/>
                                        </p:tgtEl>
                                        <p:attrNameLst>
                                          <p:attrName>style.visibility</p:attrName>
                                        </p:attrNameLst>
                                      </p:cBhvr>
                                      <p:to>
                                        <p:strVal val="visible"/>
                                      </p:to>
                                    </p:set>
                                    <p:animEffect transition="in" filter="fade">
                                      <p:cBhvr>
                                        <p:cTn id="416" dur="600"/>
                                        <p:tgtEl>
                                          <p:spTgt spid="185"/>
                                        </p:tgtEl>
                                      </p:cBhvr>
                                    </p:animEffect>
                                    <p:anim calcmode="lin" valueType="num">
                                      <p:cBhvr>
                                        <p:cTn id="417" dur="600" fill="hold"/>
                                        <p:tgtEl>
                                          <p:spTgt spid="185"/>
                                        </p:tgtEl>
                                        <p:attrNameLst>
                                          <p:attrName>ppt_x</p:attrName>
                                        </p:attrNameLst>
                                      </p:cBhvr>
                                      <p:tavLst>
                                        <p:tav tm="0">
                                          <p:val>
                                            <p:strVal val="#ppt_x"/>
                                          </p:val>
                                        </p:tav>
                                        <p:tav tm="100000">
                                          <p:val>
                                            <p:strVal val="#ppt_x"/>
                                          </p:val>
                                        </p:tav>
                                      </p:tavLst>
                                    </p:anim>
                                    <p:anim calcmode="lin" valueType="num">
                                      <p:cBhvr>
                                        <p:cTn id="418" dur="600" fill="hold"/>
                                        <p:tgtEl>
                                          <p:spTgt spid="185"/>
                                        </p:tgtEl>
                                        <p:attrNameLst>
                                          <p:attrName>ppt_y</p:attrName>
                                        </p:attrNameLst>
                                      </p:cBhvr>
                                      <p:tavLst>
                                        <p:tav tm="0">
                                          <p:val>
                                            <p:strVal val="#ppt_y+.1"/>
                                          </p:val>
                                        </p:tav>
                                        <p:tav tm="100000">
                                          <p:val>
                                            <p:strVal val="#ppt_y"/>
                                          </p:val>
                                        </p:tav>
                                      </p:tavLst>
                                    </p:anim>
                                  </p:childTnLst>
                                </p:cTn>
                              </p:par>
                              <p:par>
                                <p:cTn id="419" presetID="42" presetClass="entr" presetSubtype="0" fill="hold" grpId="0" nodeType="withEffect">
                                  <p:stCondLst>
                                    <p:cond delay="700"/>
                                  </p:stCondLst>
                                  <p:childTnLst>
                                    <p:set>
                                      <p:cBhvr>
                                        <p:cTn id="420" dur="1" fill="hold">
                                          <p:stCondLst>
                                            <p:cond delay="0"/>
                                          </p:stCondLst>
                                        </p:cTn>
                                        <p:tgtEl>
                                          <p:spTgt spid="188"/>
                                        </p:tgtEl>
                                        <p:attrNameLst>
                                          <p:attrName>style.visibility</p:attrName>
                                        </p:attrNameLst>
                                      </p:cBhvr>
                                      <p:to>
                                        <p:strVal val="visible"/>
                                      </p:to>
                                    </p:set>
                                    <p:animEffect transition="in" filter="fade">
                                      <p:cBhvr>
                                        <p:cTn id="421" dur="600"/>
                                        <p:tgtEl>
                                          <p:spTgt spid="188"/>
                                        </p:tgtEl>
                                      </p:cBhvr>
                                    </p:animEffect>
                                    <p:anim calcmode="lin" valueType="num">
                                      <p:cBhvr>
                                        <p:cTn id="422" dur="600" fill="hold"/>
                                        <p:tgtEl>
                                          <p:spTgt spid="188"/>
                                        </p:tgtEl>
                                        <p:attrNameLst>
                                          <p:attrName>ppt_x</p:attrName>
                                        </p:attrNameLst>
                                      </p:cBhvr>
                                      <p:tavLst>
                                        <p:tav tm="0">
                                          <p:val>
                                            <p:strVal val="#ppt_x"/>
                                          </p:val>
                                        </p:tav>
                                        <p:tav tm="100000">
                                          <p:val>
                                            <p:strVal val="#ppt_x"/>
                                          </p:val>
                                        </p:tav>
                                      </p:tavLst>
                                    </p:anim>
                                    <p:anim calcmode="lin" valueType="num">
                                      <p:cBhvr>
                                        <p:cTn id="423" dur="600" fill="hold"/>
                                        <p:tgtEl>
                                          <p:spTgt spid="188"/>
                                        </p:tgtEl>
                                        <p:attrNameLst>
                                          <p:attrName>ppt_y</p:attrName>
                                        </p:attrNameLst>
                                      </p:cBhvr>
                                      <p:tavLst>
                                        <p:tav tm="0">
                                          <p:val>
                                            <p:strVal val="#ppt_y+.1"/>
                                          </p:val>
                                        </p:tav>
                                        <p:tav tm="100000">
                                          <p:val>
                                            <p:strVal val="#ppt_y"/>
                                          </p:val>
                                        </p:tav>
                                      </p:tavLst>
                                    </p:anim>
                                  </p:childTnLst>
                                </p:cTn>
                              </p:par>
                              <p:par>
                                <p:cTn id="424" presetID="42" presetClass="entr" presetSubtype="0" fill="hold" grpId="0" nodeType="withEffect">
                                  <p:stCondLst>
                                    <p:cond delay="700"/>
                                  </p:stCondLst>
                                  <p:childTnLst>
                                    <p:set>
                                      <p:cBhvr>
                                        <p:cTn id="425" dur="1" fill="hold">
                                          <p:stCondLst>
                                            <p:cond delay="0"/>
                                          </p:stCondLst>
                                        </p:cTn>
                                        <p:tgtEl>
                                          <p:spTgt spid="191"/>
                                        </p:tgtEl>
                                        <p:attrNameLst>
                                          <p:attrName>style.visibility</p:attrName>
                                        </p:attrNameLst>
                                      </p:cBhvr>
                                      <p:to>
                                        <p:strVal val="visible"/>
                                      </p:to>
                                    </p:set>
                                    <p:animEffect transition="in" filter="fade">
                                      <p:cBhvr>
                                        <p:cTn id="426" dur="600"/>
                                        <p:tgtEl>
                                          <p:spTgt spid="191"/>
                                        </p:tgtEl>
                                      </p:cBhvr>
                                    </p:animEffect>
                                    <p:anim calcmode="lin" valueType="num">
                                      <p:cBhvr>
                                        <p:cTn id="427" dur="600" fill="hold"/>
                                        <p:tgtEl>
                                          <p:spTgt spid="191"/>
                                        </p:tgtEl>
                                        <p:attrNameLst>
                                          <p:attrName>ppt_x</p:attrName>
                                        </p:attrNameLst>
                                      </p:cBhvr>
                                      <p:tavLst>
                                        <p:tav tm="0">
                                          <p:val>
                                            <p:strVal val="#ppt_x"/>
                                          </p:val>
                                        </p:tav>
                                        <p:tav tm="100000">
                                          <p:val>
                                            <p:strVal val="#ppt_x"/>
                                          </p:val>
                                        </p:tav>
                                      </p:tavLst>
                                    </p:anim>
                                    <p:anim calcmode="lin" valueType="num">
                                      <p:cBhvr>
                                        <p:cTn id="428" dur="600" fill="hold"/>
                                        <p:tgtEl>
                                          <p:spTgt spid="191"/>
                                        </p:tgtEl>
                                        <p:attrNameLst>
                                          <p:attrName>ppt_y</p:attrName>
                                        </p:attrNameLst>
                                      </p:cBhvr>
                                      <p:tavLst>
                                        <p:tav tm="0">
                                          <p:val>
                                            <p:strVal val="#ppt_y+.1"/>
                                          </p:val>
                                        </p:tav>
                                        <p:tav tm="100000">
                                          <p:val>
                                            <p:strVal val="#ppt_y"/>
                                          </p:val>
                                        </p:tav>
                                      </p:tavLst>
                                    </p:anim>
                                  </p:childTnLst>
                                </p:cTn>
                              </p:par>
                              <p:par>
                                <p:cTn id="429" presetID="42" presetClass="entr" presetSubtype="0" fill="hold" grpId="0" nodeType="withEffect">
                                  <p:stCondLst>
                                    <p:cond delay="700"/>
                                  </p:stCondLst>
                                  <p:childTnLst>
                                    <p:set>
                                      <p:cBhvr>
                                        <p:cTn id="430" dur="1" fill="hold">
                                          <p:stCondLst>
                                            <p:cond delay="0"/>
                                          </p:stCondLst>
                                        </p:cTn>
                                        <p:tgtEl>
                                          <p:spTgt spid="194"/>
                                        </p:tgtEl>
                                        <p:attrNameLst>
                                          <p:attrName>style.visibility</p:attrName>
                                        </p:attrNameLst>
                                      </p:cBhvr>
                                      <p:to>
                                        <p:strVal val="visible"/>
                                      </p:to>
                                    </p:set>
                                    <p:animEffect transition="in" filter="fade">
                                      <p:cBhvr>
                                        <p:cTn id="431" dur="600"/>
                                        <p:tgtEl>
                                          <p:spTgt spid="194"/>
                                        </p:tgtEl>
                                      </p:cBhvr>
                                    </p:animEffect>
                                    <p:anim calcmode="lin" valueType="num">
                                      <p:cBhvr>
                                        <p:cTn id="432" dur="600" fill="hold"/>
                                        <p:tgtEl>
                                          <p:spTgt spid="194"/>
                                        </p:tgtEl>
                                        <p:attrNameLst>
                                          <p:attrName>ppt_x</p:attrName>
                                        </p:attrNameLst>
                                      </p:cBhvr>
                                      <p:tavLst>
                                        <p:tav tm="0">
                                          <p:val>
                                            <p:strVal val="#ppt_x"/>
                                          </p:val>
                                        </p:tav>
                                        <p:tav tm="100000">
                                          <p:val>
                                            <p:strVal val="#ppt_x"/>
                                          </p:val>
                                        </p:tav>
                                      </p:tavLst>
                                    </p:anim>
                                    <p:anim calcmode="lin" valueType="num">
                                      <p:cBhvr>
                                        <p:cTn id="433" dur="600" fill="hold"/>
                                        <p:tgtEl>
                                          <p:spTgt spid="194"/>
                                        </p:tgtEl>
                                        <p:attrNameLst>
                                          <p:attrName>ppt_y</p:attrName>
                                        </p:attrNameLst>
                                      </p:cBhvr>
                                      <p:tavLst>
                                        <p:tav tm="0">
                                          <p:val>
                                            <p:strVal val="#ppt_y+.1"/>
                                          </p:val>
                                        </p:tav>
                                        <p:tav tm="100000">
                                          <p:val>
                                            <p:strVal val="#ppt_y"/>
                                          </p:val>
                                        </p:tav>
                                      </p:tavLst>
                                    </p:anim>
                                  </p:childTnLst>
                                </p:cTn>
                              </p:par>
                              <p:par>
                                <p:cTn id="434" presetID="42" presetClass="entr" presetSubtype="0" fill="hold" grpId="0" nodeType="withEffect">
                                  <p:stCondLst>
                                    <p:cond delay="700"/>
                                  </p:stCondLst>
                                  <p:childTnLst>
                                    <p:set>
                                      <p:cBhvr>
                                        <p:cTn id="435" dur="1" fill="hold">
                                          <p:stCondLst>
                                            <p:cond delay="0"/>
                                          </p:stCondLst>
                                        </p:cTn>
                                        <p:tgtEl>
                                          <p:spTgt spid="197"/>
                                        </p:tgtEl>
                                        <p:attrNameLst>
                                          <p:attrName>style.visibility</p:attrName>
                                        </p:attrNameLst>
                                      </p:cBhvr>
                                      <p:to>
                                        <p:strVal val="visible"/>
                                      </p:to>
                                    </p:set>
                                    <p:animEffect transition="in" filter="fade">
                                      <p:cBhvr>
                                        <p:cTn id="436" dur="600"/>
                                        <p:tgtEl>
                                          <p:spTgt spid="197"/>
                                        </p:tgtEl>
                                      </p:cBhvr>
                                    </p:animEffect>
                                    <p:anim calcmode="lin" valueType="num">
                                      <p:cBhvr>
                                        <p:cTn id="437" dur="600" fill="hold"/>
                                        <p:tgtEl>
                                          <p:spTgt spid="197"/>
                                        </p:tgtEl>
                                        <p:attrNameLst>
                                          <p:attrName>ppt_x</p:attrName>
                                        </p:attrNameLst>
                                      </p:cBhvr>
                                      <p:tavLst>
                                        <p:tav tm="0">
                                          <p:val>
                                            <p:strVal val="#ppt_x"/>
                                          </p:val>
                                        </p:tav>
                                        <p:tav tm="100000">
                                          <p:val>
                                            <p:strVal val="#ppt_x"/>
                                          </p:val>
                                        </p:tav>
                                      </p:tavLst>
                                    </p:anim>
                                    <p:anim calcmode="lin" valueType="num">
                                      <p:cBhvr>
                                        <p:cTn id="438" dur="600" fill="hold"/>
                                        <p:tgtEl>
                                          <p:spTgt spid="1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p:bldP spid="244" grpId="0" animBg="1"/>
      <p:bldP spid="247" grpId="0" animBg="1"/>
      <p:bldP spid="221" grpId="0" animBg="1"/>
      <p:bldP spid="222" grpId="0" animBg="1"/>
      <p:bldP spid="223" grpId="0" animBg="1"/>
      <p:bldP spid="224"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5" grpId="0" animBg="1"/>
      <p:bldP spid="220" grpId="0" animBg="1"/>
      <p:bldP spid="218" grpId="0" animBg="1"/>
      <p:bldP spid="210" grpId="0" animBg="1"/>
      <p:bldP spid="211" grpId="0" animBg="1"/>
      <p:bldP spid="212" grpId="0" animBg="1"/>
      <p:bldP spid="213" grpId="0" animBg="1"/>
      <p:bldP spid="214" grpId="0" animBg="1"/>
      <p:bldP spid="215" grpId="0" animBg="1"/>
      <p:bldP spid="216" grpId="0" animBg="1"/>
      <p:bldP spid="217" grpId="0" animBg="1"/>
      <p:bldP spid="204" grpId="0" animBg="1"/>
      <p:bldP spid="209" grpId="0" animBg="1"/>
      <p:bldP spid="205" grpId="0" animBg="1"/>
      <p:bldP spid="201" grpId="0" animBg="1"/>
      <p:bldP spid="203" grpId="0" animBg="1"/>
      <p:bldP spid="202" grpId="0" animBg="1"/>
      <p:bldP spid="3" grpId="0" animBg="1"/>
      <p:bldP spid="77" grpId="0"/>
      <p:bldP spid="80" grpId="0"/>
      <p:bldP spid="83" grpId="0"/>
      <p:bldP spid="86" grpId="0"/>
      <p:bldP spid="89" grpId="0"/>
      <p:bldP spid="92" grpId="0"/>
      <p:bldP spid="95" grpId="0"/>
      <p:bldP spid="98" grpId="0"/>
      <p:bldP spid="101" grpId="0"/>
      <p:bldP spid="104" grpId="0"/>
      <p:bldP spid="107" grpId="0"/>
      <p:bldP spid="110" grpId="0"/>
      <p:bldP spid="113" grpId="0"/>
      <p:bldP spid="116" grpId="0"/>
      <p:bldP spid="119" grpId="0"/>
      <p:bldP spid="122" grpId="0"/>
      <p:bldP spid="125" grpId="0"/>
      <p:bldP spid="128" grpId="0"/>
      <p:bldP spid="131" grpId="0"/>
      <p:bldP spid="134" grpId="0"/>
      <p:bldP spid="137" grpId="0"/>
      <p:bldP spid="140" grpId="0"/>
      <p:bldP spid="143" grpId="0"/>
      <p:bldP spid="146" grpId="0"/>
      <p:bldP spid="149" grpId="0"/>
      <p:bldP spid="152" grpId="0"/>
      <p:bldP spid="155" grpId="0"/>
      <p:bldP spid="158" grpId="0"/>
      <p:bldP spid="161" grpId="0"/>
      <p:bldP spid="164" grpId="0"/>
      <p:bldP spid="167" grpId="0"/>
      <p:bldP spid="170" grpId="0"/>
      <p:bldP spid="173" grpId="0"/>
      <p:bldP spid="176" grpId="0"/>
      <p:bldP spid="179" grpId="0"/>
      <p:bldP spid="182" grpId="0"/>
      <p:bldP spid="185" grpId="0"/>
      <p:bldP spid="188" grpId="0"/>
      <p:bldP spid="191" grpId="0"/>
      <p:bldP spid="194" grpId="0"/>
      <p:bldP spid="197" grpId="0"/>
      <p:bldP spid="20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44688" y="1261872"/>
            <a:ext cx="1852671" cy="1939248"/>
            <a:chOff x="2002155" y="908130"/>
            <a:chExt cx="680407" cy="712203"/>
          </a:xfrm>
        </p:grpSpPr>
        <p:grpSp>
          <p:nvGrpSpPr>
            <p:cNvPr id="45" name="组合 44"/>
            <p:cNvGrpSpPr/>
            <p:nvPr/>
          </p:nvGrpSpPr>
          <p:grpSpPr>
            <a:xfrm>
              <a:off x="2023848" y="908130"/>
              <a:ext cx="658714" cy="712203"/>
              <a:chOff x="3295850" y="2263221"/>
              <a:chExt cx="2831835" cy="3061839"/>
            </a:xfrm>
          </p:grpSpPr>
          <p:sp>
            <p:nvSpPr>
              <p:cNvPr id="46" name="圆角矩形 45"/>
              <p:cNvSpPr/>
              <p:nvPr/>
            </p:nvSpPr>
            <p:spPr>
              <a:xfrm rot="2760000">
                <a:off x="3404990" y="2602365"/>
                <a:ext cx="3053844" cy="2391546"/>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48" name="圆角矩形 47"/>
              <p:cNvSpPr/>
              <p:nvPr/>
            </p:nvSpPr>
            <p:spPr>
              <a:xfrm rot="2760000">
                <a:off x="3539900" y="2683307"/>
                <a:ext cx="2699084" cy="2013983"/>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Freeform 5"/>
              <p:cNvSpPr/>
              <p:nvPr/>
            </p:nvSpPr>
            <p:spPr bwMode="auto">
              <a:xfrm rot="10800000">
                <a:off x="3589408" y="2523401"/>
                <a:ext cx="2056649" cy="182279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89" name="文本框 88"/>
            <p:cNvSpPr txBox="1"/>
            <p:nvPr/>
          </p:nvSpPr>
          <p:spPr>
            <a:xfrm>
              <a:off x="2002155" y="992079"/>
              <a:ext cx="657225" cy="415498"/>
            </a:xfrm>
            <a:prstGeom prst="rect">
              <a:avLst/>
            </a:prstGeom>
            <a:noFill/>
          </p:spPr>
          <p:txBody>
            <a:bodyPr wrap="square" rtlCol="0">
              <a:spAutoFit/>
            </a:bodyPr>
            <a:lstStyle/>
            <a:p>
              <a:pPr algn="ctr"/>
              <a:r>
                <a:rPr lang="en-US" altLang="zh-CN" sz="6600" dirty="0" smtClean="0">
                  <a:solidFill>
                    <a:srgbClr val="1FABC4"/>
                  </a:solidFill>
                  <a:latin typeface="Impact" panose="020B0806030902050204" pitchFamily="34" charset="0"/>
                </a:rPr>
                <a:t>02</a:t>
              </a:r>
              <a:endParaRPr lang="zh-CN" altLang="en-US" sz="6600" dirty="0">
                <a:solidFill>
                  <a:srgbClr val="1FABC4"/>
                </a:solidFill>
                <a:latin typeface="Impact" panose="020B0806030902050204" pitchFamily="34" charset="0"/>
              </a:endParaRPr>
            </a:p>
          </p:txBody>
        </p:sp>
      </p:grpSp>
      <p:grpSp>
        <p:nvGrpSpPr>
          <p:cNvPr id="128" name="组合 127"/>
          <p:cNvGrpSpPr/>
          <p:nvPr/>
        </p:nvGrpSpPr>
        <p:grpSpPr>
          <a:xfrm>
            <a:off x="3203848" y="2939980"/>
            <a:ext cx="2348319" cy="707364"/>
            <a:chOff x="3125584" y="3500136"/>
            <a:chExt cx="3131092" cy="943152"/>
          </a:xfrm>
        </p:grpSpPr>
        <p:sp>
          <p:nvSpPr>
            <p:cNvPr id="129" name="文本框 128"/>
            <p:cNvSpPr txBox="1"/>
            <p:nvPr/>
          </p:nvSpPr>
          <p:spPr>
            <a:xfrm>
              <a:off x="3125584" y="3500136"/>
              <a:ext cx="3131092" cy="615554"/>
            </a:xfrm>
            <a:prstGeom prst="rect">
              <a:avLst/>
            </a:prstGeom>
            <a:noFill/>
          </p:spPr>
          <p:txBody>
            <a:bodyPr wrap="square" rtlCol="0">
              <a:spAutoFit/>
            </a:bodyPr>
            <a:lstStyle/>
            <a:p>
              <a:r>
                <a:rPr lang="zh-CN" altLang="en-US" sz="2400" dirty="0" smtClean="0">
                  <a:solidFill>
                    <a:prstClr val="black">
                      <a:lumMod val="50000"/>
                      <a:lumOff val="50000"/>
                    </a:prstClr>
                  </a:solidFill>
                  <a:latin typeface="方正兰亭粗黑_GBK" panose="02000000000000000000" pitchFamily="2" charset="-122"/>
                  <a:ea typeface="方正兰亭粗黑_GBK" panose="02000000000000000000" pitchFamily="2" charset="-122"/>
                </a:rPr>
                <a:t>我们要做什么？</a:t>
              </a:r>
              <a:endParaRPr lang="zh-CN" altLang="en-US" sz="2400" dirty="0">
                <a:solidFill>
                  <a:prstClr val="black">
                    <a:lumMod val="50000"/>
                    <a:lumOff val="50000"/>
                  </a:prstClr>
                </a:solidFill>
                <a:latin typeface="方正兰亭粗黑_GBK" panose="02000000000000000000" pitchFamily="2" charset="-122"/>
                <a:ea typeface="方正兰亭粗黑_GBK" panose="02000000000000000000" pitchFamily="2" charset="-122"/>
              </a:endParaRPr>
            </a:p>
          </p:txBody>
        </p:sp>
        <p:sp>
          <p:nvSpPr>
            <p:cNvPr id="130" name="文本框 129"/>
            <p:cNvSpPr txBox="1"/>
            <p:nvPr/>
          </p:nvSpPr>
          <p:spPr>
            <a:xfrm>
              <a:off x="3457192" y="4135512"/>
              <a:ext cx="2294999" cy="307776"/>
            </a:xfrm>
            <a:prstGeom prst="rect">
              <a:avLst/>
            </a:prstGeom>
            <a:noFill/>
          </p:spPr>
          <p:txBody>
            <a:bodyPr wrap="square" rtlCol="0">
              <a:spAutoFit/>
            </a:bodyPr>
            <a:lstStyle/>
            <a:p>
              <a:pPr algn="just"/>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sp>
        <p:nvSpPr>
          <p:cNvPr id="112" name="文本框 111"/>
          <p:cNvSpPr txBox="1"/>
          <p:nvPr/>
        </p:nvSpPr>
        <p:spPr>
          <a:xfrm>
            <a:off x="294186" y="222340"/>
            <a:ext cx="1965026" cy="346249"/>
          </a:xfrm>
          <a:prstGeom prst="rect">
            <a:avLst/>
          </a:prstGeom>
          <a:noFill/>
        </p:spPr>
        <p:txBody>
          <a:bodyPr wrap="square" lIns="68580" tIns="34290" rIns="68580" bIns="34290" rtlCol="0">
            <a:spAutoFit/>
          </a:bodyPr>
          <a:lstStyle/>
          <a:p>
            <a:r>
              <a:rPr lang="zh-CN" altLang="en-US" dirty="0">
                <a:solidFill>
                  <a:schemeClr val="bg1"/>
                </a:solidFill>
                <a:latin typeface="迷你简汉真广标" panose="02010609000101010101" pitchFamily="49" charset="-122"/>
                <a:ea typeface="迷你简汉真广标" panose="02010609000101010101" pitchFamily="49" charset="-122"/>
              </a:rPr>
              <a:t>目录</a:t>
            </a:r>
          </a:p>
        </p:txBody>
      </p:sp>
      <p:sp>
        <p:nvSpPr>
          <p:cNvPr id="14" name="文本框 9"/>
          <p:cNvSpPr txBox="1"/>
          <p:nvPr/>
        </p:nvSpPr>
        <p:spPr>
          <a:xfrm>
            <a:off x="3794107" y="3391378"/>
            <a:ext cx="1167799" cy="153888"/>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000" dirty="0" smtClean="0">
                <a:latin typeface="微软雅黑" panose="020B0503020204020204" pitchFamily="34" charset="-122"/>
                <a:ea typeface="微软雅黑" panose="020B0503020204020204" pitchFamily="34" charset="-122"/>
              </a:rPr>
              <a:t>项目来源</a:t>
            </a:r>
            <a:endParaRPr lang="zh-CN" altLang="en-US" sz="1000" dirty="0">
              <a:latin typeface="微软雅黑" panose="020B0503020204020204" pitchFamily="34" charset="-122"/>
              <a:ea typeface="微软雅黑" panose="020B0503020204020204" pitchFamily="34" charset="-122"/>
            </a:endParaRPr>
          </a:p>
        </p:txBody>
      </p:sp>
      <p:sp>
        <p:nvSpPr>
          <p:cNvPr id="15" name="文本框 9"/>
          <p:cNvSpPr txBox="1"/>
          <p:nvPr/>
        </p:nvSpPr>
        <p:spPr>
          <a:xfrm>
            <a:off x="3794106" y="3615643"/>
            <a:ext cx="1167799" cy="153888"/>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000" dirty="0" smtClean="0">
                <a:latin typeface="微软雅黑" panose="020B0503020204020204" pitchFamily="34" charset="-122"/>
                <a:ea typeface="微软雅黑" panose="020B0503020204020204" pitchFamily="34" charset="-122"/>
              </a:rPr>
              <a:t>需求分析</a:t>
            </a:r>
            <a:endParaRPr lang="zh-CN" altLang="en-US" sz="1000" dirty="0">
              <a:latin typeface="微软雅黑" panose="020B0503020204020204" pitchFamily="34" charset="-122"/>
              <a:ea typeface="微软雅黑" panose="020B0503020204020204" pitchFamily="34" charset="-122"/>
            </a:endParaRPr>
          </a:p>
        </p:txBody>
      </p:sp>
      <p:sp>
        <p:nvSpPr>
          <p:cNvPr id="16" name="文本框 9"/>
          <p:cNvSpPr txBox="1"/>
          <p:nvPr/>
        </p:nvSpPr>
        <p:spPr>
          <a:xfrm>
            <a:off x="3794107" y="3839908"/>
            <a:ext cx="1167799" cy="153888"/>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000" dirty="0" smtClean="0">
                <a:latin typeface="微软雅黑" panose="020B0503020204020204" pitchFamily="34" charset="-122"/>
                <a:ea typeface="微软雅黑" panose="020B0503020204020204" pitchFamily="34" charset="-122"/>
              </a:rPr>
              <a:t>项目解决的问题</a:t>
            </a:r>
            <a:endParaRPr lang="zh-CN" altLang="en-US" sz="1000" dirty="0">
              <a:latin typeface="微软雅黑" panose="020B0503020204020204" pitchFamily="34" charset="-122"/>
              <a:ea typeface="微软雅黑" panose="020B0503020204020204" pitchFamily="34" charset="-122"/>
            </a:endParaRPr>
          </a:p>
        </p:txBody>
      </p:sp>
      <p:sp>
        <p:nvSpPr>
          <p:cNvPr id="17" name="文本框 9"/>
          <p:cNvSpPr txBox="1"/>
          <p:nvPr/>
        </p:nvSpPr>
        <p:spPr>
          <a:xfrm>
            <a:off x="3794106" y="4064174"/>
            <a:ext cx="1167799" cy="153888"/>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000" dirty="0" smtClean="0">
                <a:latin typeface="微软雅黑" panose="020B0503020204020204" pitchFamily="34" charset="-122"/>
                <a:ea typeface="微软雅黑" panose="020B0503020204020204" pitchFamily="34" charset="-122"/>
              </a:rPr>
              <a:t>行业前景</a:t>
            </a:r>
            <a:endParaRPr lang="zh-CN" altLang="en-US" sz="1000" dirty="0">
              <a:latin typeface="微软雅黑" panose="020B0503020204020204" pitchFamily="34" charset="-122"/>
              <a:ea typeface="微软雅黑" panose="020B0503020204020204" pitchFamily="34" charset="-122"/>
            </a:endParaRPr>
          </a:p>
        </p:txBody>
      </p:sp>
      <p:sp>
        <p:nvSpPr>
          <p:cNvPr id="18" name="文本框 9"/>
          <p:cNvSpPr txBox="1"/>
          <p:nvPr/>
        </p:nvSpPr>
        <p:spPr>
          <a:xfrm>
            <a:off x="3794106" y="4290070"/>
            <a:ext cx="1167799" cy="153888"/>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000" dirty="0" smtClean="0">
                <a:latin typeface="微软雅黑" panose="020B0503020204020204" pitchFamily="34" charset="-122"/>
                <a:ea typeface="微软雅黑" panose="020B0503020204020204" pitchFamily="34" charset="-122"/>
              </a:rPr>
              <a:t>竞争对手</a:t>
            </a:r>
            <a:endParaRPr lang="zh-CN" altLang="en-US" sz="1000" dirty="0">
              <a:latin typeface="微软雅黑" panose="020B0503020204020204" pitchFamily="34" charset="-122"/>
              <a:ea typeface="微软雅黑" panose="020B0503020204020204" pitchFamily="34" charset="-122"/>
            </a:endParaRPr>
          </a:p>
        </p:txBody>
      </p:sp>
      <p:sp>
        <p:nvSpPr>
          <p:cNvPr id="19" name="文本框 9"/>
          <p:cNvSpPr txBox="1"/>
          <p:nvPr/>
        </p:nvSpPr>
        <p:spPr>
          <a:xfrm>
            <a:off x="3794106" y="4506094"/>
            <a:ext cx="1167799" cy="153888"/>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000" dirty="0" smtClean="0">
                <a:latin typeface="微软雅黑" panose="020B0503020204020204" pitchFamily="34" charset="-122"/>
                <a:ea typeface="微软雅黑" panose="020B0503020204020204" pitchFamily="34" charset="-122"/>
              </a:rPr>
              <a:t>可行性分析</a:t>
            </a:r>
            <a:endParaRPr lang="zh-CN" altLang="en-US" sz="1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28"/>
                                        </p:tgtEl>
                                        <p:attrNameLst>
                                          <p:attrName>style.visibility</p:attrName>
                                        </p:attrNameLst>
                                      </p:cBhvr>
                                      <p:to>
                                        <p:strVal val="visible"/>
                                      </p:to>
                                    </p:set>
                                    <p:animEffect transition="in" filter="fade">
                                      <p:cBhvr>
                                        <p:cTn id="12" dur="1000"/>
                                        <p:tgtEl>
                                          <p:spTgt spid="128"/>
                                        </p:tgtEl>
                                      </p:cBhvr>
                                    </p:animEffect>
                                    <p:anim calcmode="lin" valueType="num">
                                      <p:cBhvr>
                                        <p:cTn id="13" dur="1000" fill="hold"/>
                                        <p:tgtEl>
                                          <p:spTgt spid="128"/>
                                        </p:tgtEl>
                                        <p:attrNameLst>
                                          <p:attrName>ppt_x</p:attrName>
                                        </p:attrNameLst>
                                      </p:cBhvr>
                                      <p:tavLst>
                                        <p:tav tm="0">
                                          <p:val>
                                            <p:strVal val="#ppt_x"/>
                                          </p:val>
                                        </p:tav>
                                        <p:tav tm="100000">
                                          <p:val>
                                            <p:strVal val="#ppt_x"/>
                                          </p:val>
                                        </p:tav>
                                      </p:tavLst>
                                    </p:anim>
                                    <p:anim calcmode="lin" valueType="num">
                                      <p:cBhvr>
                                        <p:cTn id="14" dur="1000" fill="hold"/>
                                        <p:tgtEl>
                                          <p:spTgt spid="128"/>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20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40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60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80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100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2688</Words>
  <Application>Microsoft Office PowerPoint</Application>
  <PresentationFormat>全屏显示(16:9)</PresentationFormat>
  <Paragraphs>442</Paragraphs>
  <Slides>34</Slides>
  <Notes>8</Notes>
  <HiddenSlides>0</HiddenSlides>
  <MMClips>2</MMClips>
  <ScaleCrop>false</ScaleCrop>
  <HeadingPairs>
    <vt:vector size="6" baseType="variant">
      <vt:variant>
        <vt:lpstr>已用的字体</vt:lpstr>
      </vt:variant>
      <vt:variant>
        <vt:i4>22</vt:i4>
      </vt:variant>
      <vt:variant>
        <vt:lpstr>主题</vt:lpstr>
      </vt:variant>
      <vt:variant>
        <vt:i4>2</vt:i4>
      </vt:variant>
      <vt:variant>
        <vt:lpstr>幻灯片标题</vt:lpstr>
      </vt:variant>
      <vt:variant>
        <vt:i4>34</vt:i4>
      </vt:variant>
    </vt:vector>
  </HeadingPairs>
  <TitlesOfParts>
    <vt:vector size="58" baseType="lpstr">
      <vt:lpstr>Arial Unicode MS</vt:lpstr>
      <vt:lpstr>Kozuka Gothic Pro H</vt:lpstr>
      <vt:lpstr>LiHei Pro</vt:lpstr>
      <vt:lpstr>方正大黑简体</vt:lpstr>
      <vt:lpstr>方正兰亭粗黑_GBK</vt:lpstr>
      <vt:lpstr>方正兰亭粗黑简体</vt:lpstr>
      <vt:lpstr>方正兰亭黑_GBK</vt:lpstr>
      <vt:lpstr>方正兰亭特黑_GBK</vt:lpstr>
      <vt:lpstr>方正兰亭纤黑简体</vt:lpstr>
      <vt:lpstr>方正韵动中黑简体</vt:lpstr>
      <vt:lpstr>方正正中黑简体</vt:lpstr>
      <vt:lpstr>方正综艺简体</vt:lpstr>
      <vt:lpstr>迷你简汉真广标</vt:lpstr>
      <vt:lpstr>时尚中黑简体</vt:lpstr>
      <vt:lpstr>宋体</vt:lpstr>
      <vt:lpstr>微软雅黑</vt:lpstr>
      <vt:lpstr>微软雅黑 Light</vt:lpstr>
      <vt:lpstr>Arial</vt:lpstr>
      <vt:lpstr>Calibri</vt:lpstr>
      <vt:lpstr>Calibri Light</vt:lpstr>
      <vt:lpstr>Impact</vt:lpstr>
      <vt:lpstr>Wingdings</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项目解决的问题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11</cp:revision>
  <dcterms:created xsi:type="dcterms:W3CDTF">2015-10-09T03:13:00Z</dcterms:created>
  <dcterms:modified xsi:type="dcterms:W3CDTF">2016-11-06T09:42:44Z</dcterms:modified>
  <cp:category>锐旗设计；https://9ppt.taobao.com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2052-10.1.0.5850</vt:lpwstr>
  </property>
</Properties>
</file>